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Open Sauce" charset="1" panose="00000500000000000000"/>
      <p:regular r:id="rId12"/>
    </p:embeddedFont>
    <p:embeddedFont>
      <p:font typeface="Open Sauce Bold" charset="1" panose="00000800000000000000"/>
      <p:regular r:id="rId13"/>
    </p:embeddedFont>
    <p:embeddedFont>
      <p:font typeface="Open Sauce Italics" charset="1" panose="00000500000000000000"/>
      <p:regular r:id="rId14"/>
    </p:embeddedFont>
    <p:embeddedFont>
      <p:font typeface="Open Sauce Bold Italics" charset="1" panose="00000800000000000000"/>
      <p:regular r:id="rId15"/>
    </p:embeddedFont>
    <p:embeddedFont>
      <p:font typeface="Roca One Black" charset="1" panose="00000A00000000000000"/>
      <p:regular r:id="rId16"/>
    </p:embeddedFont>
    <p:embeddedFont>
      <p:font typeface="Roca One Black Bold" charset="1" panose="00000A00000000000000"/>
      <p:regular r:id="rId17"/>
    </p:embeddedFont>
    <p:embeddedFont>
      <p:font typeface="Roca One Black Italics" charset="1" panose="00000A00000000000000"/>
      <p:regular r:id="rId18"/>
    </p:embeddedFont>
    <p:embeddedFont>
      <p:font typeface="Roca One Black Bold Italics" charset="1" panose="00000A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5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5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27215" y="-628442"/>
            <a:ext cx="6863919" cy="11317185"/>
          </a:xfrm>
          <a:custGeom>
            <a:avLst/>
            <a:gdLst/>
            <a:ahLst/>
            <a:cxnLst/>
            <a:rect r="r" b="b" t="t" l="l"/>
            <a:pathLst>
              <a:path h="11317185" w="6863919">
                <a:moveTo>
                  <a:pt x="0" y="0"/>
                </a:moveTo>
                <a:lnTo>
                  <a:pt x="6863919" y="0"/>
                </a:lnTo>
                <a:lnTo>
                  <a:pt x="6863919" y="11317185"/>
                </a:lnTo>
                <a:lnTo>
                  <a:pt x="0" y="113171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64953" y="-628442"/>
            <a:ext cx="7648793" cy="11045189"/>
          </a:xfrm>
          <a:custGeom>
            <a:avLst/>
            <a:gdLst/>
            <a:ahLst/>
            <a:cxnLst/>
            <a:rect r="r" b="b" t="t" l="l"/>
            <a:pathLst>
              <a:path h="11045189" w="7648793">
                <a:moveTo>
                  <a:pt x="0" y="0"/>
                </a:moveTo>
                <a:lnTo>
                  <a:pt x="7648794" y="0"/>
                </a:lnTo>
                <a:lnTo>
                  <a:pt x="7648794" y="11045189"/>
                </a:lnTo>
                <a:lnTo>
                  <a:pt x="0" y="110451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68312" y="3806099"/>
            <a:ext cx="6447350" cy="2448103"/>
          </a:xfrm>
          <a:custGeom>
            <a:avLst/>
            <a:gdLst/>
            <a:ahLst/>
            <a:cxnLst/>
            <a:rect r="r" b="b" t="t" l="l"/>
            <a:pathLst>
              <a:path h="2448103" w="6447350">
                <a:moveTo>
                  <a:pt x="0" y="0"/>
                </a:moveTo>
                <a:lnTo>
                  <a:pt x="6447351" y="0"/>
                </a:lnTo>
                <a:lnTo>
                  <a:pt x="6447351" y="2448103"/>
                </a:lnTo>
                <a:lnTo>
                  <a:pt x="0" y="24481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439" t="-2760" r="0" b="-276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43655" y="5794966"/>
            <a:ext cx="6741531" cy="1672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37"/>
              </a:lnSpc>
            </a:pPr>
            <a:r>
              <a:rPr lang="en-US" sz="3169">
                <a:solidFill>
                  <a:srgbClr val="3B2E57"/>
                </a:solidFill>
                <a:latin typeface="Montserrat Classic"/>
              </a:rPr>
              <a:t>Entre de cabeça em uma experiência musical inesquecível!</a:t>
            </a:r>
          </a:p>
          <a:p>
            <a:pPr>
              <a:lnSpc>
                <a:spcPts val="4437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B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64204" y="2106913"/>
            <a:ext cx="6960657" cy="6073173"/>
          </a:xfrm>
          <a:custGeom>
            <a:avLst/>
            <a:gdLst/>
            <a:ahLst/>
            <a:cxnLst/>
            <a:rect r="r" b="b" t="t" l="l"/>
            <a:pathLst>
              <a:path h="6073173" w="6960657">
                <a:moveTo>
                  <a:pt x="0" y="0"/>
                </a:moveTo>
                <a:lnTo>
                  <a:pt x="6960657" y="0"/>
                </a:lnTo>
                <a:lnTo>
                  <a:pt x="6960657" y="6073174"/>
                </a:lnTo>
                <a:lnTo>
                  <a:pt x="0" y="6073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599532">
            <a:off x="11063491" y="3762610"/>
            <a:ext cx="2347523" cy="1625660"/>
          </a:xfrm>
          <a:custGeom>
            <a:avLst/>
            <a:gdLst/>
            <a:ahLst/>
            <a:cxnLst/>
            <a:rect r="r" b="b" t="t" l="l"/>
            <a:pathLst>
              <a:path h="1625660" w="2347523">
                <a:moveTo>
                  <a:pt x="0" y="0"/>
                </a:moveTo>
                <a:lnTo>
                  <a:pt x="2347523" y="0"/>
                </a:lnTo>
                <a:lnTo>
                  <a:pt x="2347523" y="1625660"/>
                </a:lnTo>
                <a:lnTo>
                  <a:pt x="0" y="16256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718393" y="3015303"/>
            <a:ext cx="3151610" cy="3688054"/>
          </a:xfrm>
          <a:custGeom>
            <a:avLst/>
            <a:gdLst/>
            <a:ahLst/>
            <a:cxnLst/>
            <a:rect r="r" b="b" t="t" l="l"/>
            <a:pathLst>
              <a:path h="3688054" w="3151610">
                <a:moveTo>
                  <a:pt x="0" y="0"/>
                </a:moveTo>
                <a:lnTo>
                  <a:pt x="3151610" y="0"/>
                </a:lnTo>
                <a:lnTo>
                  <a:pt x="3151610" y="3688053"/>
                </a:lnTo>
                <a:lnTo>
                  <a:pt x="0" y="36880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63139" y="3274754"/>
            <a:ext cx="8582709" cy="4625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86"/>
              </a:lnSpc>
            </a:pPr>
            <a:r>
              <a:rPr lang="en-US" sz="2633">
                <a:solidFill>
                  <a:srgbClr val="FFFBED"/>
                </a:solidFill>
                <a:latin typeface="Montserrat Classic"/>
              </a:rPr>
              <a:t>A ideia de fazer a Retrofy na verdade foi projetada há 2 anos atrás, quando comecei a estudar programação. Na época infelizmente ainda não tinha capacidade técnica para desenvolver tudo que eu queria e sonhava para este projeto. </a:t>
            </a:r>
          </a:p>
          <a:p>
            <a:pPr>
              <a:lnSpc>
                <a:spcPts val="3686"/>
              </a:lnSpc>
            </a:pPr>
            <a:r>
              <a:rPr lang="en-US" sz="2633">
                <a:solidFill>
                  <a:srgbClr val="FFFBED"/>
                </a:solidFill>
                <a:latin typeface="Montserrat Classic"/>
              </a:rPr>
              <a:t>Felizmente hoje, posso dizer que estou muito feliz com o resultado obtido até o momento atual, pois é a soma de muitas horas de estudo e dedicação que tive durante o período que passei aqui na</a:t>
            </a:r>
          </a:p>
          <a:p>
            <a:pPr>
              <a:lnSpc>
                <a:spcPts val="3686"/>
              </a:lnSpc>
            </a:pPr>
            <a:r>
              <a:rPr lang="en-US" sz="2633">
                <a:solidFill>
                  <a:srgbClr val="FFFBED"/>
                </a:solidFill>
                <a:latin typeface="Montserrat Classic"/>
              </a:rPr>
              <a:t> </a:t>
            </a:r>
            <a:r>
              <a:rPr lang="en-US" sz="2633">
                <a:solidFill>
                  <a:srgbClr val="9E6BFF"/>
                </a:solidFill>
                <a:latin typeface="Montserrat Classic Bold"/>
              </a:rPr>
              <a:t>SP</a:t>
            </a:r>
            <a:r>
              <a:rPr lang="en-US" sz="2633">
                <a:solidFill>
                  <a:srgbClr val="3B2E57"/>
                </a:solidFill>
                <a:latin typeface="Montserrat Classic Bold"/>
              </a:rPr>
              <a:t>Tech</a:t>
            </a:r>
            <a:r>
              <a:rPr lang="en-US" sz="2633">
                <a:solidFill>
                  <a:srgbClr val="FFFBED"/>
                </a:solidFill>
                <a:latin typeface="Montserrat Classic"/>
              </a:rPr>
              <a:t>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63139" y="2011663"/>
            <a:ext cx="7422329" cy="886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B2E57"/>
                </a:solidFill>
                <a:latin typeface="Roca One Black Bold"/>
              </a:rPr>
              <a:t>Surgimento da Retrofy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563090" y="354049"/>
            <a:ext cx="2246790" cy="853780"/>
          </a:xfrm>
          <a:custGeom>
            <a:avLst/>
            <a:gdLst/>
            <a:ahLst/>
            <a:cxnLst/>
            <a:rect r="r" b="b" t="t" l="l"/>
            <a:pathLst>
              <a:path h="853780" w="2246790">
                <a:moveTo>
                  <a:pt x="0" y="0"/>
                </a:moveTo>
                <a:lnTo>
                  <a:pt x="2246790" y="0"/>
                </a:lnTo>
                <a:lnTo>
                  <a:pt x="2246790" y="853780"/>
                </a:lnTo>
                <a:lnTo>
                  <a:pt x="0" y="85378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63139" y="8389783"/>
            <a:ext cx="623178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3B2E57"/>
                </a:solidFill>
                <a:latin typeface="Roca One Black Bold"/>
              </a:rPr>
              <a:t>Valores:</a:t>
            </a:r>
            <a:r>
              <a:rPr lang="en-US" sz="3500">
                <a:solidFill>
                  <a:srgbClr val="FFFFFF"/>
                </a:solidFill>
                <a:latin typeface="Roca One Black Bold"/>
              </a:rPr>
              <a:t> Esforço e dedicação </a:t>
            </a:r>
          </a:p>
        </p:txBody>
      </p:sp>
    </p:spTree>
  </p:cSld>
  <p:clrMapOvr>
    <a:masterClrMapping/>
  </p:clrMapOvr>
  <p:transition spd="fast">
    <p:circl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B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62455" y="1772978"/>
            <a:ext cx="15563090" cy="7485322"/>
          </a:xfrm>
          <a:custGeom>
            <a:avLst/>
            <a:gdLst/>
            <a:ahLst/>
            <a:cxnLst/>
            <a:rect r="r" b="b" t="t" l="l"/>
            <a:pathLst>
              <a:path h="7485322" w="15563090">
                <a:moveTo>
                  <a:pt x="0" y="0"/>
                </a:moveTo>
                <a:lnTo>
                  <a:pt x="15563090" y="0"/>
                </a:lnTo>
                <a:lnTo>
                  <a:pt x="15563090" y="7485322"/>
                </a:lnTo>
                <a:lnTo>
                  <a:pt x="0" y="74853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95716" y="537527"/>
            <a:ext cx="8696568" cy="780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3B2E57"/>
                </a:solidFill>
                <a:latin typeface="Roca One Black Bold"/>
              </a:rPr>
              <a:t>Idealização da Retrofy em 2021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618147" y="205887"/>
            <a:ext cx="2246790" cy="853780"/>
          </a:xfrm>
          <a:custGeom>
            <a:avLst/>
            <a:gdLst/>
            <a:ahLst/>
            <a:cxnLst/>
            <a:rect r="r" b="b" t="t" l="l"/>
            <a:pathLst>
              <a:path h="853780" w="2246790">
                <a:moveTo>
                  <a:pt x="0" y="0"/>
                </a:moveTo>
                <a:lnTo>
                  <a:pt x="2246791" y="0"/>
                </a:lnTo>
                <a:lnTo>
                  <a:pt x="2246791" y="853781"/>
                </a:lnTo>
                <a:lnTo>
                  <a:pt x="0" y="8537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ircl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B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16433" y="1138941"/>
            <a:ext cx="14255134" cy="8408320"/>
            <a:chOff x="0" y="0"/>
            <a:chExt cx="3754438" cy="2214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54439" cy="2214537"/>
            </a:xfrm>
            <a:custGeom>
              <a:avLst/>
              <a:gdLst/>
              <a:ahLst/>
              <a:cxnLst/>
              <a:rect r="r" b="b" t="t" l="l"/>
              <a:pathLst>
                <a:path h="2214537" w="3754439">
                  <a:moveTo>
                    <a:pt x="27698" y="0"/>
                  </a:moveTo>
                  <a:lnTo>
                    <a:pt x="3726741" y="0"/>
                  </a:lnTo>
                  <a:cubicBezTo>
                    <a:pt x="3742038" y="0"/>
                    <a:pt x="3754439" y="12401"/>
                    <a:pt x="3754439" y="27698"/>
                  </a:cubicBezTo>
                  <a:lnTo>
                    <a:pt x="3754439" y="2186839"/>
                  </a:lnTo>
                  <a:cubicBezTo>
                    <a:pt x="3754439" y="2202136"/>
                    <a:pt x="3742038" y="2214537"/>
                    <a:pt x="3726741" y="2214537"/>
                  </a:cubicBezTo>
                  <a:lnTo>
                    <a:pt x="27698" y="2214537"/>
                  </a:lnTo>
                  <a:cubicBezTo>
                    <a:pt x="12401" y="2214537"/>
                    <a:pt x="0" y="2202136"/>
                    <a:pt x="0" y="2186839"/>
                  </a:cubicBezTo>
                  <a:lnTo>
                    <a:pt x="0" y="27698"/>
                  </a:lnTo>
                  <a:cubicBezTo>
                    <a:pt x="0" y="12401"/>
                    <a:pt x="12401" y="0"/>
                    <a:pt x="27698" y="0"/>
                  </a:cubicBezTo>
                  <a:close/>
                </a:path>
              </a:pathLst>
            </a:custGeom>
            <a:solidFill>
              <a:srgbClr val="F2EDED">
                <a:alpha val="49804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452974" y="285161"/>
            <a:ext cx="2246790" cy="853780"/>
          </a:xfrm>
          <a:custGeom>
            <a:avLst/>
            <a:gdLst/>
            <a:ahLst/>
            <a:cxnLst/>
            <a:rect r="r" b="b" t="t" l="l"/>
            <a:pathLst>
              <a:path h="853780" w="2246790">
                <a:moveTo>
                  <a:pt x="0" y="0"/>
                </a:moveTo>
                <a:lnTo>
                  <a:pt x="2246790" y="0"/>
                </a:lnTo>
                <a:lnTo>
                  <a:pt x="2246790" y="853780"/>
                </a:lnTo>
                <a:lnTo>
                  <a:pt x="0" y="8537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299454" y="2684852"/>
            <a:ext cx="9689092" cy="6388661"/>
          </a:xfrm>
          <a:custGeom>
            <a:avLst/>
            <a:gdLst/>
            <a:ahLst/>
            <a:cxnLst/>
            <a:rect r="r" b="b" t="t" l="l"/>
            <a:pathLst>
              <a:path h="6388661" w="9689092">
                <a:moveTo>
                  <a:pt x="0" y="0"/>
                </a:moveTo>
                <a:lnTo>
                  <a:pt x="9689092" y="0"/>
                </a:lnTo>
                <a:lnTo>
                  <a:pt x="9689092" y="6388661"/>
                </a:lnTo>
                <a:lnTo>
                  <a:pt x="0" y="63886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270" t="-11951" r="-14833" b="-14763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149724" y="1381731"/>
            <a:ext cx="7988553" cy="1303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>
                <a:solidFill>
                  <a:srgbClr val="3B2E57"/>
                </a:solidFill>
                <a:latin typeface="Roca One Black Bold"/>
              </a:rPr>
              <a:t>Banco de Dados</a:t>
            </a:r>
          </a:p>
          <a:p>
            <a:pPr algn="ctr">
              <a:lnSpc>
                <a:spcPts val="5425"/>
              </a:lnSpc>
            </a:pPr>
            <a:r>
              <a:rPr lang="en-US" sz="3500">
                <a:solidFill>
                  <a:srgbClr val="3B2E57"/>
                </a:solidFill>
                <a:latin typeface="Roca One Black Bold"/>
              </a:rPr>
              <a:t>Diagrama Entidade-Relacionamento</a:t>
            </a:r>
          </a:p>
        </p:txBody>
      </p:sp>
    </p:spTree>
  </p:cSld>
  <p:clrMapOvr>
    <a:masterClrMapping/>
  </p:clrMapOvr>
  <p:transition spd="fast">
    <p:circl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3871" y="-514350"/>
            <a:ext cx="18942262" cy="4413458"/>
            <a:chOff x="0" y="0"/>
            <a:chExt cx="4988909" cy="11623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88909" cy="1162392"/>
            </a:xfrm>
            <a:custGeom>
              <a:avLst/>
              <a:gdLst/>
              <a:ahLst/>
              <a:cxnLst/>
              <a:rect r="r" b="b" t="t" l="l"/>
              <a:pathLst>
                <a:path h="1162392" w="4988909">
                  <a:moveTo>
                    <a:pt x="0" y="0"/>
                  </a:moveTo>
                  <a:lnTo>
                    <a:pt x="4988909" y="0"/>
                  </a:lnTo>
                  <a:lnTo>
                    <a:pt x="4988909" y="1162392"/>
                  </a:lnTo>
                  <a:lnTo>
                    <a:pt x="0" y="1162392"/>
                  </a:lnTo>
                  <a:close/>
                </a:path>
              </a:pathLst>
            </a:custGeom>
            <a:solidFill>
              <a:srgbClr val="CCB1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400000">
            <a:off x="2205667" y="1213485"/>
            <a:ext cx="2082669" cy="7204201"/>
          </a:xfrm>
          <a:custGeom>
            <a:avLst/>
            <a:gdLst/>
            <a:ahLst/>
            <a:cxnLst/>
            <a:rect r="r" b="b" t="t" l="l"/>
            <a:pathLst>
              <a:path h="7204201" w="2082669">
                <a:moveTo>
                  <a:pt x="0" y="0"/>
                </a:moveTo>
                <a:lnTo>
                  <a:pt x="2082669" y="0"/>
                </a:lnTo>
                <a:lnTo>
                  <a:pt x="2082669" y="7204200"/>
                </a:lnTo>
                <a:lnTo>
                  <a:pt x="0" y="7204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9320250" y="1213485"/>
            <a:ext cx="2082669" cy="7204201"/>
          </a:xfrm>
          <a:custGeom>
            <a:avLst/>
            <a:gdLst/>
            <a:ahLst/>
            <a:cxnLst/>
            <a:rect r="r" b="b" t="t" l="l"/>
            <a:pathLst>
              <a:path h="7204201" w="2082669">
                <a:moveTo>
                  <a:pt x="0" y="0"/>
                </a:moveTo>
                <a:lnTo>
                  <a:pt x="2082669" y="0"/>
                </a:lnTo>
                <a:lnTo>
                  <a:pt x="2082669" y="7204200"/>
                </a:lnTo>
                <a:lnTo>
                  <a:pt x="0" y="7204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6434833" y="1213485"/>
            <a:ext cx="2082669" cy="7204201"/>
          </a:xfrm>
          <a:custGeom>
            <a:avLst/>
            <a:gdLst/>
            <a:ahLst/>
            <a:cxnLst/>
            <a:rect r="r" b="b" t="t" l="l"/>
            <a:pathLst>
              <a:path h="7204201" w="2082669">
                <a:moveTo>
                  <a:pt x="0" y="0"/>
                </a:moveTo>
                <a:lnTo>
                  <a:pt x="2082669" y="0"/>
                </a:lnTo>
                <a:lnTo>
                  <a:pt x="2082669" y="7204200"/>
                </a:lnTo>
                <a:lnTo>
                  <a:pt x="0" y="7204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4117" y="2378071"/>
            <a:ext cx="15026285" cy="7194137"/>
          </a:xfrm>
          <a:custGeom>
            <a:avLst/>
            <a:gdLst/>
            <a:ahLst/>
            <a:cxnLst/>
            <a:rect r="r" b="b" t="t" l="l"/>
            <a:pathLst>
              <a:path h="7194137" w="15026285">
                <a:moveTo>
                  <a:pt x="0" y="0"/>
                </a:moveTo>
                <a:lnTo>
                  <a:pt x="15026285" y="0"/>
                </a:lnTo>
                <a:lnTo>
                  <a:pt x="15026285" y="7194137"/>
                </a:lnTo>
                <a:lnTo>
                  <a:pt x="0" y="71941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057848" y="766717"/>
            <a:ext cx="6172304" cy="1380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00"/>
              </a:lnSpc>
              <a:spcBef>
                <a:spcPct val="0"/>
              </a:spcBef>
            </a:pPr>
            <a:r>
              <a:rPr lang="en-US" sz="4500">
                <a:solidFill>
                  <a:srgbClr val="3B2E57"/>
                </a:solidFill>
                <a:latin typeface="Roca One Black Bold"/>
              </a:rPr>
              <a:t>Ferramenta de gestão </a:t>
            </a:r>
            <a:r>
              <a:rPr lang="en-US" sz="4500" u="sng">
                <a:solidFill>
                  <a:srgbClr val="3B2E57"/>
                </a:solidFill>
                <a:latin typeface="Roca One Black Bold"/>
              </a:rPr>
              <a:t>Trello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5647007" y="349352"/>
            <a:ext cx="2246790" cy="853780"/>
          </a:xfrm>
          <a:custGeom>
            <a:avLst/>
            <a:gdLst/>
            <a:ahLst/>
            <a:cxnLst/>
            <a:rect r="r" b="b" t="t" l="l"/>
            <a:pathLst>
              <a:path h="853780" w="2246790">
                <a:moveTo>
                  <a:pt x="0" y="0"/>
                </a:moveTo>
                <a:lnTo>
                  <a:pt x="2246790" y="0"/>
                </a:lnTo>
                <a:lnTo>
                  <a:pt x="2246790" y="853780"/>
                </a:lnTo>
                <a:lnTo>
                  <a:pt x="0" y="85378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ircl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3871" y="-1178029"/>
            <a:ext cx="18942262" cy="4413458"/>
            <a:chOff x="0" y="0"/>
            <a:chExt cx="4988909" cy="11623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88909" cy="1162392"/>
            </a:xfrm>
            <a:custGeom>
              <a:avLst/>
              <a:gdLst/>
              <a:ahLst/>
              <a:cxnLst/>
              <a:rect r="r" b="b" t="t" l="l"/>
              <a:pathLst>
                <a:path h="1162392" w="4988909">
                  <a:moveTo>
                    <a:pt x="0" y="0"/>
                  </a:moveTo>
                  <a:lnTo>
                    <a:pt x="4988909" y="0"/>
                  </a:lnTo>
                  <a:lnTo>
                    <a:pt x="4988909" y="1162392"/>
                  </a:lnTo>
                  <a:lnTo>
                    <a:pt x="0" y="1162392"/>
                  </a:lnTo>
                  <a:close/>
                </a:path>
              </a:pathLst>
            </a:custGeom>
            <a:solidFill>
              <a:srgbClr val="CCB1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647007" y="349352"/>
            <a:ext cx="2246790" cy="853780"/>
          </a:xfrm>
          <a:custGeom>
            <a:avLst/>
            <a:gdLst/>
            <a:ahLst/>
            <a:cxnLst/>
            <a:rect r="r" b="b" t="t" l="l"/>
            <a:pathLst>
              <a:path h="853780" w="2246790">
                <a:moveTo>
                  <a:pt x="0" y="0"/>
                </a:moveTo>
                <a:lnTo>
                  <a:pt x="2246790" y="0"/>
                </a:lnTo>
                <a:lnTo>
                  <a:pt x="2246790" y="853780"/>
                </a:lnTo>
                <a:lnTo>
                  <a:pt x="0" y="8537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327131" y="7263204"/>
            <a:ext cx="18942262" cy="4413458"/>
            <a:chOff x="0" y="0"/>
            <a:chExt cx="4988909" cy="11623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988909" cy="1162392"/>
            </a:xfrm>
            <a:custGeom>
              <a:avLst/>
              <a:gdLst/>
              <a:ahLst/>
              <a:cxnLst/>
              <a:rect r="r" b="b" t="t" l="l"/>
              <a:pathLst>
                <a:path h="1162392" w="4988909">
                  <a:moveTo>
                    <a:pt x="0" y="0"/>
                  </a:moveTo>
                  <a:lnTo>
                    <a:pt x="4988909" y="0"/>
                  </a:lnTo>
                  <a:lnTo>
                    <a:pt x="4988909" y="1162392"/>
                  </a:lnTo>
                  <a:lnTo>
                    <a:pt x="0" y="1162392"/>
                  </a:lnTo>
                  <a:close/>
                </a:path>
              </a:pathLst>
            </a:custGeom>
            <a:solidFill>
              <a:srgbClr val="CCB1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358698" y="4018327"/>
            <a:ext cx="5570605" cy="3244877"/>
          </a:xfrm>
          <a:custGeom>
            <a:avLst/>
            <a:gdLst/>
            <a:ahLst/>
            <a:cxnLst/>
            <a:rect r="r" b="b" t="t" l="l"/>
            <a:pathLst>
              <a:path h="3244877" w="5570605">
                <a:moveTo>
                  <a:pt x="0" y="0"/>
                </a:moveTo>
                <a:lnTo>
                  <a:pt x="5570604" y="0"/>
                </a:lnTo>
                <a:lnTo>
                  <a:pt x="5570604" y="3244877"/>
                </a:lnTo>
                <a:lnTo>
                  <a:pt x="0" y="32448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710489" y="2078492"/>
            <a:ext cx="7093541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479"/>
              </a:lnSpc>
              <a:spcBef>
                <a:spcPct val="0"/>
              </a:spcBef>
            </a:pPr>
            <a:r>
              <a:rPr lang="en-US" sz="5399">
                <a:solidFill>
                  <a:srgbClr val="3B2E57"/>
                </a:solidFill>
                <a:latin typeface="Roca One Black Bold"/>
              </a:rPr>
              <a:t>Site, Cadastro, Login</a:t>
            </a:r>
          </a:p>
        </p:txBody>
      </p:sp>
    </p:spTree>
  </p:cSld>
  <p:clrMapOvr>
    <a:masterClrMapping/>
  </p:clrMapOvr>
  <p:transition spd="fast">
    <p:circl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B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90619" y="340094"/>
            <a:ext cx="2246790" cy="853780"/>
          </a:xfrm>
          <a:custGeom>
            <a:avLst/>
            <a:gdLst/>
            <a:ahLst/>
            <a:cxnLst/>
            <a:rect r="r" b="b" t="t" l="l"/>
            <a:pathLst>
              <a:path h="853780" w="2246790">
                <a:moveTo>
                  <a:pt x="0" y="0"/>
                </a:moveTo>
                <a:lnTo>
                  <a:pt x="2246790" y="0"/>
                </a:lnTo>
                <a:lnTo>
                  <a:pt x="2246790" y="853780"/>
                </a:lnTo>
                <a:lnTo>
                  <a:pt x="0" y="8537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36315" y="2428723"/>
            <a:ext cx="6222985" cy="5429554"/>
          </a:xfrm>
          <a:custGeom>
            <a:avLst/>
            <a:gdLst/>
            <a:ahLst/>
            <a:cxnLst/>
            <a:rect r="r" b="b" t="t" l="l"/>
            <a:pathLst>
              <a:path h="5429554" w="6222985">
                <a:moveTo>
                  <a:pt x="0" y="0"/>
                </a:moveTo>
                <a:lnTo>
                  <a:pt x="6222985" y="0"/>
                </a:lnTo>
                <a:lnTo>
                  <a:pt x="6222985" y="5429554"/>
                </a:lnTo>
                <a:lnTo>
                  <a:pt x="0" y="54295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56170" y="2792009"/>
            <a:ext cx="4383276" cy="4114800"/>
          </a:xfrm>
          <a:custGeom>
            <a:avLst/>
            <a:gdLst/>
            <a:ahLst/>
            <a:cxnLst/>
            <a:rect r="r" b="b" t="t" l="l"/>
            <a:pathLst>
              <a:path h="4114800" w="4383276">
                <a:moveTo>
                  <a:pt x="0" y="0"/>
                </a:moveTo>
                <a:lnTo>
                  <a:pt x="4383276" y="0"/>
                </a:lnTo>
                <a:lnTo>
                  <a:pt x="43832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80961" y="2997056"/>
            <a:ext cx="8840139" cy="5211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71"/>
              </a:lnSpc>
            </a:pPr>
            <a:r>
              <a:rPr lang="en-US" sz="2799">
                <a:solidFill>
                  <a:srgbClr val="FFFFFF"/>
                </a:solidFill>
                <a:latin typeface="Montserrat Classic"/>
              </a:rPr>
              <a:t>Agradeço aos meus colegas de sala, pois sempre que tinha dúvidas me ajudavam, a minha mãe que colaborou muito </a:t>
            </a:r>
            <a:r>
              <a:rPr lang="en-US" sz="2799">
                <a:solidFill>
                  <a:srgbClr val="FFFFFF"/>
                </a:solidFill>
                <a:latin typeface="Montserrat Classic"/>
              </a:rPr>
              <a:t>comigo nesse momento em que estive mais ausente e agradeço a mim que mesmo cansada me esforcei para conseguir entregar o projeto dando o meu melhor e me sinto muito orgulhosa do resultado. </a:t>
            </a:r>
          </a:p>
          <a:p>
            <a:pPr>
              <a:lnSpc>
                <a:spcPts val="4171"/>
              </a:lnSpc>
            </a:pPr>
            <a:r>
              <a:rPr lang="en-US" sz="2799">
                <a:solidFill>
                  <a:srgbClr val="FFFFFF"/>
                </a:solidFill>
                <a:latin typeface="Montserrat Classic"/>
              </a:rPr>
              <a:t>Agradecimentos em especial aos professores, pois sem eles nada disso seria possível!</a:t>
            </a:r>
          </a:p>
          <a:p>
            <a:pPr>
              <a:lnSpc>
                <a:spcPts val="4171"/>
              </a:lnSpc>
            </a:pPr>
            <a:r>
              <a:rPr lang="en-US" sz="2799">
                <a:solidFill>
                  <a:srgbClr val="FFFFFF"/>
                </a:solidFill>
                <a:latin typeface="Montserrat Classic"/>
              </a:rPr>
              <a:t>Obrigada </a:t>
            </a:r>
            <a:r>
              <a:rPr lang="en-US" sz="2799">
                <a:solidFill>
                  <a:srgbClr val="9E6BFF"/>
                </a:solidFill>
                <a:latin typeface="Montserrat Classic Bold"/>
              </a:rPr>
              <a:t>SP</a:t>
            </a:r>
            <a:r>
              <a:rPr lang="en-US" sz="2799">
                <a:solidFill>
                  <a:srgbClr val="3B2E57"/>
                </a:solidFill>
                <a:latin typeface="Montserrat Classic Bold"/>
              </a:rPr>
              <a:t>Tech</a:t>
            </a:r>
            <a:r>
              <a:rPr lang="en-US" sz="2799">
                <a:solidFill>
                  <a:srgbClr val="FFFFFF"/>
                </a:solidFill>
                <a:latin typeface="Montserrat Classic Bold"/>
              </a:rPr>
              <a:t>!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80961" y="1883916"/>
            <a:ext cx="4977728" cy="723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4799">
                <a:solidFill>
                  <a:srgbClr val="3B2E57"/>
                </a:solidFill>
                <a:latin typeface="Roca One Black Bold"/>
              </a:rPr>
              <a:t>Agradecimentos</a:t>
            </a:r>
          </a:p>
        </p:txBody>
      </p:sp>
    </p:spTree>
  </p:cSld>
  <p:clrMapOvr>
    <a:masterClrMapping/>
  </p:clrMapOvr>
  <p:transition spd="fast">
    <p:circl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B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16433" y="1138941"/>
            <a:ext cx="14255134" cy="8009117"/>
            <a:chOff x="0" y="0"/>
            <a:chExt cx="3754438" cy="21093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54439" cy="2109397"/>
            </a:xfrm>
            <a:custGeom>
              <a:avLst/>
              <a:gdLst/>
              <a:ahLst/>
              <a:cxnLst/>
              <a:rect r="r" b="b" t="t" l="l"/>
              <a:pathLst>
                <a:path h="2109397" w="3754439">
                  <a:moveTo>
                    <a:pt x="27698" y="0"/>
                  </a:moveTo>
                  <a:lnTo>
                    <a:pt x="3726741" y="0"/>
                  </a:lnTo>
                  <a:cubicBezTo>
                    <a:pt x="3742038" y="0"/>
                    <a:pt x="3754439" y="12401"/>
                    <a:pt x="3754439" y="27698"/>
                  </a:cubicBezTo>
                  <a:lnTo>
                    <a:pt x="3754439" y="2081699"/>
                  </a:lnTo>
                  <a:cubicBezTo>
                    <a:pt x="3754439" y="2096996"/>
                    <a:pt x="3742038" y="2109397"/>
                    <a:pt x="3726741" y="2109397"/>
                  </a:cubicBezTo>
                  <a:lnTo>
                    <a:pt x="27698" y="2109397"/>
                  </a:lnTo>
                  <a:cubicBezTo>
                    <a:pt x="12401" y="2109397"/>
                    <a:pt x="0" y="2096996"/>
                    <a:pt x="0" y="2081699"/>
                  </a:cubicBezTo>
                  <a:lnTo>
                    <a:pt x="0" y="27698"/>
                  </a:lnTo>
                  <a:cubicBezTo>
                    <a:pt x="0" y="12401"/>
                    <a:pt x="12401" y="0"/>
                    <a:pt x="27698" y="0"/>
                  </a:cubicBezTo>
                  <a:close/>
                </a:path>
              </a:pathLst>
            </a:custGeom>
            <a:solidFill>
              <a:srgbClr val="F2EDED">
                <a:alpha val="2862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617711" y="6700130"/>
            <a:ext cx="3052578" cy="1159980"/>
          </a:xfrm>
          <a:custGeom>
            <a:avLst/>
            <a:gdLst/>
            <a:ahLst/>
            <a:cxnLst/>
            <a:rect r="r" b="b" t="t" l="l"/>
            <a:pathLst>
              <a:path h="1159980" w="3052578">
                <a:moveTo>
                  <a:pt x="0" y="0"/>
                </a:moveTo>
                <a:lnTo>
                  <a:pt x="3052578" y="0"/>
                </a:lnTo>
                <a:lnTo>
                  <a:pt x="3052578" y="1159979"/>
                </a:lnTo>
                <a:lnTo>
                  <a:pt x="0" y="11599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705387" y="2799460"/>
            <a:ext cx="6877227" cy="790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6239"/>
              </a:lnSpc>
              <a:spcBef>
                <a:spcPct val="0"/>
              </a:spcBef>
            </a:pPr>
            <a:r>
              <a:rPr lang="en-US" sz="5199">
                <a:solidFill>
                  <a:srgbClr val="3B2E57"/>
                </a:solidFill>
                <a:latin typeface="Roca One Black Bold"/>
              </a:rPr>
              <a:t>Dúvidas? Sugestões?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939415" y="4294858"/>
            <a:ext cx="6409169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560"/>
              </a:lnSpc>
              <a:spcBef>
                <a:spcPct val="0"/>
              </a:spcBef>
            </a:pPr>
            <a:r>
              <a:rPr lang="en-US" sz="3800">
                <a:solidFill>
                  <a:srgbClr val="FFFFFF"/>
                </a:solidFill>
                <a:latin typeface="Roca One Black Bold"/>
              </a:rPr>
              <a:t>Informações para contato: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06494" y="5514058"/>
            <a:ext cx="4620437" cy="481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9E6BFF"/>
                </a:solidFill>
                <a:latin typeface="Montserrat Classic Bold"/>
              </a:rPr>
              <a:t>Email:</a:t>
            </a:r>
            <a:r>
              <a:rPr lang="en-US" sz="2800">
                <a:solidFill>
                  <a:srgbClr val="FFFBED"/>
                </a:solidFill>
                <a:latin typeface="Montserrat Classic"/>
              </a:rPr>
              <a:t> retrofy@gmail.com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121925" y="5514058"/>
            <a:ext cx="4357011" cy="481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9E6BFF"/>
                </a:solidFill>
                <a:latin typeface="Montserrat Classic Bold"/>
              </a:rPr>
              <a:t>Telefone:</a:t>
            </a:r>
            <a:r>
              <a:rPr lang="en-US" sz="2800">
                <a:solidFill>
                  <a:srgbClr val="FFFBED"/>
                </a:solidFill>
                <a:latin typeface="Montserrat Classic Bold"/>
              </a:rPr>
              <a:t> </a:t>
            </a:r>
            <a:r>
              <a:rPr lang="en-US" sz="2800">
                <a:solidFill>
                  <a:srgbClr val="FFFBED"/>
                </a:solidFill>
                <a:latin typeface="Montserrat Classic"/>
              </a:rPr>
              <a:t>(11) 93223-9997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3069486" y="5431718"/>
            <a:ext cx="2312020" cy="563562"/>
            <a:chOff x="0" y="0"/>
            <a:chExt cx="3082693" cy="75141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51416" cy="751416"/>
            </a:xfrm>
            <a:custGeom>
              <a:avLst/>
              <a:gdLst/>
              <a:ahLst/>
              <a:cxnLst/>
              <a:rect r="r" b="b" t="t" l="l"/>
              <a:pathLst>
                <a:path h="751416" w="751416">
                  <a:moveTo>
                    <a:pt x="0" y="0"/>
                  </a:moveTo>
                  <a:lnTo>
                    <a:pt x="751416" y="0"/>
                  </a:lnTo>
                  <a:lnTo>
                    <a:pt x="751416" y="751416"/>
                  </a:lnTo>
                  <a:lnTo>
                    <a:pt x="0" y="751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1064944" y="35844"/>
              <a:ext cx="2017749" cy="6225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BED"/>
                  </a:solidFill>
                  <a:latin typeface="Montserrat Classic"/>
                </a:rPr>
                <a:t>@retrofy</a:t>
              </a:r>
            </a:p>
          </p:txBody>
        </p:sp>
      </p:grpSp>
    </p:spTree>
  </p:cSld>
  <p:clrMapOvr>
    <a:masterClrMapping/>
  </p:clrMapOvr>
  <p:transition spd="fast">
    <p:circl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DAFkBctXDCM</dc:identifier>
  <dcterms:modified xsi:type="dcterms:W3CDTF">2011-08-01T06:04:30Z</dcterms:modified>
  <cp:revision>1</cp:revision>
  <dc:title>Retrofy</dc:title>
</cp:coreProperties>
</file>