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6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7" r:id="rId14"/>
    <p:sldId id="260" r:id="rId15"/>
    <p:sldId id="261" r:id="rId16"/>
    <p:sldId id="262" r:id="rId17"/>
    <p:sldId id="264" r:id="rId18"/>
    <p:sldId id="263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0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1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8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7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3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F0CE-CB1E-493E-8815-8763F32F88C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98AE-5F7F-4310-BF68-1DE1D48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7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lgerian" pitchFamily="82" charset="0"/>
              </a:rPr>
              <a:t>I.	Issues Relevant to the Topic</a:t>
            </a:r>
          </a:p>
          <a:p>
            <a:pPr algn="l"/>
            <a:r>
              <a:rPr lang="en-US" sz="3600" dirty="0" smtClean="0">
                <a:solidFill>
                  <a:srgbClr val="7030A0"/>
                </a:solidFill>
                <a:latin typeface="Baskerville Old Face" pitchFamily="18" charset="0"/>
              </a:rPr>
              <a:t>1. Access to Education</a:t>
            </a:r>
          </a:p>
          <a:p>
            <a:pPr algn="l"/>
            <a:r>
              <a:rPr lang="en-US" sz="3600" dirty="0" smtClean="0">
                <a:solidFill>
                  <a:srgbClr val="7030A0"/>
                </a:solidFill>
                <a:latin typeface="Baskerville Old Face" pitchFamily="18" charset="0"/>
              </a:rPr>
              <a:t>2. Employment Opportunities</a:t>
            </a:r>
          </a:p>
          <a:p>
            <a:pPr algn="l"/>
            <a:r>
              <a:rPr lang="en-US" sz="3600" dirty="0" smtClean="0">
                <a:solidFill>
                  <a:srgbClr val="7030A0"/>
                </a:solidFill>
                <a:latin typeface="Baskerville Old Face" pitchFamily="18" charset="0"/>
              </a:rPr>
              <a:t>3. Reproductive Health &amp; Rights</a:t>
            </a:r>
          </a:p>
          <a:p>
            <a:pPr algn="l"/>
            <a:r>
              <a:rPr lang="en-US" sz="3600" dirty="0" smtClean="0">
                <a:solidFill>
                  <a:srgbClr val="7030A0"/>
                </a:solidFill>
                <a:latin typeface="Baskerville Old Face" pitchFamily="18" charset="0"/>
              </a:rPr>
              <a:t>5. Gender-based Violence</a:t>
            </a:r>
          </a:p>
          <a:p>
            <a:pPr algn="l"/>
            <a:r>
              <a:rPr lang="en-US" sz="3600" dirty="0" smtClean="0">
                <a:solidFill>
                  <a:srgbClr val="7030A0"/>
                </a:solidFill>
                <a:latin typeface="Baskerville Old Face" pitchFamily="18" charset="0"/>
              </a:rPr>
              <a:t>6. Child </a:t>
            </a:r>
            <a:r>
              <a:rPr lang="en-US" sz="3600" dirty="0" smtClean="0">
                <a:solidFill>
                  <a:srgbClr val="7030A0"/>
                </a:solidFill>
                <a:latin typeface="Baskerville Old Face" pitchFamily="18" charset="0"/>
              </a:rPr>
              <a:t>Marriage</a:t>
            </a:r>
          </a:p>
          <a:p>
            <a:pPr algn="l"/>
            <a:r>
              <a:rPr lang="en-US" sz="3600" dirty="0" smtClean="0">
                <a:solidFill>
                  <a:srgbClr val="7030A0"/>
                </a:solidFill>
                <a:latin typeface="Baskerville Old Face" pitchFamily="18" charset="0"/>
              </a:rPr>
              <a:t>7.</a:t>
            </a:r>
            <a:r>
              <a:rPr lang="en-US" sz="3600" dirty="0" smtClean="0">
                <a:solidFill>
                  <a:srgbClr val="7030A0"/>
                </a:solidFill>
                <a:latin typeface="Baskerville Old Face" pitchFamily="18" charset="0"/>
              </a:rPr>
              <a:t> </a:t>
            </a:r>
            <a:r>
              <a:rPr lang="en-US" sz="3600" dirty="0" smtClean="0">
                <a:solidFill>
                  <a:srgbClr val="7030A0"/>
                </a:solidFill>
                <a:latin typeface="Baskerville Old Face" pitchFamily="18" charset="0"/>
              </a:rPr>
              <a:t>Gender Equality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7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1676400"/>
            <a:ext cx="3575824" cy="49992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The Female Eunuch</a:t>
            </a:r>
          </a:p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Germaine Greer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Body, Soul, Love, and Hate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explored the self-perception of women throughout history</a:t>
            </a:r>
          </a:p>
        </p:txBody>
      </p:sp>
    </p:spTree>
    <p:extLst>
      <p:ext uri="{BB962C8B-B14F-4D97-AF65-F5344CB8AC3E}">
        <p14:creationId xmlns:p14="http://schemas.microsoft.com/office/powerpoint/2010/main" val="2824410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26017"/>
            <a:ext cx="3614738" cy="543198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The Beauty Myth</a:t>
            </a:r>
          </a:p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Naomi Wolf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a reevaluation of society's current standards of beauty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scrutiny in these five areas: hunger, religion, sex, violence, and work</a:t>
            </a:r>
          </a:p>
        </p:txBody>
      </p:sp>
    </p:spTree>
    <p:extLst>
      <p:ext uri="{BB962C8B-B14F-4D97-AF65-F5344CB8AC3E}">
        <p14:creationId xmlns:p14="http://schemas.microsoft.com/office/powerpoint/2010/main" val="48780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31" y="838200"/>
            <a:ext cx="3538538" cy="53368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469731" cy="6858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The Color Purple</a:t>
            </a:r>
          </a:p>
          <a:p>
            <a:pPr algn="l"/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Alice Walker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many of the characters breakaway from traditional gender roles</a:t>
            </a:r>
          </a:p>
        </p:txBody>
      </p:sp>
    </p:spTree>
    <p:extLst>
      <p:ext uri="{BB962C8B-B14F-4D97-AF65-F5344CB8AC3E}">
        <p14:creationId xmlns:p14="http://schemas.microsoft.com/office/powerpoint/2010/main" val="140023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rgbClr val="7030A0"/>
                </a:solidFill>
                <a:latin typeface="Georgia" pitchFamily="18" charset="0"/>
              </a:rPr>
              <a:t>The Role of Women in Literature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3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lgerian" pitchFamily="82" charset="0"/>
              </a:rPr>
              <a:t>Greek Mythology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" y="914400"/>
            <a:ext cx="3461655" cy="546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914400"/>
            <a:ext cx="5715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/>
              <a:t>were perceived to be more as sexual objects than individuals.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/>
              <a:t>women’s rights were very limited and they were not allowed to express much of their freedoms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/>
              <a:t>were blamed for wars, destruction of towns, and the death of men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8660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endParaRPr lang="en-US" sz="4400" b="1" dirty="0" smtClean="0">
              <a:solidFill>
                <a:srgbClr val="002060"/>
              </a:solidFill>
              <a:latin typeface="Algerian" pitchFamily="82" charset="0"/>
            </a:endParaRPr>
          </a:p>
          <a:p>
            <a:r>
              <a:rPr lang="en-US" sz="4400" b="1" dirty="0" smtClean="0">
                <a:solidFill>
                  <a:srgbClr val="002060"/>
                </a:solidFill>
                <a:latin typeface="Algerian" pitchFamily="82" charset="0"/>
              </a:rPr>
              <a:t>Medieval Literature</a:t>
            </a:r>
          </a:p>
          <a:p>
            <a:endParaRPr lang="en-US" sz="4400" b="1" dirty="0" smtClean="0">
              <a:solidFill>
                <a:srgbClr val="002060"/>
              </a:solidFill>
              <a:latin typeface="Algerian" pitchFamily="82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4800" b="1" dirty="0">
                <a:solidFill>
                  <a:srgbClr val="00B050"/>
                </a:solidFill>
                <a:latin typeface="Baskerville Old Face" pitchFamily="18" charset="0"/>
              </a:rPr>
              <a:t>torn between the ideal and the physical desires and domineering character </a:t>
            </a:r>
          </a:p>
        </p:txBody>
      </p:sp>
    </p:spTree>
    <p:extLst>
      <p:ext uri="{BB962C8B-B14F-4D97-AF65-F5344CB8AC3E}">
        <p14:creationId xmlns:p14="http://schemas.microsoft.com/office/powerpoint/2010/main" val="198459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" y="0"/>
            <a:ext cx="907709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8392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sz="6300" dirty="0" smtClean="0">
                <a:solidFill>
                  <a:srgbClr val="FFC000"/>
                </a:solidFill>
                <a:latin typeface="Algerian" pitchFamily="82" charset="0"/>
              </a:rPr>
              <a:t>Elizabethan Literature</a:t>
            </a:r>
          </a:p>
          <a:p>
            <a:pPr marL="857250" indent="-857250" algn="l">
              <a:buFont typeface="Wingdings" pitchFamily="2" charset="2"/>
              <a:buChar char="Ø"/>
            </a:pPr>
            <a:r>
              <a:rPr lang="en-US" sz="6000" b="1" dirty="0" smtClean="0">
                <a:solidFill>
                  <a:srgbClr val="00B0F0"/>
                </a:solidFill>
                <a:latin typeface="Baskerville Old Face" pitchFamily="18" charset="0"/>
              </a:rPr>
              <a:t>Women were not looked to as a person but were considered a mere </a:t>
            </a:r>
            <a:r>
              <a:rPr lang="en-US" sz="6000" b="1" dirty="0" smtClean="0">
                <a:solidFill>
                  <a:srgbClr val="FFFF00"/>
                </a:solidFill>
                <a:latin typeface="Baskerville Old Face" pitchFamily="18" charset="0"/>
              </a:rPr>
              <a:t>necessity for the procreation process</a:t>
            </a:r>
          </a:p>
          <a:p>
            <a:pPr marL="857250" indent="-857250" algn="l">
              <a:buFont typeface="Wingdings" pitchFamily="2" charset="2"/>
              <a:buChar char="Ø"/>
            </a:pPr>
            <a:r>
              <a:rPr lang="en-US" sz="6000" b="1" dirty="0" smtClean="0">
                <a:solidFill>
                  <a:srgbClr val="00B0F0"/>
                </a:solidFill>
                <a:latin typeface="Baskerville Old Face" pitchFamily="18" charset="0"/>
              </a:rPr>
              <a:t>Women continued to </a:t>
            </a:r>
            <a:r>
              <a:rPr lang="en-US" sz="6000" b="1" dirty="0" smtClean="0">
                <a:solidFill>
                  <a:srgbClr val="FFFF00"/>
                </a:solidFill>
                <a:latin typeface="Baskerville Old Face" pitchFamily="18" charset="0"/>
              </a:rPr>
              <a:t>be split between the ideal of </a:t>
            </a:r>
            <a:r>
              <a:rPr lang="en-US" sz="6000" dirty="0" smtClean="0">
                <a:solidFill>
                  <a:srgbClr val="FFFF00"/>
                </a:solidFill>
                <a:latin typeface="Britannic Bold" pitchFamily="34" charset="0"/>
              </a:rPr>
              <a:t>the Virgin Mary</a:t>
            </a:r>
            <a:endParaRPr lang="en-US" sz="6000" dirty="0">
              <a:solidFill>
                <a:srgbClr val="FFFF00"/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sz="6200" dirty="0" smtClean="0">
                <a:solidFill>
                  <a:srgbClr val="002060"/>
                </a:solidFill>
                <a:latin typeface="Algerian" pitchFamily="82" charset="0"/>
              </a:rPr>
              <a:t>Victorian and Turn of the Century Literature</a:t>
            </a:r>
          </a:p>
          <a:p>
            <a:pPr marL="857250" indent="-857250" algn="l">
              <a:buFont typeface="Wingdings" pitchFamily="2" charset="2"/>
              <a:buChar char="Ø"/>
            </a:pPr>
            <a:r>
              <a:rPr lang="en-US" sz="6000" b="1" dirty="0" smtClean="0">
                <a:solidFill>
                  <a:srgbClr val="00B050"/>
                </a:solidFill>
                <a:latin typeface="Baskerville Old Face" pitchFamily="18" charset="0"/>
              </a:rPr>
              <a:t>portrayed as 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protagonists </a:t>
            </a:r>
            <a:r>
              <a:rPr lang="en-US" sz="6000" b="1" dirty="0" smtClean="0">
                <a:solidFill>
                  <a:srgbClr val="00B050"/>
                </a:solidFill>
                <a:latin typeface="Baskerville Old Face" pitchFamily="18" charset="0"/>
              </a:rPr>
              <a:t>more often than in the past</a:t>
            </a:r>
          </a:p>
          <a:p>
            <a:pPr marL="857250" indent="-857250" algn="l">
              <a:buFont typeface="Wingdings" pitchFamily="2" charset="2"/>
              <a:buChar char="Ø"/>
            </a:pPr>
            <a:r>
              <a:rPr lang="en-US" sz="6000" b="1" dirty="0" smtClean="0">
                <a:solidFill>
                  <a:srgbClr val="00B050"/>
                </a:solidFill>
                <a:latin typeface="Baskerville Old Face" pitchFamily="18" charset="0"/>
              </a:rPr>
              <a:t>they 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redefine</a:t>
            </a:r>
            <a:r>
              <a:rPr lang="en-US" sz="6000" b="1" dirty="0" smtClean="0">
                <a:solidFill>
                  <a:srgbClr val="00B050"/>
                </a:solidFill>
                <a:latin typeface="Baskerville Old Face" pitchFamily="18" charset="0"/>
              </a:rPr>
              <a:t> 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their place </a:t>
            </a:r>
            <a:r>
              <a:rPr lang="en-US" sz="6000" b="1" dirty="0" smtClean="0">
                <a:solidFill>
                  <a:srgbClr val="00B050"/>
                </a:solidFill>
                <a:latin typeface="Baskerville Old Face" pitchFamily="18" charset="0"/>
              </a:rPr>
              <a:t>in society by 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accepting an image of themselves which involved both home-centeredness and inferiority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19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" y="-9293"/>
            <a:ext cx="3429000" cy="35814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2300" y="0"/>
            <a:ext cx="59817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sz="5200" b="1" dirty="0" smtClean="0">
                <a:solidFill>
                  <a:srgbClr val="002060"/>
                </a:solidFill>
                <a:latin typeface="Algerian" pitchFamily="82" charset="0"/>
              </a:rPr>
              <a:t>20th Century Literature</a:t>
            </a:r>
          </a:p>
          <a:p>
            <a:pPr marL="857250" indent="-857250" algn="l">
              <a:buFont typeface="Wingdings" pitchFamily="2" charset="2"/>
              <a:buChar char="Ø"/>
            </a:pPr>
            <a:r>
              <a:rPr lang="en-US" sz="6000" b="1" dirty="0" smtClean="0">
                <a:solidFill>
                  <a:srgbClr val="00B050"/>
                </a:solidFill>
                <a:latin typeface="Baskerville Old Face" pitchFamily="18" charset="0"/>
              </a:rPr>
              <a:t>had lead women to 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develop into strong independent roles</a:t>
            </a:r>
          </a:p>
          <a:p>
            <a:pPr marL="857250" indent="-857250" algn="l">
              <a:buFont typeface="Wingdings" pitchFamily="2" charset="2"/>
              <a:buChar char="Ø"/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strong independent females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sz="4600" b="1" dirty="0" smtClean="0">
                <a:solidFill>
                  <a:srgbClr val="002060"/>
                </a:solidFill>
                <a:latin typeface="Baskerville Old Face" pitchFamily="18" charset="0"/>
              </a:rPr>
              <a:t>IV.	Generalization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Feminist vision of justice—one which asserts that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interdependence, responsibility, respect for and relationship with the environment, and an ethics of care are the foundation</a:t>
            </a:r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 for a more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reasoned and reasonable practice of justice.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The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literary world </a:t>
            </a:r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has long been a place for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women to tell their stories</a:t>
            </a:r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, in both fiction and nonfiction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how the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works of female writers </a:t>
            </a:r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are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as extraordinary as their male counterparts</a:t>
            </a:r>
          </a:p>
        </p:txBody>
      </p:sp>
    </p:spTree>
    <p:extLst>
      <p:ext uri="{BB962C8B-B14F-4D97-AF65-F5344CB8AC3E}">
        <p14:creationId xmlns:p14="http://schemas.microsoft.com/office/powerpoint/2010/main" val="1712035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Algerian" pitchFamily="82" charset="0"/>
              </a:rPr>
              <a:t>I.	Topic</a:t>
            </a:r>
          </a:p>
          <a:p>
            <a:pPr algn="l"/>
            <a:r>
              <a:rPr lang="en-US" sz="5400" dirty="0" smtClean="0">
                <a:solidFill>
                  <a:srgbClr val="7030A0"/>
                </a:solidFill>
                <a:latin typeface="Britannic Bold" pitchFamily="34" charset="0"/>
              </a:rPr>
              <a:t>•</a:t>
            </a:r>
            <a:r>
              <a:rPr lang="en-US" sz="5400" dirty="0" smtClean="0">
                <a:solidFill>
                  <a:srgbClr val="7030A0"/>
                </a:solidFill>
                <a:latin typeface="Baskerville Old Face" pitchFamily="18" charset="0"/>
              </a:rPr>
              <a:t>	The Major Works of Female Authors during the Contemporary Period</a:t>
            </a:r>
          </a:p>
          <a:p>
            <a:pPr algn="l"/>
            <a:r>
              <a:rPr lang="en-US" sz="5400" dirty="0" smtClean="0">
                <a:solidFill>
                  <a:srgbClr val="7030A0"/>
                </a:solidFill>
                <a:latin typeface="Baskerville Old Face" pitchFamily="18" charset="0"/>
              </a:rPr>
              <a:t>•	The Role of Women in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4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lgerian" pitchFamily="82" charset="0"/>
              </a:rPr>
              <a:t>V.	Insights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"I hate to hear you talk about all women as if they were fine ladies instead of rational creatures. None of us want to be in calm waters all our lives."</a:t>
            </a:r>
          </a:p>
          <a:p>
            <a:pPr algn="l"/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― Jane Austen, Persuasion</a:t>
            </a:r>
          </a:p>
        </p:txBody>
      </p:sp>
    </p:spTree>
    <p:extLst>
      <p:ext uri="{BB962C8B-B14F-4D97-AF65-F5344CB8AC3E}">
        <p14:creationId xmlns:p14="http://schemas.microsoft.com/office/powerpoint/2010/main" val="1486841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lgerian" pitchFamily="82" charset="0"/>
              </a:rPr>
              <a:t>V.	Insights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"What you're supposed to do when you don't like a thing is change it. If you can't change it, change the way you think about it. Don't complain."</a:t>
            </a:r>
          </a:p>
          <a:p>
            <a:pPr algn="l"/>
            <a:r>
              <a:rPr lang="en-US" sz="4400" dirty="0" smtClean="0">
                <a:solidFill>
                  <a:srgbClr val="7030A0"/>
                </a:solidFill>
                <a:latin typeface="Georgia" pitchFamily="18" charset="0"/>
              </a:rPr>
              <a:t>― Maya Angelou, Wouldn't Take Nothing for My Journey Now</a:t>
            </a:r>
          </a:p>
        </p:txBody>
      </p:sp>
    </p:spTree>
    <p:extLst>
      <p:ext uri="{BB962C8B-B14F-4D97-AF65-F5344CB8AC3E}">
        <p14:creationId xmlns:p14="http://schemas.microsoft.com/office/powerpoint/2010/main" val="1983678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pPr marL="857250" indent="-857250">
              <a:buAutoNum type="romanUcPeriod" startAt="2"/>
            </a:pPr>
            <a:r>
              <a:rPr lang="en-US" sz="4400" b="1" dirty="0" smtClean="0">
                <a:solidFill>
                  <a:srgbClr val="002060"/>
                </a:solidFill>
                <a:latin typeface="Algerian" pitchFamily="82" charset="0"/>
              </a:rPr>
              <a:t>Learning Outcomes</a:t>
            </a:r>
          </a:p>
          <a:p>
            <a:endParaRPr lang="en-US" sz="4400" b="1" dirty="0" smtClean="0">
              <a:solidFill>
                <a:srgbClr val="002060"/>
              </a:solidFill>
              <a:latin typeface="Algerian" pitchFamily="82" charset="0"/>
            </a:endParaRPr>
          </a:p>
          <a:p>
            <a:pPr algn="l"/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A.	Who are the notable female authors during the Contemporary Period?</a:t>
            </a:r>
          </a:p>
          <a:p>
            <a:pPr algn="l"/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B.	What are The Major Works of Female authors during the Contemporary Period?</a:t>
            </a:r>
          </a:p>
          <a:p>
            <a:pPr algn="l"/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C.	What are the roles of women in Literature?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pPr marL="1028700" indent="-1028700">
              <a:buAutoNum type="romanUcPeriod" startAt="3"/>
            </a:pPr>
            <a:r>
              <a:rPr lang="en-US" sz="5400" b="1" dirty="0" smtClean="0">
                <a:solidFill>
                  <a:srgbClr val="002060"/>
                </a:solidFill>
                <a:latin typeface="Algerian" pitchFamily="82" charset="0"/>
              </a:rPr>
              <a:t>Salient Points</a:t>
            </a:r>
          </a:p>
          <a:p>
            <a:endParaRPr lang="en-US" sz="5400" dirty="0" smtClean="0">
              <a:solidFill>
                <a:srgbClr val="002060"/>
              </a:solidFill>
              <a:latin typeface="Algerian" pitchFamily="82" charset="0"/>
            </a:endParaRPr>
          </a:p>
          <a:p>
            <a:pPr marL="914400" indent="-914400" algn="l">
              <a:buAutoNum type="alphaUcPeriod"/>
            </a:pPr>
            <a:r>
              <a:rPr lang="en-US" sz="4800" dirty="0" smtClean="0">
                <a:solidFill>
                  <a:srgbClr val="7030A0"/>
                </a:solidFill>
                <a:latin typeface="Georgia" pitchFamily="18" charset="0"/>
              </a:rPr>
              <a:t>The Major Works of Female Authors during the Contemporary Period</a:t>
            </a:r>
          </a:p>
          <a:p>
            <a:pPr marL="914400" indent="-914400" algn="l">
              <a:buAutoNum type="alphaUcPeriod"/>
            </a:pPr>
            <a:r>
              <a:rPr lang="en-US" sz="4800" dirty="0">
                <a:solidFill>
                  <a:srgbClr val="7030A0"/>
                </a:solidFill>
                <a:latin typeface="Georgia" pitchFamily="18" charset="0"/>
              </a:rPr>
              <a:t>	The Role of Women in Literature</a:t>
            </a:r>
          </a:p>
          <a:p>
            <a:pPr marL="914400" indent="-914400" algn="l">
              <a:buAutoNum type="alphaUcPeriod"/>
            </a:pPr>
            <a:endParaRPr lang="en-US" sz="4800" dirty="0" smtClean="0">
              <a:solidFill>
                <a:srgbClr val="7030A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07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48" y="228600"/>
            <a:ext cx="3567152" cy="53507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0070C0"/>
                </a:solidFill>
                <a:latin typeface="Georgia" pitchFamily="18" charset="0"/>
              </a:rPr>
              <a:t>The Feminine Mystique</a:t>
            </a:r>
          </a:p>
          <a:p>
            <a:pPr algn="l"/>
            <a:r>
              <a:rPr lang="en-US" sz="6000" b="1" dirty="0" smtClean="0">
                <a:solidFill>
                  <a:srgbClr val="0070C0"/>
                </a:solidFill>
                <a:latin typeface="Georgia" pitchFamily="18" charset="0"/>
              </a:rPr>
              <a:t>Betty Friedan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B050"/>
                </a:solidFill>
                <a:latin typeface="Georgia" pitchFamily="18" charset="0"/>
              </a:rPr>
              <a:t>how unsatisfied they were as housewives</a:t>
            </a:r>
          </a:p>
        </p:txBody>
      </p:sp>
    </p:spTree>
    <p:extLst>
      <p:ext uri="{BB962C8B-B14F-4D97-AF65-F5344CB8AC3E}">
        <p14:creationId xmlns:p14="http://schemas.microsoft.com/office/powerpoint/2010/main" val="2760520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The Second Sex</a:t>
            </a:r>
          </a:p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Simone de Beauvoir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covered how women had been treated throughout 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39440"/>
            <a:ext cx="312420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A Room of One's Own</a:t>
            </a:r>
          </a:p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Virginia Woolf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a long form essay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the case that women writers should have a space of their own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22" y="4026566"/>
            <a:ext cx="3380678" cy="28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3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977590"/>
            <a:ext cx="3290888" cy="533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The Vagina Monologues</a:t>
            </a:r>
          </a:p>
          <a:p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Eve </a:t>
            </a:r>
            <a:r>
              <a:rPr lang="en-US" sz="4800" b="1" dirty="0" err="1" smtClean="0">
                <a:solidFill>
                  <a:srgbClr val="0070C0"/>
                </a:solidFill>
                <a:latin typeface="Georgia" pitchFamily="18" charset="0"/>
              </a:rPr>
              <a:t>Ensler</a:t>
            </a:r>
            <a:endParaRPr lang="en-US" sz="4800" b="1" dirty="0" smtClean="0">
              <a:solidFill>
                <a:srgbClr val="0070C0"/>
              </a:solidFill>
              <a:latin typeface="Georgia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monologues covered a variety of topics from a feminist perspective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topics ranged from sex to menstruation, birth, rape, female genital mutilation, and more</a:t>
            </a:r>
          </a:p>
        </p:txBody>
      </p:sp>
    </p:spTree>
    <p:extLst>
      <p:ext uri="{BB962C8B-B14F-4D97-AF65-F5344CB8AC3E}">
        <p14:creationId xmlns:p14="http://schemas.microsoft.com/office/powerpoint/2010/main" val="3717981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595"/>
            <a:ext cx="3157538" cy="474493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Sexual Politics</a:t>
            </a:r>
          </a:p>
          <a:p>
            <a:pPr algn="l"/>
            <a:r>
              <a:rPr lang="en-US" sz="4800" b="1" dirty="0" smtClean="0">
                <a:solidFill>
                  <a:srgbClr val="0070C0"/>
                </a:solidFill>
                <a:latin typeface="Georgia" pitchFamily="18" charset="0"/>
              </a:rPr>
              <a:t>Kate Millett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dissected the work of D. H. Lawrence, Norman Mailer, and Henry Miller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B050"/>
                </a:solidFill>
                <a:latin typeface="Georgia" pitchFamily="18" charset="0"/>
              </a:rPr>
              <a:t>pointed out how the three authors wrote about women in a sexist way</a:t>
            </a:r>
          </a:p>
        </p:txBody>
      </p:sp>
    </p:spTree>
    <p:extLst>
      <p:ext uri="{BB962C8B-B14F-4D97-AF65-F5344CB8AC3E}">
        <p14:creationId xmlns:p14="http://schemas.microsoft.com/office/powerpoint/2010/main" val="21997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345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chelle</dc:creator>
  <cp:lastModifiedBy>chelle</cp:lastModifiedBy>
  <cp:revision>12</cp:revision>
  <dcterms:created xsi:type="dcterms:W3CDTF">2018-10-06T22:04:52Z</dcterms:created>
  <dcterms:modified xsi:type="dcterms:W3CDTF">2018-10-14T00:29:34Z</dcterms:modified>
</cp:coreProperties>
</file>