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THAI CHESS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PROJECT FOR 261102</a:t>
            </a:r>
          </a:p>
        </p:txBody>
      </p:sp>
    </p:spTree>
    <p:extLst>
      <p:ext uri="{BB962C8B-B14F-4D97-AF65-F5344CB8AC3E}">
        <p14:creationId xmlns:p14="http://schemas.microsoft.com/office/powerpoint/2010/main" val="16849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620610784 - CHARTTRAKARN CHOOSIRI</a:t>
            </a:r>
          </a:p>
          <a:p>
            <a:r>
              <a:rPr lang="en-US" sz="2400" dirty="0"/>
              <a:t>620610785 – NUTCHANON THONGANUN</a:t>
            </a:r>
          </a:p>
          <a:p>
            <a:r>
              <a:rPr lang="en-US" sz="2400" dirty="0"/>
              <a:t>620610786 - NATTAPON TANCHO</a:t>
            </a:r>
          </a:p>
          <a:p>
            <a:r>
              <a:rPr lang="en-US" sz="2400" dirty="0"/>
              <a:t>620610789 - THADTHON PRECHAMANASART</a:t>
            </a:r>
          </a:p>
          <a:p>
            <a:r>
              <a:rPr lang="en-US" sz="2400" dirty="0"/>
              <a:t>620610790 - THANAKORN CHAININPHUN</a:t>
            </a:r>
          </a:p>
        </p:txBody>
      </p:sp>
    </p:spTree>
    <p:extLst>
      <p:ext uri="{BB962C8B-B14F-4D97-AF65-F5344CB8AC3E}">
        <p14:creationId xmlns:p14="http://schemas.microsoft.com/office/powerpoint/2010/main" val="37796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566" y="1467324"/>
            <a:ext cx="5125811" cy="49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433" y="295478"/>
            <a:ext cx="49149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84" y="2660605"/>
            <a:ext cx="3257550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962" y="2608218"/>
            <a:ext cx="3171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7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5" y="137792"/>
            <a:ext cx="3508200" cy="643502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3" name="ตัวแทนเนื้อหา 12">
            <a:extLst>
              <a:ext uri="{FF2B5EF4-FFF2-40B4-BE49-F238E27FC236}">
                <a16:creationId xmlns:a16="http://schemas.microsoft.com/office/drawing/2014/main" id="{DEAA3613-CE27-4D1A-B599-AC92DE531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14" y="824124"/>
            <a:ext cx="11085341" cy="5896084"/>
          </a:xfrm>
        </p:spPr>
      </p:pic>
    </p:spTree>
    <p:extLst>
      <p:ext uri="{BB962C8B-B14F-4D97-AF65-F5344CB8AC3E}">
        <p14:creationId xmlns:p14="http://schemas.microsoft.com/office/powerpoint/2010/main" val="29260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8A6117-FAC1-4D51-BBDF-0DDE3ECF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2" y="163690"/>
            <a:ext cx="3454400" cy="790222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0" name="ตัวแทนเนื้อหา 9" descr="รูปภาพประกอบด้วย แผนที่,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AEDA157-412A-42A5-B738-850A774AE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2" y="1530450"/>
            <a:ext cx="11794876" cy="4768749"/>
          </a:xfrm>
        </p:spPr>
      </p:pic>
    </p:spTree>
    <p:extLst>
      <p:ext uri="{BB962C8B-B14F-4D97-AF65-F5344CB8AC3E}">
        <p14:creationId xmlns:p14="http://schemas.microsoft.com/office/powerpoint/2010/main" val="172872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134" y="3091416"/>
            <a:ext cx="9404723" cy="736002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7829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36</Words>
  <Application>Microsoft Office PowerPoint</Application>
  <PresentationFormat>แบบจอกว้าง</PresentationFormat>
  <Paragraphs>12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THAI CHESS</vt:lpstr>
      <vt:lpstr>MEMBERS</vt:lpstr>
      <vt:lpstr>REVIEW</vt:lpstr>
      <vt:lpstr>งานนำเสนอ PowerPoint</vt:lpstr>
      <vt:lpstr>FLOWCHART</vt:lpstr>
      <vt:lpstr>FLOWCHART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THAI CHESS</dc:title>
  <dc:creator>Thanakorn Chaininphun</dc:creator>
  <cp:lastModifiedBy>CHARTTRAKARN CHOOSIRI</cp:lastModifiedBy>
  <cp:revision>18</cp:revision>
  <dcterms:created xsi:type="dcterms:W3CDTF">2020-04-13T08:45:00Z</dcterms:created>
  <dcterms:modified xsi:type="dcterms:W3CDTF">2020-04-13T16:29:15Z</dcterms:modified>
</cp:coreProperties>
</file>