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it Karki" initials="RK" lastIdx="1" clrIdx="0">
    <p:extLst>
      <p:ext uri="{19B8F6BF-5375-455C-9EA6-DF929625EA0E}">
        <p15:presenceInfo xmlns:p15="http://schemas.microsoft.com/office/powerpoint/2012/main" userId="S-1-5-21-3809750947-1602895262-185536836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2ece2a676fb5768" providerId="LiveId" clId="{4A9A0C62-1823-48E0-B1CE-5578461A5E2B}"/>
    <pc:docChg chg="undo custSel addSld modSld">
      <pc:chgData name="" userId="f2ece2a676fb5768" providerId="LiveId" clId="{4A9A0C62-1823-48E0-B1CE-5578461A5E2B}" dt="2024-05-04T10:18:43.231" v="478" actId="1076"/>
      <pc:docMkLst>
        <pc:docMk/>
      </pc:docMkLst>
      <pc:sldChg chg="addSp delSp modSp">
        <pc:chgData name="" userId="f2ece2a676fb5768" providerId="LiveId" clId="{4A9A0C62-1823-48E0-B1CE-5578461A5E2B}" dt="2024-05-04T10:14:39.653" v="474"/>
        <pc:sldMkLst>
          <pc:docMk/>
          <pc:sldMk cId="2058585424" sldId="256"/>
        </pc:sldMkLst>
        <pc:spChg chg="mod">
          <ac:chgData name="" userId="f2ece2a676fb5768" providerId="LiveId" clId="{4A9A0C62-1823-48E0-B1CE-5578461A5E2B}" dt="2024-05-04T10:14:19.119" v="469" actId="14100"/>
          <ac:spMkLst>
            <pc:docMk/>
            <pc:sldMk cId="2058585424" sldId="256"/>
            <ac:spMk id="2" creationId="{A8C13549-5B8E-4F69-ACF4-D1FE6922B6FE}"/>
          </ac:spMkLst>
        </pc:spChg>
        <pc:spChg chg="add del mod">
          <ac:chgData name="" userId="f2ece2a676fb5768" providerId="LiveId" clId="{4A9A0C62-1823-48E0-B1CE-5578461A5E2B}" dt="2024-05-04T10:14:20.432" v="472" actId="255"/>
          <ac:spMkLst>
            <pc:docMk/>
            <pc:sldMk cId="2058585424" sldId="256"/>
            <ac:spMk id="3" creationId="{0174A28C-A5D6-489C-A664-4738FDE52122}"/>
          </ac:spMkLst>
        </pc:spChg>
        <pc:spChg chg="add del mod">
          <ac:chgData name="" userId="f2ece2a676fb5768" providerId="LiveId" clId="{4A9A0C62-1823-48E0-B1CE-5578461A5E2B}" dt="2024-05-04T10:14:39.653" v="474"/>
          <ac:spMkLst>
            <pc:docMk/>
            <pc:sldMk cId="2058585424" sldId="256"/>
            <ac:spMk id="4" creationId="{EF65D283-9EF1-4769-86CB-D693638FA693}"/>
          </ac:spMkLst>
        </pc:spChg>
        <pc:spChg chg="add del mod">
          <ac:chgData name="" userId="f2ece2a676fb5768" providerId="LiveId" clId="{4A9A0C62-1823-48E0-B1CE-5578461A5E2B}" dt="2024-05-04T10:12:40.097" v="458"/>
          <ac:spMkLst>
            <pc:docMk/>
            <pc:sldMk cId="2058585424" sldId="256"/>
            <ac:spMk id="5" creationId="{B832EC67-CD3A-4867-B2F0-EB39A0E0D5A5}"/>
          </ac:spMkLst>
        </pc:spChg>
        <pc:spChg chg="add del mod">
          <ac:chgData name="" userId="f2ece2a676fb5768" providerId="LiveId" clId="{4A9A0C62-1823-48E0-B1CE-5578461A5E2B}" dt="2024-05-04T10:13:22.928" v="464"/>
          <ac:spMkLst>
            <pc:docMk/>
            <pc:sldMk cId="2058585424" sldId="256"/>
            <ac:spMk id="6" creationId="{28EE6DFA-4561-44C2-916F-FCE5E8B605E3}"/>
          </ac:spMkLst>
        </pc:spChg>
      </pc:sldChg>
      <pc:sldChg chg="modSp">
        <pc:chgData name="" userId="f2ece2a676fb5768" providerId="LiveId" clId="{4A9A0C62-1823-48E0-B1CE-5578461A5E2B}" dt="2024-05-04T09:55:13.970" v="15" actId="1076"/>
        <pc:sldMkLst>
          <pc:docMk/>
          <pc:sldMk cId="2739337495" sldId="257"/>
        </pc:sldMkLst>
        <pc:spChg chg="mod">
          <ac:chgData name="" userId="f2ece2a676fb5768" providerId="LiveId" clId="{4A9A0C62-1823-48E0-B1CE-5578461A5E2B}" dt="2024-05-04T09:55:10.705" v="14" actId="1076"/>
          <ac:spMkLst>
            <pc:docMk/>
            <pc:sldMk cId="2739337495" sldId="257"/>
            <ac:spMk id="4" creationId="{4250AF50-27AB-4772-B71C-2821AD13D371}"/>
          </ac:spMkLst>
        </pc:spChg>
        <pc:spChg chg="mod">
          <ac:chgData name="" userId="f2ece2a676fb5768" providerId="LiveId" clId="{4A9A0C62-1823-48E0-B1CE-5578461A5E2B}" dt="2024-05-04T09:55:13.970" v="15" actId="1076"/>
          <ac:spMkLst>
            <pc:docMk/>
            <pc:sldMk cId="2739337495" sldId="257"/>
            <ac:spMk id="5" creationId="{8A43CDFA-39C1-4EF8-AF2D-C94AABF6BFCC}"/>
          </ac:spMkLst>
        </pc:spChg>
      </pc:sldChg>
      <pc:sldChg chg="modSp">
        <pc:chgData name="" userId="f2ece2a676fb5768" providerId="LiveId" clId="{4A9A0C62-1823-48E0-B1CE-5578461A5E2B}" dt="2024-05-04T09:55:33.957" v="17" actId="1076"/>
        <pc:sldMkLst>
          <pc:docMk/>
          <pc:sldMk cId="3975096435" sldId="258"/>
        </pc:sldMkLst>
        <pc:spChg chg="mod">
          <ac:chgData name="" userId="f2ece2a676fb5768" providerId="LiveId" clId="{4A9A0C62-1823-48E0-B1CE-5578461A5E2B}" dt="2024-05-04T09:55:28.270" v="16" actId="1076"/>
          <ac:spMkLst>
            <pc:docMk/>
            <pc:sldMk cId="3975096435" sldId="258"/>
            <ac:spMk id="3" creationId="{9C226680-6688-4457-8578-59347B262471}"/>
          </ac:spMkLst>
        </pc:spChg>
        <pc:spChg chg="mod">
          <ac:chgData name="" userId="f2ece2a676fb5768" providerId="LiveId" clId="{4A9A0C62-1823-48E0-B1CE-5578461A5E2B}" dt="2024-05-04T09:55:33.957" v="17" actId="1076"/>
          <ac:spMkLst>
            <pc:docMk/>
            <pc:sldMk cId="3975096435" sldId="258"/>
            <ac:spMk id="5" creationId="{7D0529F4-E129-49ED-BAAF-5A764DCD44BD}"/>
          </ac:spMkLst>
        </pc:spChg>
      </pc:sldChg>
      <pc:sldChg chg="modSp">
        <pc:chgData name="" userId="f2ece2a676fb5768" providerId="LiveId" clId="{4A9A0C62-1823-48E0-B1CE-5578461A5E2B}" dt="2024-05-04T10:18:43.231" v="478" actId="1076"/>
        <pc:sldMkLst>
          <pc:docMk/>
          <pc:sldMk cId="446959049" sldId="259"/>
        </pc:sldMkLst>
        <pc:spChg chg="mod">
          <ac:chgData name="" userId="f2ece2a676fb5768" providerId="LiveId" clId="{4A9A0C62-1823-48E0-B1CE-5578461A5E2B}" dt="2024-05-04T10:18:40.622" v="477" actId="20577"/>
          <ac:spMkLst>
            <pc:docMk/>
            <pc:sldMk cId="446959049" sldId="259"/>
            <ac:spMk id="2" creationId="{407BA158-FBF8-41A8-A8E2-7B5102BCACFF}"/>
          </ac:spMkLst>
        </pc:spChg>
        <pc:spChg chg="mod">
          <ac:chgData name="" userId="f2ece2a676fb5768" providerId="LiveId" clId="{4A9A0C62-1823-48E0-B1CE-5578461A5E2B}" dt="2024-05-04T09:54:46.670" v="12" actId="14100"/>
          <ac:spMkLst>
            <pc:docMk/>
            <pc:sldMk cId="446959049" sldId="259"/>
            <ac:spMk id="3" creationId="{52183C8C-B411-49E0-A40B-4DD6744F1321}"/>
          </ac:spMkLst>
        </pc:spChg>
        <pc:picChg chg="mod">
          <ac:chgData name="" userId="f2ece2a676fb5768" providerId="LiveId" clId="{4A9A0C62-1823-48E0-B1CE-5578461A5E2B}" dt="2024-05-04T10:18:43.231" v="478" actId="1076"/>
          <ac:picMkLst>
            <pc:docMk/>
            <pc:sldMk cId="446959049" sldId="259"/>
            <ac:picMk id="10" creationId="{D92E1945-8F11-40B1-AA41-00F78CD0B5FE}"/>
          </ac:picMkLst>
        </pc:picChg>
      </pc:sldChg>
      <pc:sldChg chg="addSp modSp">
        <pc:chgData name="" userId="f2ece2a676fb5768" providerId="LiveId" clId="{4A9A0C62-1823-48E0-B1CE-5578461A5E2B}" dt="2024-05-04T10:00:04.732" v="178" actId="14100"/>
        <pc:sldMkLst>
          <pc:docMk/>
          <pc:sldMk cId="1018134133" sldId="260"/>
        </pc:sldMkLst>
        <pc:spChg chg="mod">
          <ac:chgData name="" userId="f2ece2a676fb5768" providerId="LiveId" clId="{4A9A0C62-1823-48E0-B1CE-5578461A5E2B}" dt="2024-05-04T09:56:11.101" v="21" actId="1076"/>
          <ac:spMkLst>
            <pc:docMk/>
            <pc:sldMk cId="1018134133" sldId="260"/>
            <ac:spMk id="2" creationId="{272C8F80-3ECE-491E-A072-DE93DDC33E44}"/>
          </ac:spMkLst>
        </pc:spChg>
        <pc:spChg chg="add mod">
          <ac:chgData name="" userId="f2ece2a676fb5768" providerId="LiveId" clId="{4A9A0C62-1823-48E0-B1CE-5578461A5E2B}" dt="2024-05-04T10:00:04.732" v="178" actId="14100"/>
          <ac:spMkLst>
            <pc:docMk/>
            <pc:sldMk cId="1018134133" sldId="260"/>
            <ac:spMk id="3" creationId="{6B839B1E-7C64-4C8F-9A4B-667BAC5ED59D}"/>
          </ac:spMkLst>
        </pc:spChg>
      </pc:sldChg>
      <pc:sldChg chg="addSp delSp modSp">
        <pc:chgData name="" userId="f2ece2a676fb5768" providerId="LiveId" clId="{4A9A0C62-1823-48E0-B1CE-5578461A5E2B}" dt="2024-05-04T10:10:15.195" v="452" actId="1076"/>
        <pc:sldMkLst>
          <pc:docMk/>
          <pc:sldMk cId="1966384720" sldId="261"/>
        </pc:sldMkLst>
        <pc:spChg chg="del">
          <ac:chgData name="" userId="f2ece2a676fb5768" providerId="LiveId" clId="{4A9A0C62-1823-48E0-B1CE-5578461A5E2B}" dt="2024-05-04T10:08:52.928" v="446"/>
          <ac:spMkLst>
            <pc:docMk/>
            <pc:sldMk cId="1966384720" sldId="261"/>
            <ac:spMk id="2" creationId="{84C78B82-452C-4C6E-8A2F-43A3BF41A8B9}"/>
          </ac:spMkLst>
        </pc:spChg>
        <pc:spChg chg="add del mod">
          <ac:chgData name="" userId="f2ece2a676fb5768" providerId="LiveId" clId="{4A9A0C62-1823-48E0-B1CE-5578461A5E2B}" dt="2024-05-04T10:08:56.491" v="447"/>
          <ac:spMkLst>
            <pc:docMk/>
            <pc:sldMk cId="1966384720" sldId="261"/>
            <ac:spMk id="3" creationId="{911F94C7-A877-4DA3-85C5-3579C879AE33}"/>
          </ac:spMkLst>
        </pc:spChg>
        <pc:picChg chg="add del mod">
          <ac:chgData name="" userId="f2ece2a676fb5768" providerId="LiveId" clId="{4A9A0C62-1823-48E0-B1CE-5578461A5E2B}" dt="2024-05-04T10:09:24.492" v="449"/>
          <ac:picMkLst>
            <pc:docMk/>
            <pc:sldMk cId="1966384720" sldId="261"/>
            <ac:picMk id="5" creationId="{215BD85A-7B6E-427F-A9D2-3718B868369B}"/>
          </ac:picMkLst>
        </pc:picChg>
        <pc:picChg chg="add mod">
          <ac:chgData name="" userId="f2ece2a676fb5768" providerId="LiveId" clId="{4A9A0C62-1823-48E0-B1CE-5578461A5E2B}" dt="2024-05-04T10:10:15.195" v="452" actId="1076"/>
          <ac:picMkLst>
            <pc:docMk/>
            <pc:sldMk cId="1966384720" sldId="261"/>
            <ac:picMk id="6" creationId="{9B997402-CB7E-41C6-8C3E-AC020ACF568B}"/>
          </ac:picMkLst>
        </pc:picChg>
      </pc:sldChg>
      <pc:sldChg chg="addSp modSp add">
        <pc:chgData name="" userId="f2ece2a676fb5768" providerId="LiveId" clId="{4A9A0C62-1823-48E0-B1CE-5578461A5E2B}" dt="2024-05-04T10:15:10.905" v="476" actId="115"/>
        <pc:sldMkLst>
          <pc:docMk/>
          <pc:sldMk cId="3671235214" sldId="262"/>
        </pc:sldMkLst>
        <pc:spChg chg="mod">
          <ac:chgData name="" userId="f2ece2a676fb5768" providerId="LiveId" clId="{4A9A0C62-1823-48E0-B1CE-5578461A5E2B}" dt="2024-05-04T10:04:07.095" v="234" actId="1076"/>
          <ac:spMkLst>
            <pc:docMk/>
            <pc:sldMk cId="3671235214" sldId="262"/>
            <ac:spMk id="2" creationId="{34DA683E-B363-4CB2-9B76-0DFD60E21066}"/>
          </ac:spMkLst>
        </pc:spChg>
        <pc:spChg chg="add mod">
          <ac:chgData name="" userId="f2ece2a676fb5768" providerId="LiveId" clId="{4A9A0C62-1823-48E0-B1CE-5578461A5E2B}" dt="2024-05-04T10:15:10.905" v="476" actId="115"/>
          <ac:spMkLst>
            <pc:docMk/>
            <pc:sldMk cId="3671235214" sldId="262"/>
            <ac:spMk id="3" creationId="{1674A017-0272-4E36-B431-7463529004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992C7-95B2-4262-BBB7-0365B2F6F664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088C3-01DF-4C50-9AAF-451F57E54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1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89D5-1F27-4FF5-89A6-F2F9CA023D3F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4290-A316-4A70-B803-D1B5A5076523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8F99-EB20-4130-8544-8B7E9E5A8482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7736-92D5-4546-B9B1-98B602F49BB4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5738C6-54F0-460D-A1C7-2FDC6EA993E6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28C0-711C-49BD-B7B0-CDDB3BE69ACD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92EA-10B8-48E5-BDCD-CBA242916F6B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F36A-34BA-47E9-B529-ED17741DC6C6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DE9D-DFA7-466B-B4A8-860C182E7D6E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7147-3483-493E-B945-7FA01F674F61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2EC9-E3C0-4F30-8AC5-4FDA1304DB1C}" type="datetime1">
              <a:rPr lang="en-US" smtClean="0"/>
              <a:t>5/4/2024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772A497-010D-43A4-9F53-B00A88DD475C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3549-5B8E-4F69-ACF4-D1FE6922B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800" y="2468880"/>
            <a:ext cx="10454239" cy="1920240"/>
          </a:xfrm>
        </p:spPr>
        <p:txBody>
          <a:bodyPr/>
          <a:lstStyle/>
          <a:p>
            <a:r>
              <a:rPr lang="en-GB" sz="5000" b="1" dirty="0">
                <a:latin typeface="Arial" panose="020B0604020202020204" pitchFamily="34" charset="0"/>
                <a:cs typeface="Arial" panose="020B0604020202020204" pitchFamily="34" charset="0"/>
              </a:rPr>
              <a:t>HMAC Encryption Algorithms and Hash Functions</a:t>
            </a:r>
            <a:b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4A28C-A5D6-489C-A664-4738FDE52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8" y="4389120"/>
            <a:ext cx="3273552" cy="2468880"/>
          </a:xfrm>
        </p:spPr>
        <p:txBody>
          <a:bodyPr>
            <a:no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Bibek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Tajpuriya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Manisha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Nayuma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Karki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Ronit Karki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Swastika Bhattarai</a:t>
            </a:r>
          </a:p>
        </p:txBody>
      </p:sp>
    </p:spTree>
    <p:extLst>
      <p:ext uri="{BB962C8B-B14F-4D97-AF65-F5344CB8AC3E}">
        <p14:creationId xmlns:p14="http://schemas.microsoft.com/office/powerpoint/2010/main" val="205858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0AF50-27AB-4772-B71C-2821AD13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65" y="0"/>
            <a:ext cx="8924383" cy="60960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HMAC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3CDFA-39C1-4EF8-AF2D-C94AABF6BFCC}"/>
              </a:ext>
            </a:extLst>
          </p:cNvPr>
          <p:cNvSpPr/>
          <p:nvPr/>
        </p:nvSpPr>
        <p:spPr>
          <a:xfrm>
            <a:off x="863065" y="487680"/>
            <a:ext cx="1087173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5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HMAC</a:t>
            </a: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(Hash-based Message Authentication Code) : A cryptographic authentication algorithm that combines a cryptographic hash function with a secret key to generate a message authentication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secret key is known only to the sender and the receiver.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HMAC: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Provides security against certain cryptographic attacks, such as length extension attack.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Can be used with various cryptographic hash functions, such as SHA-256 or SHA-512, allowing for flexibility in choosing the appropriate level of security and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Despite its enhanced security features, HMAC remains computationally efficient, making it suitable for use in various cryptographic applications.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HMAC : Commonly used in secure communication protocols for message authentication and integrity verification and also utilized in digital signatures, API authentication, etc.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BEB36-0079-4BD9-823B-19DA5620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3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26680-6688-4457-8578-59347B26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55" y="0"/>
            <a:ext cx="10352130" cy="638315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 : Foundations of HMAC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0529F4-E129-49ED-BAAF-5A764DCD44BD}"/>
              </a:ext>
            </a:extLst>
          </p:cNvPr>
          <p:cNvSpPr/>
          <p:nvPr/>
        </p:nvSpPr>
        <p:spPr>
          <a:xfrm>
            <a:off x="737055" y="638315"/>
            <a:ext cx="1127206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Mathematical function for transforming input into fixed-size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data integrity, stores passwords securely, facilitates digital signatures.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Message or data to be hashed.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Fixed-size string of bytes, known as hash value or hash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cryptography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integrity verification, password storage, digital signatures.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Deterministic, fast computation, pre-image resistance, collision resistance.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common hash functions are: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MD5 </a:t>
            </a:r>
            <a:r>
              <a:rPr lang="en-GB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(Message Digest Algorithm 5) : Widely used cryptographic hash function that produces a 128-bit hash value.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SHA-1 </a:t>
            </a:r>
            <a:r>
              <a:rPr lang="en-GB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(Secure Hash Algorithm 1) : Produces a 160-bit hash value.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hash function include: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SHA-256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SHA-384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SHA-512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BLAKE2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Whirlpool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en-GB" sz="2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11D8-AD8E-4B23-BEC5-EAFB6FCF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9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A158-FBF8-41A8-A8E2-7B5102BC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1"/>
            <a:ext cx="10954512" cy="60960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HMAC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83C8C-B411-49E0-A40B-4DD6744F1321}"/>
              </a:ext>
            </a:extLst>
          </p:cNvPr>
          <p:cNvSpPr/>
          <p:nvPr/>
        </p:nvSpPr>
        <p:spPr>
          <a:xfrm>
            <a:off x="618744" y="487025"/>
            <a:ext cx="715213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HMAC takes two inputs: a message to be authenticated and a secret key known only to the sender and the receiver.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Padding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the key is shorter than the block size of the hash function, it is padded to match the block size. If it is longer, it is hashed first.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Padding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key is XORed with a specific constant ("</a:t>
            </a: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to create an inner padding.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Padding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key is XORed with another constant ("</a:t>
            </a: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opad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to create an outer padding.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and Hashing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inner padding is concatenated with the message and hashed using the chosen hash function. Then the outer padding is concatenated with the hash result and hashed again.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final hash output is the HMAC.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2E1945-8F11-40B1-AA41-00F78CD0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78" y="1182216"/>
            <a:ext cx="4421506" cy="4572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3B77E0-C1AD-4C27-A858-65C0D84784B9}"/>
              </a:ext>
            </a:extLst>
          </p:cNvPr>
          <p:cNvSpPr txBox="1"/>
          <p:nvPr/>
        </p:nvSpPr>
        <p:spPr>
          <a:xfrm>
            <a:off x="8678418" y="571519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HMAC algorithm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B6F0BD-4F39-47F0-B877-745D1611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5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8F80-3ECE-491E-A072-DE93DDC3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08" y="0"/>
            <a:ext cx="7312152" cy="536448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Considerations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839B1E-7C64-4C8F-9A4B-667BAC5ED59D}"/>
              </a:ext>
            </a:extLst>
          </p:cNvPr>
          <p:cNvSpPr/>
          <p:nvPr/>
        </p:nvSpPr>
        <p:spPr>
          <a:xfrm>
            <a:off x="749808" y="536448"/>
            <a:ext cx="1144219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considerations of HMAC primarily revolve around ensuring the integrity and authenticity of messages while protecting against various cryptographic attacks. Some of them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to Attacks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HMAC resists collision, pre-image, and length extension attacks.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Management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Securely manage and store secret keys to prevent unauthorized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Hash Function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secure and collision-resistant hash functions like SHA-256 or SHA-512.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Strength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HMAC with well-established cryptographic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Implementation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HMAC securely, following best practices and avoiding vulnerabilities.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Agility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HMAC implementations for easy upgrades to stronger algorithms and protocols.</a:t>
            </a:r>
          </a:p>
          <a:p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00FE7-5BF8-42FC-8617-61B1ECC1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3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683E-B363-4CB2-9B76-0DFD60E2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008" y="0"/>
            <a:ext cx="10207752" cy="685800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 of </a:t>
            </a:r>
            <a:r>
              <a:rPr lang="en-GB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hmac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A017-0272-4E36-B431-74635290049E}"/>
              </a:ext>
            </a:extLst>
          </p:cNvPr>
          <p:cNvSpPr/>
          <p:nvPr/>
        </p:nvSpPr>
        <p:spPr>
          <a:xfrm>
            <a:off x="826008" y="685800"/>
            <a:ext cx="1063752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u="sng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GB" sz="25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Security</a:t>
            </a: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HMAC offers robust protection against cryptographic attacks.</a:t>
            </a:r>
          </a:p>
          <a:p>
            <a:pPr>
              <a:buFont typeface="+mj-lt"/>
              <a:buAutoNum type="arabicPeriod"/>
            </a:pPr>
            <a:r>
              <a:rPr lang="en-GB" sz="25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Keyed Authentication</a:t>
            </a: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Secured by a shared secret key, ensuring authenticity.</a:t>
            </a:r>
          </a:p>
          <a:p>
            <a:pPr>
              <a:buFont typeface="+mj-lt"/>
              <a:buAutoNum type="arabicPeriod"/>
            </a:pPr>
            <a:r>
              <a:rPr lang="en-GB" sz="25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Maintains computational efficiency despite enhanced security.</a:t>
            </a:r>
          </a:p>
          <a:p>
            <a:pPr>
              <a:buFont typeface="+mj-lt"/>
              <a:buAutoNum type="arabicPeriod"/>
            </a:pPr>
            <a:r>
              <a:rPr lang="en-GB" sz="25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Compatible with various cryptographic hash functions.</a:t>
            </a:r>
          </a:p>
          <a:p>
            <a:pPr>
              <a:buFont typeface="+mj-lt"/>
              <a:buAutoNum type="arabicPeriod"/>
            </a:pPr>
            <a:endParaRPr lang="en-GB" sz="25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500" u="sng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GB" sz="25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Management</a:t>
            </a: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Requires proper handling to maintain security.</a:t>
            </a:r>
          </a:p>
          <a:p>
            <a:pPr>
              <a:buFont typeface="+mj-lt"/>
              <a:buAutoNum type="arabicPeriod"/>
            </a:pPr>
            <a:r>
              <a:rPr lang="en-GB" sz="25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Implementation demands cryptographic expertise.</a:t>
            </a:r>
          </a:p>
          <a:p>
            <a:pPr>
              <a:buFont typeface="+mj-lt"/>
              <a:buAutoNum type="arabicPeriod"/>
            </a:pPr>
            <a:r>
              <a:rPr lang="en-GB" sz="25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Agility</a:t>
            </a: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Upgrades may necessitate changes in existing setups.</a:t>
            </a:r>
          </a:p>
          <a:p>
            <a:pPr>
              <a:buFont typeface="+mj-lt"/>
              <a:buAutoNum type="arabicPeriod"/>
            </a:pPr>
            <a:r>
              <a:rPr lang="en-GB" sz="25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Overhead</a:t>
            </a: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Additional processing may incur performance costs.</a:t>
            </a:r>
          </a:p>
          <a:p>
            <a:pPr>
              <a:buFont typeface="+mj-lt"/>
              <a:buAutoNum type="arabicPeriod"/>
            </a:pPr>
            <a:r>
              <a:rPr lang="en-GB" sz="25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 Dependency</a:t>
            </a:r>
            <a:r>
              <a:rPr lang="en-GB" sz="2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Security relies on the chosen hash function's strength.</a:t>
            </a:r>
            <a:endParaRPr lang="en-GB" sz="25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96486-FFB6-4924-B610-3CDB0D3E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3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997402-CB7E-41C6-8C3E-AC020ACF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524" y="1014845"/>
            <a:ext cx="5581035" cy="523974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CCBD-6B17-427C-8C5A-EE0954CB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84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781</TotalTime>
  <Words>683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HMAC Encryption Algorithms and Hash Functions  </vt:lpstr>
      <vt:lpstr>INTRODUCTION to HMAC</vt:lpstr>
      <vt:lpstr>Hash functions : Foundations of HMAC</vt:lpstr>
      <vt:lpstr>HMAC Algorithm</vt:lpstr>
      <vt:lpstr>Security Considerations</vt:lpstr>
      <vt:lpstr>Advantages &amp; disadvantages of hmac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Ronit Karki</dc:creator>
  <cp:lastModifiedBy>Ronit Karki</cp:lastModifiedBy>
  <cp:revision>13</cp:revision>
  <dcterms:created xsi:type="dcterms:W3CDTF">2024-05-03T21:16:18Z</dcterms:created>
  <dcterms:modified xsi:type="dcterms:W3CDTF">2024-05-04T10:18:51Z</dcterms:modified>
</cp:coreProperties>
</file>