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8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F4605258-7E75-4EB3-BA7C-7FC503D718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135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0670f8632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40670f86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65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65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65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65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8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8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b74d01d4aa_0_2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b74d01d4a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8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206e0a95a00_0_39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206e0a95a00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40670f8632_0_2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40670f863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8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54dda1946d_4_27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241dde3c560_0_5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241dde3c560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54dda1946d_4_27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54dda1946d_4_27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13" name="Google Shape;1411;g54dda1946d_4_27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2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8" name="Google Shape;67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65" name="Google Shape;1363;g54dda1946d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hyperlink" Target="https://bit.ly/3A1uf1Q" TargetMode="External" /><Relationship Id="rId5" Type="http://schemas.openxmlformats.org/officeDocument/2006/relationships/hyperlink" Target="http://bit.ly/2TyoMsr" TargetMode="External" /><Relationship Id="rId6" Type="http://schemas.openxmlformats.org/officeDocument/2006/relationships/hyperlink" Target="http://bit.ly/2TtBDfr" TargetMode="External"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15597" l="7800" r="0" t="18256"/>
          <a:stretch/>
        </p:blipFill>
        <p:spPr>
          <a:xfrm>
            <a:off x="0" y="556150"/>
            <a:ext cx="84307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1229225"/>
            <a:ext cx="3858900" cy="16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25" y="3194575"/>
            <a:ext cx="2270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15597" l="7800" r="0" t="18256"/>
          <a:stretch/>
        </p:blipFill>
        <p:spPr>
          <a:xfrm>
            <a:off x="713225" y="556150"/>
            <a:ext cx="84307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934075" y="1659525"/>
            <a:ext cx="5275800" cy="10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1934075" y="3085125"/>
            <a:ext cx="5275800" cy="49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3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3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2" type="title"/>
          </p:nvPr>
        </p:nvSpPr>
        <p:spPr>
          <a:xfrm>
            <a:off x="716695" y="1789413"/>
            <a:ext cx="85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1703645" y="2038896"/>
            <a:ext cx="2811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3" type="title"/>
          </p:nvPr>
        </p:nvSpPr>
        <p:spPr>
          <a:xfrm>
            <a:off x="716695" y="3172133"/>
            <a:ext cx="85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4" type="subTitle"/>
          </p:nvPr>
        </p:nvSpPr>
        <p:spPr>
          <a:xfrm>
            <a:off x="1703705" y="3435892"/>
            <a:ext cx="2811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5" type="title"/>
          </p:nvPr>
        </p:nvSpPr>
        <p:spPr>
          <a:xfrm>
            <a:off x="4628945" y="1789413"/>
            <a:ext cx="85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6" type="subTitle"/>
          </p:nvPr>
        </p:nvSpPr>
        <p:spPr>
          <a:xfrm>
            <a:off x="5615945" y="2038896"/>
            <a:ext cx="2811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7" type="title"/>
          </p:nvPr>
        </p:nvSpPr>
        <p:spPr>
          <a:xfrm>
            <a:off x="4628945" y="3172133"/>
            <a:ext cx="85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8" type="subTitle"/>
          </p:nvPr>
        </p:nvSpPr>
        <p:spPr>
          <a:xfrm>
            <a:off x="5616005" y="3435892"/>
            <a:ext cx="2811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9" type="subTitle"/>
          </p:nvPr>
        </p:nvSpPr>
        <p:spPr>
          <a:xfrm>
            <a:off x="1703705" y="1619988"/>
            <a:ext cx="28113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3" type="subTitle"/>
          </p:nvPr>
        </p:nvSpPr>
        <p:spPr>
          <a:xfrm>
            <a:off x="1703705" y="3016983"/>
            <a:ext cx="28113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4" type="subTitle"/>
          </p:nvPr>
        </p:nvSpPr>
        <p:spPr>
          <a:xfrm>
            <a:off x="5616005" y="1619988"/>
            <a:ext cx="28113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5" type="subTitle"/>
          </p:nvPr>
        </p:nvSpPr>
        <p:spPr>
          <a:xfrm>
            <a:off x="5616005" y="3016983"/>
            <a:ext cx="28113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0" name="Google Shape;120;p13"/>
          <p:cNvGrpSpPr/>
          <p:nvPr/>
        </p:nvGrpSpPr>
        <p:grpSpPr>
          <a:xfrm>
            <a:off x="8282207" y="998062"/>
            <a:ext cx="987244" cy="1040850"/>
            <a:chOff x="10037520" y="998395"/>
            <a:chExt cx="987244" cy="1040850"/>
          </a:xfrm>
        </p:grpSpPr>
        <p:sp>
          <p:nvSpPr>
            <p:cNvPr id="121" name="Google Shape;121;p13"/>
            <p:cNvSpPr/>
            <p:nvPr/>
          </p:nvSpPr>
          <p:spPr>
            <a:xfrm rot="-1338334">
              <a:off x="10475877" y="1171220"/>
              <a:ext cx="408312" cy="821225"/>
            </a:xfrm>
            <a:custGeom>
              <a:rect b="b" l="l" r="r" t="t"/>
              <a:pathLst>
                <a:path extrusionOk="0" h="6946" w="3790">
                  <a:moveTo>
                    <a:pt x="3635" y="1"/>
                  </a:moveTo>
                  <a:lnTo>
                    <a:pt x="1376" y="540"/>
                  </a:lnTo>
                  <a:cubicBezTo>
                    <a:pt x="1241" y="574"/>
                    <a:pt x="1147" y="675"/>
                    <a:pt x="1120" y="810"/>
                  </a:cubicBezTo>
                  <a:lnTo>
                    <a:pt x="0" y="6818"/>
                  </a:lnTo>
                  <a:lnTo>
                    <a:pt x="668" y="6946"/>
                  </a:lnTo>
                  <a:lnTo>
                    <a:pt x="1747" y="1147"/>
                  </a:lnTo>
                  <a:lnTo>
                    <a:pt x="3790" y="661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-1338334">
              <a:off x="10187159" y="1029475"/>
              <a:ext cx="332144" cy="853974"/>
            </a:xfrm>
            <a:custGeom>
              <a:rect b="b" l="l" r="r" t="t"/>
              <a:pathLst>
                <a:path extrusionOk="0" h="7223" w="3083">
                  <a:moveTo>
                    <a:pt x="2853" y="1"/>
                  </a:moveTo>
                  <a:lnTo>
                    <a:pt x="668" y="783"/>
                  </a:lnTo>
                  <a:cubicBezTo>
                    <a:pt x="547" y="830"/>
                    <a:pt x="459" y="945"/>
                    <a:pt x="446" y="1080"/>
                  </a:cubicBezTo>
                  <a:lnTo>
                    <a:pt x="1" y="7175"/>
                  </a:lnTo>
                  <a:lnTo>
                    <a:pt x="675" y="7222"/>
                  </a:lnTo>
                  <a:lnTo>
                    <a:pt x="1107" y="1343"/>
                  </a:lnTo>
                  <a:lnTo>
                    <a:pt x="3082" y="635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-1338334">
              <a:off x="10475930" y="1172037"/>
              <a:ext cx="408419" cy="820397"/>
            </a:xfrm>
            <a:custGeom>
              <a:rect b="b" l="l" r="r" t="t"/>
              <a:pathLst>
                <a:path extrusionOk="0" h="6939" w="3791">
                  <a:moveTo>
                    <a:pt x="3629" y="0"/>
                  </a:moveTo>
                  <a:lnTo>
                    <a:pt x="1377" y="533"/>
                  </a:lnTo>
                  <a:cubicBezTo>
                    <a:pt x="1242" y="567"/>
                    <a:pt x="1147" y="668"/>
                    <a:pt x="1120" y="803"/>
                  </a:cubicBezTo>
                  <a:lnTo>
                    <a:pt x="1" y="6817"/>
                  </a:lnTo>
                  <a:lnTo>
                    <a:pt x="669" y="6939"/>
                  </a:lnTo>
                  <a:lnTo>
                    <a:pt x="1741" y="1140"/>
                  </a:lnTo>
                  <a:lnTo>
                    <a:pt x="3790" y="654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1338334">
              <a:off x="10187316" y="1029444"/>
              <a:ext cx="332144" cy="854802"/>
            </a:xfrm>
            <a:custGeom>
              <a:rect b="b" l="l" r="r" t="t"/>
              <a:pathLst>
                <a:path extrusionOk="0" h="7230" w="3083">
                  <a:moveTo>
                    <a:pt x="2853" y="1"/>
                  </a:moveTo>
                  <a:lnTo>
                    <a:pt x="668" y="783"/>
                  </a:lnTo>
                  <a:cubicBezTo>
                    <a:pt x="547" y="830"/>
                    <a:pt x="459" y="945"/>
                    <a:pt x="446" y="1080"/>
                  </a:cubicBezTo>
                  <a:lnTo>
                    <a:pt x="1" y="7175"/>
                  </a:lnTo>
                  <a:lnTo>
                    <a:pt x="675" y="7222"/>
                  </a:lnTo>
                  <a:lnTo>
                    <a:pt x="675" y="7229"/>
                  </a:lnTo>
                  <a:lnTo>
                    <a:pt x="1107" y="1343"/>
                  </a:lnTo>
                  <a:lnTo>
                    <a:pt x="3082" y="635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120072" y="200809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8776372" y="424704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8634174" y="3855920"/>
            <a:ext cx="142207" cy="155864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8392851" y="4247053"/>
            <a:ext cx="75749" cy="83021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3"/>
          <p:cNvGrpSpPr/>
          <p:nvPr/>
        </p:nvGrpSpPr>
        <p:grpSpPr>
          <a:xfrm rot="897545">
            <a:off x="13889" y="2227258"/>
            <a:ext cx="801435" cy="1086152"/>
            <a:chOff x="4681175" y="1936719"/>
            <a:chExt cx="328319" cy="444957"/>
          </a:xfrm>
        </p:grpSpPr>
        <p:sp>
          <p:nvSpPr>
            <p:cNvPr id="130" name="Google Shape;130;p13"/>
            <p:cNvSpPr/>
            <p:nvPr/>
          </p:nvSpPr>
          <p:spPr>
            <a:xfrm>
              <a:off x="4681175" y="1936719"/>
              <a:ext cx="328319" cy="444957"/>
            </a:xfrm>
            <a:custGeom>
              <a:rect b="b" l="l" r="r" t="t"/>
              <a:pathLst>
                <a:path extrusionOk="0" h="12442" w="10075">
                  <a:moveTo>
                    <a:pt x="5038" y="1376"/>
                  </a:moveTo>
                  <a:cubicBezTo>
                    <a:pt x="5826" y="1376"/>
                    <a:pt x="6474" y="2212"/>
                    <a:pt x="6575" y="3298"/>
                  </a:cubicBezTo>
                  <a:cubicBezTo>
                    <a:pt x="6474" y="4384"/>
                    <a:pt x="5826" y="5226"/>
                    <a:pt x="5038" y="5226"/>
                  </a:cubicBezTo>
                  <a:cubicBezTo>
                    <a:pt x="4255" y="5226"/>
                    <a:pt x="3601" y="4384"/>
                    <a:pt x="3507" y="3298"/>
                  </a:cubicBezTo>
                  <a:cubicBezTo>
                    <a:pt x="3601" y="2212"/>
                    <a:pt x="4255" y="1376"/>
                    <a:pt x="5038" y="1376"/>
                  </a:cubicBezTo>
                  <a:close/>
                  <a:moveTo>
                    <a:pt x="5038" y="1"/>
                  </a:moveTo>
                  <a:cubicBezTo>
                    <a:pt x="3871" y="1"/>
                    <a:pt x="2920" y="1356"/>
                    <a:pt x="2920" y="3022"/>
                  </a:cubicBezTo>
                  <a:cubicBezTo>
                    <a:pt x="2920" y="4829"/>
                    <a:pt x="1" y="6966"/>
                    <a:pt x="1" y="6966"/>
                  </a:cubicBezTo>
                  <a:cubicBezTo>
                    <a:pt x="1" y="6966"/>
                    <a:pt x="223" y="10297"/>
                    <a:pt x="574" y="11187"/>
                  </a:cubicBezTo>
                  <a:cubicBezTo>
                    <a:pt x="918" y="12070"/>
                    <a:pt x="3413" y="12441"/>
                    <a:pt x="5038" y="12441"/>
                  </a:cubicBezTo>
                  <a:cubicBezTo>
                    <a:pt x="6669" y="12441"/>
                    <a:pt x="9157" y="12070"/>
                    <a:pt x="9508" y="11187"/>
                  </a:cubicBezTo>
                  <a:cubicBezTo>
                    <a:pt x="9859" y="10297"/>
                    <a:pt x="10075" y="6966"/>
                    <a:pt x="10075" y="6966"/>
                  </a:cubicBezTo>
                  <a:cubicBezTo>
                    <a:pt x="10075" y="6966"/>
                    <a:pt x="7162" y="4829"/>
                    <a:pt x="7162" y="3022"/>
                  </a:cubicBezTo>
                  <a:cubicBezTo>
                    <a:pt x="7162" y="1356"/>
                    <a:pt x="6211" y="1"/>
                    <a:pt x="503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" name="Google Shape;131;p13"/>
            <p:cNvGrpSpPr/>
            <p:nvPr/>
          </p:nvGrpSpPr>
          <p:grpSpPr>
            <a:xfrm>
              <a:off x="4681175" y="1936719"/>
              <a:ext cx="328319" cy="444957"/>
              <a:chOff x="4061565" y="1936719"/>
              <a:chExt cx="328319" cy="444957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4061565" y="1936719"/>
                <a:ext cx="328319" cy="425180"/>
              </a:xfrm>
              <a:custGeom>
                <a:rect b="b" l="l" r="r" t="t"/>
                <a:pathLst>
                  <a:path extrusionOk="0" h="11889" w="10075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2"/>
                    </a:cubicBezTo>
                    <a:cubicBezTo>
                      <a:pt x="6582" y="4242"/>
                      <a:pt x="5894" y="5226"/>
                      <a:pt x="5037" y="5226"/>
                    </a:cubicBezTo>
                    <a:cubicBezTo>
                      <a:pt x="4188" y="5226"/>
                      <a:pt x="3493" y="4242"/>
                      <a:pt x="3493" y="3022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56"/>
                      <a:pt x="2920" y="3022"/>
                    </a:cubicBezTo>
                    <a:cubicBezTo>
                      <a:pt x="2920" y="4829"/>
                      <a:pt x="1" y="6966"/>
                      <a:pt x="1" y="6966"/>
                    </a:cubicBezTo>
                    <a:cubicBezTo>
                      <a:pt x="1" y="6966"/>
                      <a:pt x="223" y="9751"/>
                      <a:pt x="574" y="10634"/>
                    </a:cubicBezTo>
                    <a:cubicBezTo>
                      <a:pt x="918" y="11524"/>
                      <a:pt x="3412" y="11888"/>
                      <a:pt x="5037" y="11888"/>
                    </a:cubicBezTo>
                    <a:cubicBezTo>
                      <a:pt x="6669" y="11888"/>
                      <a:pt x="9157" y="11524"/>
                      <a:pt x="9508" y="10634"/>
                    </a:cubicBezTo>
                    <a:cubicBezTo>
                      <a:pt x="9859" y="9751"/>
                      <a:pt x="10074" y="6966"/>
                      <a:pt x="10074" y="6966"/>
                    </a:cubicBezTo>
                    <a:cubicBezTo>
                      <a:pt x="10074" y="6966"/>
                      <a:pt x="7161" y="4829"/>
                      <a:pt x="7161" y="3022"/>
                    </a:cubicBezTo>
                    <a:cubicBezTo>
                      <a:pt x="7161" y="1356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4061565" y="1956496"/>
                <a:ext cx="328319" cy="425180"/>
              </a:xfrm>
              <a:custGeom>
                <a:rect b="b" l="l" r="r" t="t"/>
                <a:pathLst>
                  <a:path extrusionOk="0" h="11889" w="10075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1"/>
                    </a:cubicBezTo>
                    <a:cubicBezTo>
                      <a:pt x="6582" y="4235"/>
                      <a:pt x="5894" y="5220"/>
                      <a:pt x="5037" y="5220"/>
                    </a:cubicBezTo>
                    <a:cubicBezTo>
                      <a:pt x="4188" y="5220"/>
                      <a:pt x="3493" y="4235"/>
                      <a:pt x="3493" y="3021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49"/>
                      <a:pt x="2920" y="3021"/>
                    </a:cubicBezTo>
                    <a:cubicBezTo>
                      <a:pt x="2920" y="4829"/>
                      <a:pt x="1" y="6413"/>
                      <a:pt x="1" y="6413"/>
                    </a:cubicBezTo>
                    <a:cubicBezTo>
                      <a:pt x="1" y="6413"/>
                      <a:pt x="223" y="9744"/>
                      <a:pt x="574" y="10634"/>
                    </a:cubicBezTo>
                    <a:cubicBezTo>
                      <a:pt x="918" y="11517"/>
                      <a:pt x="3412" y="11888"/>
                      <a:pt x="5037" y="11888"/>
                    </a:cubicBezTo>
                    <a:cubicBezTo>
                      <a:pt x="6669" y="11888"/>
                      <a:pt x="9157" y="11517"/>
                      <a:pt x="9508" y="10634"/>
                    </a:cubicBezTo>
                    <a:cubicBezTo>
                      <a:pt x="9859" y="9744"/>
                      <a:pt x="10074" y="6413"/>
                      <a:pt x="10074" y="6413"/>
                    </a:cubicBezTo>
                    <a:cubicBezTo>
                      <a:pt x="10074" y="6413"/>
                      <a:pt x="7161" y="4829"/>
                      <a:pt x="7161" y="3021"/>
                    </a:cubicBezTo>
                    <a:cubicBezTo>
                      <a:pt x="7161" y="1349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161538" y="2300145"/>
                <a:ext cx="50576" cy="18096"/>
              </a:xfrm>
              <a:custGeom>
                <a:rect b="b" l="l" r="r" t="t"/>
                <a:pathLst>
                  <a:path extrusionOk="0" h="506" w="1552">
                    <a:moveTo>
                      <a:pt x="1" y="0"/>
                    </a:moveTo>
                    <a:lnTo>
                      <a:pt x="284" y="506"/>
                    </a:lnTo>
                    <a:lnTo>
                      <a:pt x="1551" y="506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161538" y="2256013"/>
                <a:ext cx="31675" cy="41270"/>
              </a:xfrm>
              <a:custGeom>
                <a:rect b="b" l="l" r="r" t="t"/>
                <a:pathLst>
                  <a:path extrusionOk="0" h="1154" w="972">
                    <a:moveTo>
                      <a:pt x="972" y="0"/>
                    </a:moveTo>
                    <a:lnTo>
                      <a:pt x="75" y="506"/>
                    </a:lnTo>
                    <a:cubicBezTo>
                      <a:pt x="122" y="533"/>
                      <a:pt x="189" y="573"/>
                      <a:pt x="264" y="614"/>
                    </a:cubicBezTo>
                    <a:lnTo>
                      <a:pt x="304" y="641"/>
                    </a:lnTo>
                    <a:lnTo>
                      <a:pt x="196" y="816"/>
                    </a:lnTo>
                    <a:cubicBezTo>
                      <a:pt x="135" y="917"/>
                      <a:pt x="68" y="1032"/>
                      <a:pt x="1" y="1153"/>
                    </a:cubicBezTo>
                    <a:lnTo>
                      <a:pt x="587" y="1153"/>
                    </a:lnTo>
                    <a:lnTo>
                      <a:pt x="736" y="897"/>
                    </a:lnTo>
                    <a:lnTo>
                      <a:pt x="958" y="1025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254929" y="2259124"/>
                <a:ext cx="35194" cy="56970"/>
              </a:xfrm>
              <a:custGeom>
                <a:rect b="b" l="l" r="r" t="t"/>
                <a:pathLst>
                  <a:path extrusionOk="0" h="1593" w="1080">
                    <a:moveTo>
                      <a:pt x="432" y="1"/>
                    </a:moveTo>
                    <a:lnTo>
                      <a:pt x="0" y="257"/>
                    </a:lnTo>
                    <a:lnTo>
                      <a:pt x="466" y="1046"/>
                    </a:lnTo>
                    <a:lnTo>
                      <a:pt x="782" y="1572"/>
                    </a:lnTo>
                    <a:lnTo>
                      <a:pt x="789" y="1592"/>
                    </a:lnTo>
                    <a:lnTo>
                      <a:pt x="1079" y="108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4229871" y="2289988"/>
                <a:ext cx="48588" cy="36943"/>
              </a:xfrm>
              <a:custGeom>
                <a:rect b="b" l="l" r="r" t="t"/>
                <a:pathLst>
                  <a:path extrusionOk="0" h="1033" w="1491">
                    <a:moveTo>
                      <a:pt x="891" y="1"/>
                    </a:moveTo>
                    <a:lnTo>
                      <a:pt x="1" y="520"/>
                    </a:lnTo>
                    <a:lnTo>
                      <a:pt x="891" y="1033"/>
                    </a:lnTo>
                    <a:lnTo>
                      <a:pt x="891" y="770"/>
                    </a:lnTo>
                    <a:lnTo>
                      <a:pt x="1491" y="770"/>
                    </a:lnTo>
                    <a:lnTo>
                      <a:pt x="1187" y="264"/>
                    </a:lnTo>
                    <a:lnTo>
                      <a:pt x="891" y="264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4196242" y="2196217"/>
                <a:ext cx="39822" cy="47993"/>
              </a:xfrm>
              <a:custGeom>
                <a:rect b="b" l="l" r="r" t="t"/>
                <a:pathLst>
                  <a:path extrusionOk="0" h="1342" w="1222">
                    <a:moveTo>
                      <a:pt x="642" y="0"/>
                    </a:moveTo>
                    <a:cubicBezTo>
                      <a:pt x="392" y="425"/>
                      <a:pt x="82" y="944"/>
                      <a:pt x="1" y="1086"/>
                    </a:cubicBezTo>
                    <a:lnTo>
                      <a:pt x="439" y="1342"/>
                    </a:lnTo>
                    <a:lnTo>
                      <a:pt x="1215" y="20"/>
                    </a:lnTo>
                    <a:lnTo>
                      <a:pt x="1221" y="7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4225928" y="2198112"/>
                <a:ext cx="29459" cy="50675"/>
              </a:xfrm>
              <a:custGeom>
                <a:rect b="b" l="l" r="r" t="t"/>
                <a:pathLst>
                  <a:path extrusionOk="0" h="1417" w="904">
                    <a:moveTo>
                      <a:pt x="385" y="1"/>
                    </a:moveTo>
                    <a:lnTo>
                      <a:pt x="88" y="500"/>
                    </a:lnTo>
                    <a:lnTo>
                      <a:pt x="229" y="763"/>
                    </a:lnTo>
                    <a:lnTo>
                      <a:pt x="196" y="783"/>
                    </a:lnTo>
                    <a:cubicBezTo>
                      <a:pt x="115" y="824"/>
                      <a:pt x="47" y="864"/>
                      <a:pt x="0" y="891"/>
                    </a:cubicBezTo>
                    <a:lnTo>
                      <a:pt x="884" y="1417"/>
                    </a:lnTo>
                    <a:lnTo>
                      <a:pt x="904" y="392"/>
                    </a:lnTo>
                    <a:lnTo>
                      <a:pt x="904" y="392"/>
                    </a:lnTo>
                    <a:cubicBezTo>
                      <a:pt x="857" y="419"/>
                      <a:pt x="789" y="453"/>
                      <a:pt x="708" y="500"/>
                    </a:cubicBezTo>
                    <a:lnTo>
                      <a:pt x="675" y="520"/>
                    </a:lnTo>
                    <a:lnTo>
                      <a:pt x="654" y="480"/>
                    </a:lnTo>
                    <a:cubicBezTo>
                      <a:pt x="607" y="399"/>
                      <a:pt x="546" y="291"/>
                      <a:pt x="479" y="170"/>
                    </a:cubicBez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15597" l="7800" r="0" t="18256"/>
          <a:stretch/>
        </p:blipFill>
        <p:spPr>
          <a:xfrm>
            <a:off x="0" y="556150"/>
            <a:ext cx="84307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3" name="Google Shape;143;p14"/>
          <p:cNvSpPr txBox="1"/>
          <p:nvPr>
            <p:ph type="title"/>
          </p:nvPr>
        </p:nvSpPr>
        <p:spPr>
          <a:xfrm>
            <a:off x="2412300" y="3690600"/>
            <a:ext cx="43194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1351800" y="1057938"/>
            <a:ext cx="6440400" cy="22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14"/>
          <p:cNvSpPr/>
          <p:nvPr/>
        </p:nvSpPr>
        <p:spPr>
          <a:xfrm flipH="1">
            <a:off x="393583" y="247712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 flipH="1">
            <a:off x="143283" y="289699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flipH="1">
            <a:off x="426806" y="2815034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15597" l="7800" r="0" t="18256"/>
          <a:stretch/>
        </p:blipFill>
        <p:spPr>
          <a:xfrm>
            <a:off x="0" y="556150"/>
            <a:ext cx="84307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1" name="Google Shape;151;p15"/>
          <p:cNvSpPr txBox="1"/>
          <p:nvPr>
            <p:ph type="title"/>
          </p:nvPr>
        </p:nvSpPr>
        <p:spPr>
          <a:xfrm>
            <a:off x="3723190" y="1970300"/>
            <a:ext cx="4469400" cy="18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15"/>
          <p:cNvSpPr txBox="1"/>
          <p:nvPr>
            <p:ph hasCustomPrompt="1" idx="2" type="title"/>
          </p:nvPr>
        </p:nvSpPr>
        <p:spPr>
          <a:xfrm>
            <a:off x="4929050" y="888025"/>
            <a:ext cx="20577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" name="Google Shape;153;p15"/>
          <p:cNvSpPr txBox="1"/>
          <p:nvPr>
            <p:ph idx="1" type="subTitle"/>
          </p:nvPr>
        </p:nvSpPr>
        <p:spPr>
          <a:xfrm>
            <a:off x="3723200" y="3906775"/>
            <a:ext cx="4469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720000" y="1010700"/>
            <a:ext cx="3519600" cy="18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" type="subTitle"/>
          </p:nvPr>
        </p:nvSpPr>
        <p:spPr>
          <a:xfrm>
            <a:off x="720000" y="3078150"/>
            <a:ext cx="27855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/>
          <p:nvPr>
            <p:ph idx="2" type="pic"/>
          </p:nvPr>
        </p:nvSpPr>
        <p:spPr>
          <a:xfrm>
            <a:off x="5326679" y="1057950"/>
            <a:ext cx="2757900" cy="30276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60" name="Google Shape;160;p16"/>
          <p:cNvSpPr/>
          <p:nvPr/>
        </p:nvSpPr>
        <p:spPr>
          <a:xfrm>
            <a:off x="8824997" y="143102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8578582" y="645171"/>
            <a:ext cx="75925" cy="81973"/>
          </a:xfrm>
          <a:custGeom>
            <a:rect b="b" l="l" r="r" t="t"/>
            <a:pathLst>
              <a:path extrusionOk="0" h="426" w="433">
                <a:moveTo>
                  <a:pt x="216" y="0"/>
                </a:moveTo>
                <a:cubicBezTo>
                  <a:pt x="95" y="0"/>
                  <a:pt x="1" y="95"/>
                  <a:pt x="1" y="209"/>
                </a:cubicBezTo>
                <a:cubicBezTo>
                  <a:pt x="1" y="331"/>
                  <a:pt x="95" y="425"/>
                  <a:pt x="216" y="425"/>
                </a:cubicBezTo>
                <a:cubicBezTo>
                  <a:pt x="338" y="425"/>
                  <a:pt x="432" y="331"/>
                  <a:pt x="432" y="209"/>
                </a:cubicBezTo>
                <a:cubicBezTo>
                  <a:pt x="432" y="95"/>
                  <a:pt x="338" y="0"/>
                  <a:pt x="2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578587" y="2699370"/>
            <a:ext cx="142207" cy="155864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6" name="Google Shape;166;p17"/>
          <p:cNvSpPr txBox="1"/>
          <p:nvPr>
            <p:ph type="title"/>
          </p:nvPr>
        </p:nvSpPr>
        <p:spPr>
          <a:xfrm>
            <a:off x="720000" y="1333500"/>
            <a:ext cx="2790300" cy="12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720000" y="2556075"/>
            <a:ext cx="27903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1" name="Google Shape;171;p18"/>
          <p:cNvSpPr txBox="1"/>
          <p:nvPr>
            <p:ph type="title"/>
          </p:nvPr>
        </p:nvSpPr>
        <p:spPr>
          <a:xfrm>
            <a:off x="5553850" y="1410788"/>
            <a:ext cx="26304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5553975" y="2652413"/>
            <a:ext cx="2630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8"/>
          <p:cNvSpPr/>
          <p:nvPr/>
        </p:nvSpPr>
        <p:spPr>
          <a:xfrm flipH="1">
            <a:off x="660058" y="2969207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flipH="1">
            <a:off x="409758" y="3389082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flipH="1">
            <a:off x="693281" y="3307121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9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720000" y="1110525"/>
            <a:ext cx="77040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4" name="Google Shape;184;p20"/>
          <p:cNvSpPr txBox="1"/>
          <p:nvPr>
            <p:ph type="title"/>
          </p:nvPr>
        </p:nvSpPr>
        <p:spPr>
          <a:xfrm>
            <a:off x="1751445" y="1405225"/>
            <a:ext cx="5641200" cy="954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1751355" y="2571750"/>
            <a:ext cx="56412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0"/>
          <p:cNvSpPr/>
          <p:nvPr/>
        </p:nvSpPr>
        <p:spPr>
          <a:xfrm flipH="1">
            <a:off x="8712183" y="73827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>
            <a:off x="342908" y="377097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flipH="1">
            <a:off x="376143" y="775321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flipH="1">
            <a:off x="8878181" y="4308634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15597" l="7800" r="0" t="18256"/>
          <a:stretch/>
        </p:blipFill>
        <p:spPr>
          <a:xfrm>
            <a:off x="713225" y="556150"/>
            <a:ext cx="84307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2415963"/>
            <a:ext cx="7467600" cy="10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372900" y="1117938"/>
            <a:ext cx="23982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38200" y="3563538"/>
            <a:ext cx="7467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8598534" y="308489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631776" y="4314616"/>
            <a:ext cx="75749" cy="83021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3" name="Google Shape;193;p21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4" name="Google Shape;194;p21"/>
          <p:cNvGrpSpPr/>
          <p:nvPr/>
        </p:nvGrpSpPr>
        <p:grpSpPr>
          <a:xfrm>
            <a:off x="8219850" y="278200"/>
            <a:ext cx="751468" cy="620884"/>
            <a:chOff x="8276375" y="157075"/>
            <a:chExt cx="751468" cy="620884"/>
          </a:xfrm>
        </p:grpSpPr>
        <p:sp>
          <p:nvSpPr>
            <p:cNvPr id="195" name="Google Shape;195;p21"/>
            <p:cNvSpPr/>
            <p:nvPr/>
          </p:nvSpPr>
          <p:spPr>
            <a:xfrm flipH="1">
              <a:off x="8885618" y="621895"/>
              <a:ext cx="142225" cy="156064"/>
            </a:xfrm>
            <a:custGeom>
              <a:rect b="b" l="l" r="r" t="t"/>
              <a:pathLst>
                <a:path extrusionOk="0" h="608" w="608">
                  <a:moveTo>
                    <a:pt x="304" y="1"/>
                  </a:moveTo>
                  <a:lnTo>
                    <a:pt x="196" y="196"/>
                  </a:lnTo>
                  <a:lnTo>
                    <a:pt x="0" y="304"/>
                  </a:lnTo>
                  <a:lnTo>
                    <a:pt x="196" y="412"/>
                  </a:lnTo>
                  <a:lnTo>
                    <a:pt x="304" y="607"/>
                  </a:lnTo>
                  <a:lnTo>
                    <a:pt x="411" y="412"/>
                  </a:lnTo>
                  <a:lnTo>
                    <a:pt x="607" y="304"/>
                  </a:lnTo>
                  <a:lnTo>
                    <a:pt x="411" y="19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 flipH="1">
              <a:off x="8809682" y="157646"/>
              <a:ext cx="75925" cy="81973"/>
            </a:xfrm>
            <a:custGeom>
              <a:rect b="b" l="l" r="r" t="t"/>
              <a:pathLst>
                <a:path extrusionOk="0" h="426" w="433">
                  <a:moveTo>
                    <a:pt x="216" y="0"/>
                  </a:moveTo>
                  <a:cubicBezTo>
                    <a:pt x="95" y="0"/>
                    <a:pt x="1" y="95"/>
                    <a:pt x="1" y="209"/>
                  </a:cubicBezTo>
                  <a:cubicBezTo>
                    <a:pt x="1" y="331"/>
                    <a:pt x="95" y="425"/>
                    <a:pt x="216" y="425"/>
                  </a:cubicBezTo>
                  <a:cubicBezTo>
                    <a:pt x="338" y="425"/>
                    <a:pt x="432" y="331"/>
                    <a:pt x="432" y="209"/>
                  </a:cubicBezTo>
                  <a:cubicBezTo>
                    <a:pt x="432" y="95"/>
                    <a:pt x="338" y="0"/>
                    <a:pt x="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 flipH="1">
              <a:off x="8553058" y="443095"/>
              <a:ext cx="142207" cy="155864"/>
            </a:xfrm>
            <a:custGeom>
              <a:rect b="b" l="l" r="r" t="t"/>
              <a:pathLst>
                <a:path extrusionOk="0" h="810" w="811">
                  <a:moveTo>
                    <a:pt x="405" y="0"/>
                  </a:moveTo>
                  <a:cubicBezTo>
                    <a:pt x="183" y="0"/>
                    <a:pt x="1" y="182"/>
                    <a:pt x="1" y="405"/>
                  </a:cubicBezTo>
                  <a:cubicBezTo>
                    <a:pt x="1" y="627"/>
                    <a:pt x="183" y="809"/>
                    <a:pt x="405" y="809"/>
                  </a:cubicBezTo>
                  <a:cubicBezTo>
                    <a:pt x="628" y="809"/>
                    <a:pt x="810" y="627"/>
                    <a:pt x="810" y="405"/>
                  </a:cubicBezTo>
                  <a:cubicBezTo>
                    <a:pt x="810" y="182"/>
                    <a:pt x="628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 flipH="1">
              <a:off x="8276375" y="157075"/>
              <a:ext cx="75751" cy="83124"/>
            </a:xfrm>
            <a:custGeom>
              <a:rect b="b" l="l" r="r" t="t"/>
              <a:pathLst>
                <a:path extrusionOk="0" h="608" w="608">
                  <a:moveTo>
                    <a:pt x="304" y="1"/>
                  </a:moveTo>
                  <a:lnTo>
                    <a:pt x="196" y="196"/>
                  </a:lnTo>
                  <a:lnTo>
                    <a:pt x="0" y="304"/>
                  </a:lnTo>
                  <a:lnTo>
                    <a:pt x="196" y="412"/>
                  </a:lnTo>
                  <a:lnTo>
                    <a:pt x="304" y="607"/>
                  </a:lnTo>
                  <a:lnTo>
                    <a:pt x="411" y="412"/>
                  </a:lnTo>
                  <a:lnTo>
                    <a:pt x="607" y="304"/>
                  </a:lnTo>
                  <a:lnTo>
                    <a:pt x="411" y="19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1"/>
          <p:cNvGrpSpPr/>
          <p:nvPr/>
        </p:nvGrpSpPr>
        <p:grpSpPr>
          <a:xfrm rot="255869">
            <a:off x="-137213" y="3239682"/>
            <a:ext cx="950586" cy="1368045"/>
            <a:chOff x="2051998" y="433375"/>
            <a:chExt cx="138464" cy="199269"/>
          </a:xfrm>
        </p:grpSpPr>
        <p:sp>
          <p:nvSpPr>
            <p:cNvPr id="200" name="Google Shape;200;p21"/>
            <p:cNvSpPr/>
            <p:nvPr/>
          </p:nvSpPr>
          <p:spPr>
            <a:xfrm>
              <a:off x="2051998" y="433375"/>
              <a:ext cx="138464" cy="199018"/>
            </a:xfrm>
            <a:custGeom>
              <a:rect b="b" l="l" r="r" t="t"/>
              <a:pathLst>
                <a:path extrusionOk="0" h="5565" w="4249">
                  <a:moveTo>
                    <a:pt x="3764" y="0"/>
                  </a:moveTo>
                  <a:cubicBezTo>
                    <a:pt x="2929" y="0"/>
                    <a:pt x="2580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50" y="548"/>
                    <a:pt x="1633" y="56"/>
                    <a:pt x="1633" y="56"/>
                  </a:cubicBezTo>
                  <a:lnTo>
                    <a:pt x="1633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7" y="2632"/>
                    <a:pt x="1869" y="2915"/>
                    <a:pt x="1714" y="3212"/>
                  </a:cubicBezTo>
                  <a:cubicBezTo>
                    <a:pt x="1896" y="2740"/>
                    <a:pt x="2037" y="2113"/>
                    <a:pt x="1646" y="1910"/>
                  </a:cubicBezTo>
                  <a:cubicBezTo>
                    <a:pt x="1496" y="1833"/>
                    <a:pt x="1340" y="1803"/>
                    <a:pt x="1189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8" y="2029"/>
                    <a:pt x="701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65"/>
                  </a:lnTo>
                  <a:cubicBezTo>
                    <a:pt x="682" y="5019"/>
                    <a:pt x="1154" y="4371"/>
                    <a:pt x="1518" y="3764"/>
                  </a:cubicBezTo>
                  <a:cubicBezTo>
                    <a:pt x="2583" y="3225"/>
                    <a:pt x="3912" y="3178"/>
                    <a:pt x="3912" y="3178"/>
                  </a:cubicBezTo>
                  <a:cubicBezTo>
                    <a:pt x="3594" y="3025"/>
                    <a:pt x="3300" y="2964"/>
                    <a:pt x="3035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6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8" y="1931"/>
                    <a:pt x="2253" y="2254"/>
                  </a:cubicBezTo>
                  <a:cubicBezTo>
                    <a:pt x="2381" y="1924"/>
                    <a:pt x="2462" y="1667"/>
                    <a:pt x="2502" y="1533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051998" y="433375"/>
              <a:ext cx="138464" cy="199269"/>
            </a:xfrm>
            <a:custGeom>
              <a:rect b="b" l="l" r="r" t="t"/>
              <a:pathLst>
                <a:path extrusionOk="0" h="5572" w="4249">
                  <a:moveTo>
                    <a:pt x="3764" y="0"/>
                  </a:moveTo>
                  <a:cubicBezTo>
                    <a:pt x="2929" y="0"/>
                    <a:pt x="2579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49" y="548"/>
                    <a:pt x="1632" y="56"/>
                    <a:pt x="1632" y="56"/>
                  </a:cubicBezTo>
                  <a:lnTo>
                    <a:pt x="1632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6" y="2632"/>
                    <a:pt x="1868" y="2915"/>
                    <a:pt x="1713" y="3212"/>
                  </a:cubicBezTo>
                  <a:cubicBezTo>
                    <a:pt x="1895" y="2740"/>
                    <a:pt x="2037" y="2113"/>
                    <a:pt x="1653" y="1910"/>
                  </a:cubicBezTo>
                  <a:cubicBezTo>
                    <a:pt x="1501" y="1833"/>
                    <a:pt x="1344" y="1803"/>
                    <a:pt x="1191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7" y="2029"/>
                    <a:pt x="700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72"/>
                  </a:lnTo>
                  <a:cubicBezTo>
                    <a:pt x="682" y="5019"/>
                    <a:pt x="1154" y="4378"/>
                    <a:pt x="1518" y="3764"/>
                  </a:cubicBezTo>
                  <a:cubicBezTo>
                    <a:pt x="2583" y="3225"/>
                    <a:pt x="3911" y="3178"/>
                    <a:pt x="3911" y="3178"/>
                  </a:cubicBezTo>
                  <a:cubicBezTo>
                    <a:pt x="3594" y="3025"/>
                    <a:pt x="3300" y="2964"/>
                    <a:pt x="3034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5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7" y="1931"/>
                    <a:pt x="2253" y="2254"/>
                  </a:cubicBezTo>
                  <a:cubicBezTo>
                    <a:pt x="2381" y="1924"/>
                    <a:pt x="2462" y="1667"/>
                    <a:pt x="2502" y="1539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21"/>
          <p:cNvGrpSpPr/>
          <p:nvPr/>
        </p:nvGrpSpPr>
        <p:grpSpPr>
          <a:xfrm rot="2271975">
            <a:off x="-36599" y="4146881"/>
            <a:ext cx="726000" cy="659986"/>
            <a:chOff x="2011009" y="705426"/>
            <a:chExt cx="172746" cy="157033"/>
          </a:xfrm>
        </p:grpSpPr>
        <p:sp>
          <p:nvSpPr>
            <p:cNvPr id="203" name="Google Shape;203;p21"/>
            <p:cNvSpPr/>
            <p:nvPr/>
          </p:nvSpPr>
          <p:spPr>
            <a:xfrm>
              <a:off x="2011009" y="705426"/>
              <a:ext cx="172746" cy="157033"/>
            </a:xfrm>
            <a:custGeom>
              <a:rect b="b" l="l" r="r" t="t"/>
              <a:pathLst>
                <a:path extrusionOk="0" h="4391" w="5301">
                  <a:moveTo>
                    <a:pt x="5300" y="1"/>
                  </a:moveTo>
                  <a:lnTo>
                    <a:pt x="5300" y="1"/>
                  </a:lnTo>
                  <a:cubicBezTo>
                    <a:pt x="4653" y="635"/>
                    <a:pt x="2569" y="797"/>
                    <a:pt x="1362" y="1538"/>
                  </a:cubicBezTo>
                  <a:cubicBezTo>
                    <a:pt x="331" y="2165"/>
                    <a:pt x="425" y="3433"/>
                    <a:pt x="472" y="3777"/>
                  </a:cubicBezTo>
                  <a:cubicBezTo>
                    <a:pt x="311" y="3939"/>
                    <a:pt x="149" y="4107"/>
                    <a:pt x="0" y="4289"/>
                  </a:cubicBezTo>
                  <a:lnTo>
                    <a:pt x="135" y="4390"/>
                  </a:lnTo>
                  <a:cubicBezTo>
                    <a:pt x="270" y="4222"/>
                    <a:pt x="412" y="4053"/>
                    <a:pt x="567" y="3898"/>
                  </a:cubicBezTo>
                  <a:cubicBezTo>
                    <a:pt x="1024" y="4069"/>
                    <a:pt x="1439" y="4144"/>
                    <a:pt x="1816" y="4144"/>
                  </a:cubicBezTo>
                  <a:cubicBezTo>
                    <a:pt x="4614" y="4144"/>
                    <a:pt x="5300" y="1"/>
                    <a:pt x="530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21"/>
            <p:cNvGrpSpPr/>
            <p:nvPr/>
          </p:nvGrpSpPr>
          <p:grpSpPr>
            <a:xfrm>
              <a:off x="2011009" y="705426"/>
              <a:ext cx="172746" cy="157033"/>
              <a:chOff x="1308457" y="705426"/>
              <a:chExt cx="172746" cy="157033"/>
            </a:xfrm>
          </p:grpSpPr>
          <p:sp>
            <p:nvSpPr>
              <p:cNvPr id="205" name="Google Shape;205;p21"/>
              <p:cNvSpPr/>
              <p:nvPr/>
            </p:nvSpPr>
            <p:spPr>
              <a:xfrm>
                <a:off x="1313736" y="705426"/>
                <a:ext cx="167467" cy="148307"/>
              </a:xfrm>
              <a:custGeom>
                <a:rect b="b" l="l" r="r" t="t"/>
                <a:pathLst>
                  <a:path extrusionOk="0" h="4147" w="5139">
                    <a:moveTo>
                      <a:pt x="5138" y="1"/>
                    </a:moveTo>
                    <a:lnTo>
                      <a:pt x="5138" y="1"/>
                    </a:lnTo>
                    <a:cubicBezTo>
                      <a:pt x="4491" y="635"/>
                      <a:pt x="2407" y="797"/>
                      <a:pt x="1200" y="1538"/>
                    </a:cubicBezTo>
                    <a:cubicBezTo>
                      <a:pt x="0" y="2273"/>
                      <a:pt x="330" y="3871"/>
                      <a:pt x="330" y="3871"/>
                    </a:cubicBezTo>
                    <a:cubicBezTo>
                      <a:pt x="817" y="4063"/>
                      <a:pt x="1257" y="4146"/>
                      <a:pt x="1655" y="4146"/>
                    </a:cubicBezTo>
                    <a:cubicBezTo>
                      <a:pt x="4451" y="4146"/>
                      <a:pt x="5138" y="1"/>
                      <a:pt x="5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1308457" y="719910"/>
                <a:ext cx="164828" cy="142549"/>
              </a:xfrm>
              <a:custGeom>
                <a:rect b="b" l="l" r="r" t="t"/>
                <a:pathLst>
                  <a:path extrusionOk="0" h="3986" w="5058">
                    <a:moveTo>
                      <a:pt x="5057" y="0"/>
                    </a:moveTo>
                    <a:lnTo>
                      <a:pt x="5057" y="0"/>
                    </a:lnTo>
                    <a:cubicBezTo>
                      <a:pt x="4976" y="108"/>
                      <a:pt x="4889" y="210"/>
                      <a:pt x="4801" y="311"/>
                    </a:cubicBezTo>
                    <a:cubicBezTo>
                      <a:pt x="4713" y="412"/>
                      <a:pt x="4619" y="499"/>
                      <a:pt x="4525" y="594"/>
                    </a:cubicBezTo>
                    <a:cubicBezTo>
                      <a:pt x="4329" y="776"/>
                      <a:pt x="4120" y="944"/>
                      <a:pt x="3911" y="1106"/>
                    </a:cubicBezTo>
                    <a:lnTo>
                      <a:pt x="3837" y="1160"/>
                    </a:lnTo>
                    <a:cubicBezTo>
                      <a:pt x="3844" y="897"/>
                      <a:pt x="3877" y="641"/>
                      <a:pt x="3925" y="385"/>
                    </a:cubicBezTo>
                    <a:lnTo>
                      <a:pt x="3925" y="385"/>
                    </a:lnTo>
                    <a:cubicBezTo>
                      <a:pt x="3844" y="655"/>
                      <a:pt x="3783" y="938"/>
                      <a:pt x="3749" y="1221"/>
                    </a:cubicBezTo>
                    <a:cubicBezTo>
                      <a:pt x="3378" y="1477"/>
                      <a:pt x="2987" y="1713"/>
                      <a:pt x="2589" y="1922"/>
                    </a:cubicBezTo>
                    <a:cubicBezTo>
                      <a:pt x="2596" y="1747"/>
                      <a:pt x="2616" y="1565"/>
                      <a:pt x="2643" y="1389"/>
                    </a:cubicBezTo>
                    <a:cubicBezTo>
                      <a:pt x="2677" y="1180"/>
                      <a:pt x="2718" y="971"/>
                      <a:pt x="2785" y="769"/>
                    </a:cubicBezTo>
                    <a:lnTo>
                      <a:pt x="2785" y="769"/>
                    </a:lnTo>
                    <a:cubicBezTo>
                      <a:pt x="2697" y="965"/>
                      <a:pt x="2637" y="1167"/>
                      <a:pt x="2583" y="1376"/>
                    </a:cubicBezTo>
                    <a:cubicBezTo>
                      <a:pt x="2529" y="1578"/>
                      <a:pt x="2488" y="1781"/>
                      <a:pt x="2455" y="1990"/>
                    </a:cubicBezTo>
                    <a:cubicBezTo>
                      <a:pt x="2252" y="2097"/>
                      <a:pt x="2043" y="2205"/>
                      <a:pt x="1848" y="2327"/>
                    </a:cubicBezTo>
                    <a:cubicBezTo>
                      <a:pt x="1693" y="2421"/>
                      <a:pt x="1544" y="2522"/>
                      <a:pt x="1396" y="2623"/>
                    </a:cubicBezTo>
                    <a:cubicBezTo>
                      <a:pt x="1389" y="2549"/>
                      <a:pt x="1382" y="2468"/>
                      <a:pt x="1382" y="2387"/>
                    </a:cubicBezTo>
                    <a:cubicBezTo>
                      <a:pt x="1389" y="2273"/>
                      <a:pt x="1396" y="2158"/>
                      <a:pt x="1409" y="2037"/>
                    </a:cubicBezTo>
                    <a:cubicBezTo>
                      <a:pt x="1443" y="1801"/>
                      <a:pt x="1504" y="1572"/>
                      <a:pt x="1585" y="1342"/>
                    </a:cubicBezTo>
                    <a:lnTo>
                      <a:pt x="1585" y="1342"/>
                    </a:lnTo>
                    <a:cubicBezTo>
                      <a:pt x="1477" y="1558"/>
                      <a:pt x="1389" y="1787"/>
                      <a:pt x="1329" y="2023"/>
                    </a:cubicBezTo>
                    <a:cubicBezTo>
                      <a:pt x="1295" y="2138"/>
                      <a:pt x="1275" y="2259"/>
                      <a:pt x="1261" y="2381"/>
                    </a:cubicBezTo>
                    <a:cubicBezTo>
                      <a:pt x="1248" y="2495"/>
                      <a:pt x="1234" y="2610"/>
                      <a:pt x="1241" y="2731"/>
                    </a:cubicBezTo>
                    <a:cubicBezTo>
                      <a:pt x="1221" y="2745"/>
                      <a:pt x="1200" y="2765"/>
                      <a:pt x="1180" y="2779"/>
                    </a:cubicBezTo>
                    <a:cubicBezTo>
                      <a:pt x="749" y="3102"/>
                      <a:pt x="344" y="3460"/>
                      <a:pt x="0" y="3884"/>
                    </a:cubicBezTo>
                    <a:lnTo>
                      <a:pt x="135" y="3985"/>
                    </a:lnTo>
                    <a:cubicBezTo>
                      <a:pt x="358" y="3696"/>
                      <a:pt x="621" y="3426"/>
                      <a:pt x="897" y="3183"/>
                    </a:cubicBezTo>
                    <a:cubicBezTo>
                      <a:pt x="1005" y="3230"/>
                      <a:pt x="1113" y="3264"/>
                      <a:pt x="1221" y="3298"/>
                    </a:cubicBezTo>
                    <a:cubicBezTo>
                      <a:pt x="1342" y="3338"/>
                      <a:pt x="1470" y="3372"/>
                      <a:pt x="1592" y="3392"/>
                    </a:cubicBezTo>
                    <a:cubicBezTo>
                      <a:pt x="1696" y="3403"/>
                      <a:pt x="1801" y="3414"/>
                      <a:pt x="1905" y="3414"/>
                    </a:cubicBezTo>
                    <a:cubicBezTo>
                      <a:pt x="1929" y="3414"/>
                      <a:pt x="1952" y="3414"/>
                      <a:pt x="1976" y="3412"/>
                    </a:cubicBezTo>
                    <a:cubicBezTo>
                      <a:pt x="2104" y="3406"/>
                      <a:pt x="2232" y="3385"/>
                      <a:pt x="2347" y="3331"/>
                    </a:cubicBezTo>
                    <a:lnTo>
                      <a:pt x="2347" y="3331"/>
                    </a:lnTo>
                    <a:cubicBezTo>
                      <a:pt x="2251" y="3363"/>
                      <a:pt x="2156" y="3374"/>
                      <a:pt x="2058" y="3374"/>
                    </a:cubicBezTo>
                    <a:cubicBezTo>
                      <a:pt x="2031" y="3374"/>
                      <a:pt x="2003" y="3373"/>
                      <a:pt x="1976" y="3372"/>
                    </a:cubicBezTo>
                    <a:cubicBezTo>
                      <a:pt x="1854" y="3365"/>
                      <a:pt x="1733" y="3338"/>
                      <a:pt x="1612" y="3304"/>
                    </a:cubicBezTo>
                    <a:cubicBezTo>
                      <a:pt x="1409" y="3251"/>
                      <a:pt x="1214" y="3163"/>
                      <a:pt x="1032" y="3062"/>
                    </a:cubicBezTo>
                    <a:cubicBezTo>
                      <a:pt x="1106" y="3001"/>
                      <a:pt x="1180" y="2940"/>
                      <a:pt x="1261" y="2880"/>
                    </a:cubicBezTo>
                    <a:cubicBezTo>
                      <a:pt x="1450" y="2725"/>
                      <a:pt x="1659" y="2583"/>
                      <a:pt x="1861" y="2448"/>
                    </a:cubicBezTo>
                    <a:cubicBezTo>
                      <a:pt x="2097" y="2549"/>
                      <a:pt x="2340" y="2637"/>
                      <a:pt x="2583" y="2711"/>
                    </a:cubicBezTo>
                    <a:cubicBezTo>
                      <a:pt x="2711" y="2745"/>
                      <a:pt x="2839" y="2779"/>
                      <a:pt x="2974" y="2792"/>
                    </a:cubicBezTo>
                    <a:cubicBezTo>
                      <a:pt x="3046" y="2803"/>
                      <a:pt x="3119" y="2813"/>
                      <a:pt x="3193" y="2813"/>
                    </a:cubicBezTo>
                    <a:cubicBezTo>
                      <a:pt x="3251" y="2813"/>
                      <a:pt x="3308" y="2807"/>
                      <a:pt x="3365" y="2792"/>
                    </a:cubicBezTo>
                    <a:lnTo>
                      <a:pt x="3365" y="2792"/>
                    </a:lnTo>
                    <a:cubicBezTo>
                      <a:pt x="3329" y="2798"/>
                      <a:pt x="3292" y="2800"/>
                      <a:pt x="3255" y="2800"/>
                    </a:cubicBezTo>
                    <a:cubicBezTo>
                      <a:pt x="3161" y="2800"/>
                      <a:pt x="3066" y="2784"/>
                      <a:pt x="2974" y="2765"/>
                    </a:cubicBezTo>
                    <a:cubicBezTo>
                      <a:pt x="2846" y="2738"/>
                      <a:pt x="2724" y="2698"/>
                      <a:pt x="2603" y="2650"/>
                    </a:cubicBezTo>
                    <a:cubicBezTo>
                      <a:pt x="2387" y="2569"/>
                      <a:pt x="2185" y="2475"/>
                      <a:pt x="1983" y="2367"/>
                    </a:cubicBezTo>
                    <a:cubicBezTo>
                      <a:pt x="2178" y="2246"/>
                      <a:pt x="2387" y="2131"/>
                      <a:pt x="2589" y="2017"/>
                    </a:cubicBezTo>
                    <a:cubicBezTo>
                      <a:pt x="2792" y="1909"/>
                      <a:pt x="2987" y="1794"/>
                      <a:pt x="3176" y="1673"/>
                    </a:cubicBezTo>
                    <a:cubicBezTo>
                      <a:pt x="3520" y="1794"/>
                      <a:pt x="3877" y="1855"/>
                      <a:pt x="4235" y="1861"/>
                    </a:cubicBezTo>
                    <a:cubicBezTo>
                      <a:pt x="3898" y="1828"/>
                      <a:pt x="3567" y="1747"/>
                      <a:pt x="3264" y="1619"/>
                    </a:cubicBezTo>
                    <a:cubicBezTo>
                      <a:pt x="3453" y="1491"/>
                      <a:pt x="3641" y="1363"/>
                      <a:pt x="3823" y="1221"/>
                    </a:cubicBezTo>
                    <a:lnTo>
                      <a:pt x="3830" y="1221"/>
                    </a:lnTo>
                    <a:lnTo>
                      <a:pt x="3830" y="1214"/>
                    </a:lnTo>
                    <a:cubicBezTo>
                      <a:pt x="3864" y="1187"/>
                      <a:pt x="3898" y="1167"/>
                      <a:pt x="3931" y="1140"/>
                    </a:cubicBezTo>
                    <a:cubicBezTo>
                      <a:pt x="4140" y="971"/>
                      <a:pt x="4343" y="796"/>
                      <a:pt x="4538" y="607"/>
                    </a:cubicBezTo>
                    <a:cubicBezTo>
                      <a:pt x="4633" y="513"/>
                      <a:pt x="4720" y="419"/>
                      <a:pt x="4808" y="317"/>
                    </a:cubicBezTo>
                    <a:cubicBezTo>
                      <a:pt x="4896" y="216"/>
                      <a:pt x="4983" y="115"/>
                      <a:pt x="50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21"/>
          <p:cNvSpPr/>
          <p:nvPr/>
        </p:nvSpPr>
        <p:spPr>
          <a:xfrm flipH="1">
            <a:off x="1021208" y="4741970"/>
            <a:ext cx="142207" cy="155864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577768" y="489782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2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2" name="Google Shape;212;p22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3" name="Google Shape;213;p22"/>
          <p:cNvGrpSpPr/>
          <p:nvPr/>
        </p:nvGrpSpPr>
        <p:grpSpPr>
          <a:xfrm rot="1977226">
            <a:off x="8563561" y="2571834"/>
            <a:ext cx="468128" cy="760338"/>
            <a:chOff x="1912719" y="1799531"/>
            <a:chExt cx="219313" cy="356196"/>
          </a:xfrm>
        </p:grpSpPr>
        <p:sp>
          <p:nvSpPr>
            <p:cNvPr id="214" name="Google Shape;214;p22"/>
            <p:cNvSpPr/>
            <p:nvPr/>
          </p:nvSpPr>
          <p:spPr>
            <a:xfrm>
              <a:off x="1912832" y="1799531"/>
              <a:ext cx="219086" cy="356194"/>
            </a:xfrm>
            <a:custGeom>
              <a:rect b="b" l="l" r="r" t="t"/>
              <a:pathLst>
                <a:path extrusionOk="0" h="9960" w="6723">
                  <a:moveTo>
                    <a:pt x="3823" y="0"/>
                  </a:moveTo>
                  <a:lnTo>
                    <a:pt x="2158" y="317"/>
                  </a:lnTo>
                  <a:lnTo>
                    <a:pt x="2218" y="641"/>
                  </a:lnTo>
                  <a:lnTo>
                    <a:pt x="823" y="910"/>
                  </a:lnTo>
                  <a:cubicBezTo>
                    <a:pt x="560" y="958"/>
                    <a:pt x="371" y="1200"/>
                    <a:pt x="384" y="1470"/>
                  </a:cubicBezTo>
                  <a:lnTo>
                    <a:pt x="405" y="1956"/>
                  </a:lnTo>
                  <a:lnTo>
                    <a:pt x="182" y="2003"/>
                  </a:lnTo>
                  <a:lnTo>
                    <a:pt x="115" y="2009"/>
                  </a:lnTo>
                  <a:cubicBezTo>
                    <a:pt x="40" y="2023"/>
                    <a:pt x="0" y="2138"/>
                    <a:pt x="20" y="2259"/>
                  </a:cubicBezTo>
                  <a:lnTo>
                    <a:pt x="182" y="3082"/>
                  </a:lnTo>
                  <a:cubicBezTo>
                    <a:pt x="201" y="3195"/>
                    <a:pt x="272" y="3278"/>
                    <a:pt x="342" y="3278"/>
                  </a:cubicBezTo>
                  <a:cubicBezTo>
                    <a:pt x="347" y="3278"/>
                    <a:pt x="352" y="3278"/>
                    <a:pt x="357" y="3277"/>
                  </a:cubicBezTo>
                  <a:lnTo>
                    <a:pt x="486" y="3250"/>
                  </a:lnTo>
                  <a:lnTo>
                    <a:pt x="533" y="3243"/>
                  </a:lnTo>
                  <a:lnTo>
                    <a:pt x="829" y="4106"/>
                  </a:lnTo>
                  <a:lnTo>
                    <a:pt x="695" y="4127"/>
                  </a:lnTo>
                  <a:lnTo>
                    <a:pt x="2171" y="8408"/>
                  </a:lnTo>
                  <a:lnTo>
                    <a:pt x="2306" y="8381"/>
                  </a:lnTo>
                  <a:lnTo>
                    <a:pt x="2724" y="9588"/>
                  </a:lnTo>
                  <a:cubicBezTo>
                    <a:pt x="2797" y="9813"/>
                    <a:pt x="2979" y="9959"/>
                    <a:pt x="3170" y="9959"/>
                  </a:cubicBezTo>
                  <a:cubicBezTo>
                    <a:pt x="3174" y="9959"/>
                    <a:pt x="3178" y="9959"/>
                    <a:pt x="3183" y="9959"/>
                  </a:cubicBezTo>
                  <a:cubicBezTo>
                    <a:pt x="3479" y="9946"/>
                    <a:pt x="3985" y="9899"/>
                    <a:pt x="4787" y="9743"/>
                  </a:cubicBezTo>
                  <a:cubicBezTo>
                    <a:pt x="5590" y="9588"/>
                    <a:pt x="6075" y="9447"/>
                    <a:pt x="6352" y="9352"/>
                  </a:cubicBezTo>
                  <a:cubicBezTo>
                    <a:pt x="6541" y="9285"/>
                    <a:pt x="6655" y="9076"/>
                    <a:pt x="6648" y="8833"/>
                  </a:cubicBezTo>
                  <a:lnTo>
                    <a:pt x="6588" y="7559"/>
                  </a:lnTo>
                  <a:lnTo>
                    <a:pt x="6723" y="7532"/>
                  </a:lnTo>
                  <a:lnTo>
                    <a:pt x="6507" y="3014"/>
                  </a:lnTo>
                  <a:lnTo>
                    <a:pt x="6372" y="3041"/>
                  </a:lnTo>
                  <a:lnTo>
                    <a:pt x="6332" y="2131"/>
                  </a:lnTo>
                  <a:lnTo>
                    <a:pt x="6372" y="2124"/>
                  </a:lnTo>
                  <a:lnTo>
                    <a:pt x="6500" y="2097"/>
                  </a:lnTo>
                  <a:cubicBezTo>
                    <a:pt x="6581" y="2084"/>
                    <a:pt x="6622" y="1976"/>
                    <a:pt x="6595" y="1848"/>
                  </a:cubicBezTo>
                  <a:lnTo>
                    <a:pt x="6439" y="1025"/>
                  </a:lnTo>
                  <a:cubicBezTo>
                    <a:pt x="6414" y="912"/>
                    <a:pt x="6342" y="828"/>
                    <a:pt x="6273" y="828"/>
                  </a:cubicBezTo>
                  <a:cubicBezTo>
                    <a:pt x="6268" y="828"/>
                    <a:pt x="6262" y="829"/>
                    <a:pt x="6257" y="829"/>
                  </a:cubicBezTo>
                  <a:lnTo>
                    <a:pt x="6190" y="843"/>
                  </a:lnTo>
                  <a:lnTo>
                    <a:pt x="6062" y="870"/>
                  </a:lnTo>
                  <a:lnTo>
                    <a:pt x="5900" y="411"/>
                  </a:lnTo>
                  <a:cubicBezTo>
                    <a:pt x="5824" y="189"/>
                    <a:pt x="5617" y="43"/>
                    <a:pt x="5387" y="43"/>
                  </a:cubicBezTo>
                  <a:cubicBezTo>
                    <a:pt x="5352" y="43"/>
                    <a:pt x="5316" y="47"/>
                    <a:pt x="5280" y="54"/>
                  </a:cubicBezTo>
                  <a:lnTo>
                    <a:pt x="3884" y="324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2"/>
            <p:cNvGrpSpPr/>
            <p:nvPr/>
          </p:nvGrpSpPr>
          <p:grpSpPr>
            <a:xfrm>
              <a:off x="1912719" y="1799531"/>
              <a:ext cx="219313" cy="356196"/>
              <a:chOff x="1197503" y="1799531"/>
              <a:chExt cx="219313" cy="356196"/>
            </a:xfrm>
          </p:grpSpPr>
          <p:sp>
            <p:nvSpPr>
              <p:cNvPr id="216" name="Google Shape;216;p22"/>
              <p:cNvSpPr/>
              <p:nvPr/>
            </p:nvSpPr>
            <p:spPr>
              <a:xfrm>
                <a:off x="1209559" y="1800890"/>
                <a:ext cx="194287" cy="97524"/>
              </a:xfrm>
              <a:custGeom>
                <a:rect b="b" l="l" r="r" t="t"/>
                <a:pathLst>
                  <a:path extrusionOk="0" h="2727" w="5962">
                    <a:moveTo>
                      <a:pt x="5014" y="1"/>
                    </a:moveTo>
                    <a:cubicBezTo>
                      <a:pt x="4982" y="1"/>
                      <a:pt x="4949" y="3"/>
                      <a:pt x="4916" y="9"/>
                    </a:cubicBezTo>
                    <a:lnTo>
                      <a:pt x="459" y="872"/>
                    </a:lnTo>
                    <a:cubicBezTo>
                      <a:pt x="190" y="920"/>
                      <a:pt x="1" y="1162"/>
                      <a:pt x="14" y="1432"/>
                    </a:cubicBezTo>
                    <a:lnTo>
                      <a:pt x="75" y="2727"/>
                    </a:lnTo>
                    <a:lnTo>
                      <a:pt x="5962" y="1594"/>
                    </a:lnTo>
                    <a:lnTo>
                      <a:pt x="5537" y="373"/>
                    </a:lnTo>
                    <a:cubicBezTo>
                      <a:pt x="5460" y="143"/>
                      <a:pt x="5243" y="1"/>
                      <a:pt x="5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1211775" y="1864870"/>
                <a:ext cx="202857" cy="290856"/>
              </a:xfrm>
              <a:custGeom>
                <a:rect b="b" l="l" r="r" t="t"/>
                <a:pathLst>
                  <a:path extrusionOk="0" h="8133" w="6225">
                    <a:moveTo>
                      <a:pt x="5887" y="0"/>
                    </a:moveTo>
                    <a:lnTo>
                      <a:pt x="2940" y="567"/>
                    </a:lnTo>
                    <a:lnTo>
                      <a:pt x="0" y="1133"/>
                    </a:lnTo>
                    <a:lnTo>
                      <a:pt x="2293" y="7761"/>
                    </a:lnTo>
                    <a:cubicBezTo>
                      <a:pt x="2366" y="7979"/>
                      <a:pt x="2548" y="8132"/>
                      <a:pt x="2739" y="8132"/>
                    </a:cubicBezTo>
                    <a:cubicBezTo>
                      <a:pt x="2743" y="8132"/>
                      <a:pt x="2747" y="8132"/>
                      <a:pt x="2751" y="8132"/>
                    </a:cubicBezTo>
                    <a:cubicBezTo>
                      <a:pt x="3041" y="8119"/>
                      <a:pt x="3547" y="8072"/>
                      <a:pt x="4356" y="7916"/>
                    </a:cubicBezTo>
                    <a:cubicBezTo>
                      <a:pt x="5159" y="7761"/>
                      <a:pt x="5644" y="7620"/>
                      <a:pt x="5921" y="7519"/>
                    </a:cubicBezTo>
                    <a:cubicBezTo>
                      <a:pt x="6109" y="7458"/>
                      <a:pt x="6224" y="7249"/>
                      <a:pt x="6211" y="7006"/>
                    </a:cubicBezTo>
                    <a:lnTo>
                      <a:pt x="58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1220117" y="1907321"/>
                <a:ext cx="196698" cy="192939"/>
              </a:xfrm>
              <a:custGeom>
                <a:rect b="b" l="l" r="r" t="t"/>
                <a:pathLst>
                  <a:path extrusionOk="0" h="5395" w="6036">
                    <a:moveTo>
                      <a:pt x="5820" y="0"/>
                    </a:moveTo>
                    <a:lnTo>
                      <a:pt x="1" y="1113"/>
                    </a:lnTo>
                    <a:lnTo>
                      <a:pt x="1484" y="5394"/>
                    </a:lnTo>
                    <a:lnTo>
                      <a:pt x="6035" y="4518"/>
                    </a:lnTo>
                    <a:lnTo>
                      <a:pt x="58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1268018" y="1799531"/>
                <a:ext cx="58266" cy="34010"/>
              </a:xfrm>
              <a:custGeom>
                <a:rect b="b" l="l" r="r" t="t"/>
                <a:pathLst>
                  <a:path extrusionOk="0" h="951" w="1788">
                    <a:moveTo>
                      <a:pt x="1666" y="0"/>
                    </a:moveTo>
                    <a:lnTo>
                      <a:pt x="1" y="317"/>
                    </a:lnTo>
                    <a:lnTo>
                      <a:pt x="122" y="951"/>
                    </a:lnTo>
                    <a:lnTo>
                      <a:pt x="1787" y="627"/>
                    </a:lnTo>
                    <a:lnTo>
                      <a:pt x="16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1197503" y="1829143"/>
                <a:ext cx="216023" cy="87654"/>
              </a:xfrm>
              <a:custGeom>
                <a:rect b="b" l="l" r="r" t="t"/>
                <a:pathLst>
                  <a:path extrusionOk="0" h="2451" w="6629">
                    <a:moveTo>
                      <a:pt x="6281" y="0"/>
                    </a:moveTo>
                    <a:cubicBezTo>
                      <a:pt x="6275" y="0"/>
                      <a:pt x="6270" y="1"/>
                      <a:pt x="6264" y="1"/>
                    </a:cubicBezTo>
                    <a:lnTo>
                      <a:pt x="6197" y="15"/>
                    </a:lnTo>
                    <a:lnTo>
                      <a:pt x="3196" y="588"/>
                    </a:lnTo>
                    <a:lnTo>
                      <a:pt x="189" y="1168"/>
                    </a:lnTo>
                    <a:lnTo>
                      <a:pt x="121" y="1181"/>
                    </a:lnTo>
                    <a:cubicBezTo>
                      <a:pt x="47" y="1195"/>
                      <a:pt x="0" y="1310"/>
                      <a:pt x="27" y="1431"/>
                    </a:cubicBezTo>
                    <a:lnTo>
                      <a:pt x="182" y="2254"/>
                    </a:lnTo>
                    <a:cubicBezTo>
                      <a:pt x="207" y="2367"/>
                      <a:pt x="279" y="2450"/>
                      <a:pt x="349" y="2450"/>
                    </a:cubicBezTo>
                    <a:cubicBezTo>
                      <a:pt x="354" y="2450"/>
                      <a:pt x="359" y="2450"/>
                      <a:pt x="364" y="2449"/>
                    </a:cubicBezTo>
                    <a:lnTo>
                      <a:pt x="492" y="2422"/>
                    </a:lnTo>
                    <a:lnTo>
                      <a:pt x="3439" y="1856"/>
                    </a:lnTo>
                    <a:lnTo>
                      <a:pt x="6379" y="1289"/>
                    </a:lnTo>
                    <a:lnTo>
                      <a:pt x="6507" y="1269"/>
                    </a:lnTo>
                    <a:cubicBezTo>
                      <a:pt x="6588" y="1256"/>
                      <a:pt x="6628" y="1141"/>
                      <a:pt x="6601" y="1020"/>
                    </a:cubicBezTo>
                    <a:lnTo>
                      <a:pt x="6446" y="197"/>
                    </a:lnTo>
                    <a:cubicBezTo>
                      <a:pt x="6427" y="84"/>
                      <a:pt x="6356" y="0"/>
                      <a:pt x="6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22"/>
          <p:cNvGrpSpPr/>
          <p:nvPr/>
        </p:nvGrpSpPr>
        <p:grpSpPr>
          <a:xfrm rot="-1005904">
            <a:off x="8606922" y="3791117"/>
            <a:ext cx="553480" cy="361925"/>
            <a:chOff x="1838203" y="2748187"/>
            <a:chExt cx="259299" cy="169550"/>
          </a:xfrm>
        </p:grpSpPr>
        <p:sp>
          <p:nvSpPr>
            <p:cNvPr id="222" name="Google Shape;222;p22"/>
            <p:cNvSpPr/>
            <p:nvPr/>
          </p:nvSpPr>
          <p:spPr>
            <a:xfrm>
              <a:off x="1838203" y="2748187"/>
              <a:ext cx="259299" cy="169550"/>
            </a:xfrm>
            <a:custGeom>
              <a:rect b="b" l="l" r="r" t="t"/>
              <a:pathLst>
                <a:path extrusionOk="0" h="4741" w="7957">
                  <a:moveTo>
                    <a:pt x="7134" y="695"/>
                  </a:moveTo>
                  <a:cubicBezTo>
                    <a:pt x="7262" y="695"/>
                    <a:pt x="7390" y="756"/>
                    <a:pt x="7471" y="857"/>
                  </a:cubicBezTo>
                  <a:cubicBezTo>
                    <a:pt x="7559" y="958"/>
                    <a:pt x="7593" y="1093"/>
                    <a:pt x="7566" y="1228"/>
                  </a:cubicBezTo>
                  <a:cubicBezTo>
                    <a:pt x="7411" y="2077"/>
                    <a:pt x="6966" y="3102"/>
                    <a:pt x="5759" y="3365"/>
                  </a:cubicBezTo>
                  <a:cubicBezTo>
                    <a:pt x="6217" y="2509"/>
                    <a:pt x="6534" y="1517"/>
                    <a:pt x="6662" y="695"/>
                  </a:cubicBezTo>
                  <a:close/>
                  <a:moveTo>
                    <a:pt x="0" y="0"/>
                  </a:moveTo>
                  <a:cubicBezTo>
                    <a:pt x="0" y="1174"/>
                    <a:pt x="607" y="3048"/>
                    <a:pt x="1517" y="4262"/>
                  </a:cubicBezTo>
                  <a:cubicBezTo>
                    <a:pt x="1747" y="4565"/>
                    <a:pt x="2111" y="4741"/>
                    <a:pt x="2488" y="4741"/>
                  </a:cubicBezTo>
                  <a:lnTo>
                    <a:pt x="4228" y="4741"/>
                  </a:lnTo>
                  <a:cubicBezTo>
                    <a:pt x="4612" y="4741"/>
                    <a:pt x="4970" y="4565"/>
                    <a:pt x="5199" y="4262"/>
                  </a:cubicBezTo>
                  <a:cubicBezTo>
                    <a:pt x="5320" y="4100"/>
                    <a:pt x="5435" y="3931"/>
                    <a:pt x="5543" y="3756"/>
                  </a:cubicBezTo>
                  <a:cubicBezTo>
                    <a:pt x="7235" y="3561"/>
                    <a:pt x="7755" y="2138"/>
                    <a:pt x="7910" y="1295"/>
                  </a:cubicBezTo>
                  <a:cubicBezTo>
                    <a:pt x="7957" y="1059"/>
                    <a:pt x="7889" y="816"/>
                    <a:pt x="7741" y="634"/>
                  </a:cubicBezTo>
                  <a:cubicBezTo>
                    <a:pt x="7593" y="452"/>
                    <a:pt x="7370" y="351"/>
                    <a:pt x="7134" y="351"/>
                  </a:cubicBezTo>
                  <a:lnTo>
                    <a:pt x="6703" y="351"/>
                  </a:lnTo>
                  <a:cubicBezTo>
                    <a:pt x="6709" y="223"/>
                    <a:pt x="6716" y="108"/>
                    <a:pt x="671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22"/>
            <p:cNvGrpSpPr/>
            <p:nvPr/>
          </p:nvGrpSpPr>
          <p:grpSpPr>
            <a:xfrm>
              <a:off x="1838207" y="2748187"/>
              <a:ext cx="259289" cy="169550"/>
              <a:chOff x="1135101" y="2748187"/>
              <a:chExt cx="259289" cy="169550"/>
            </a:xfrm>
          </p:grpSpPr>
          <p:sp>
            <p:nvSpPr>
              <p:cNvPr id="224" name="Google Shape;224;p22"/>
              <p:cNvSpPr/>
              <p:nvPr/>
            </p:nvSpPr>
            <p:spPr>
              <a:xfrm>
                <a:off x="1315691" y="2760704"/>
                <a:ext cx="78699" cy="121843"/>
              </a:xfrm>
              <a:custGeom>
                <a:rect b="b" l="l" r="r" t="t"/>
                <a:pathLst>
                  <a:path extrusionOk="0" h="3407" w="2415">
                    <a:moveTo>
                      <a:pt x="1160" y="1"/>
                    </a:moveTo>
                    <a:cubicBezTo>
                      <a:pt x="1154" y="109"/>
                      <a:pt x="1140" y="223"/>
                      <a:pt x="1120" y="345"/>
                    </a:cubicBezTo>
                    <a:lnTo>
                      <a:pt x="1592" y="345"/>
                    </a:lnTo>
                    <a:cubicBezTo>
                      <a:pt x="1720" y="345"/>
                      <a:pt x="1848" y="406"/>
                      <a:pt x="1929" y="507"/>
                    </a:cubicBezTo>
                    <a:cubicBezTo>
                      <a:pt x="2017" y="608"/>
                      <a:pt x="2051" y="743"/>
                      <a:pt x="2024" y="878"/>
                    </a:cubicBezTo>
                    <a:cubicBezTo>
                      <a:pt x="1868" y="1727"/>
                      <a:pt x="1423" y="2752"/>
                      <a:pt x="216" y="3015"/>
                    </a:cubicBezTo>
                    <a:cubicBezTo>
                      <a:pt x="149" y="3150"/>
                      <a:pt x="75" y="3278"/>
                      <a:pt x="1" y="3406"/>
                    </a:cubicBezTo>
                    <a:cubicBezTo>
                      <a:pt x="1693" y="3204"/>
                      <a:pt x="2212" y="1788"/>
                      <a:pt x="2367" y="938"/>
                    </a:cubicBezTo>
                    <a:cubicBezTo>
                      <a:pt x="2415" y="709"/>
                      <a:pt x="2347" y="466"/>
                      <a:pt x="2199" y="284"/>
                    </a:cubicBezTo>
                    <a:cubicBezTo>
                      <a:pt x="2051" y="102"/>
                      <a:pt x="1828" y="1"/>
                      <a:pt x="1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1135101" y="2748187"/>
                <a:ext cx="218858" cy="169550"/>
              </a:xfrm>
              <a:custGeom>
                <a:rect b="b" l="l" r="r" t="t"/>
                <a:pathLst>
                  <a:path extrusionOk="0" h="4741" w="6716">
                    <a:moveTo>
                      <a:pt x="0" y="0"/>
                    </a:moveTo>
                    <a:cubicBezTo>
                      <a:pt x="0" y="1174"/>
                      <a:pt x="607" y="3048"/>
                      <a:pt x="1517" y="4262"/>
                    </a:cubicBezTo>
                    <a:cubicBezTo>
                      <a:pt x="1746" y="4565"/>
                      <a:pt x="2111" y="4741"/>
                      <a:pt x="2488" y="4741"/>
                    </a:cubicBezTo>
                    <a:lnTo>
                      <a:pt x="4228" y="4741"/>
                    </a:lnTo>
                    <a:cubicBezTo>
                      <a:pt x="4612" y="4741"/>
                      <a:pt x="4970" y="4565"/>
                      <a:pt x="5199" y="4262"/>
                    </a:cubicBezTo>
                    <a:cubicBezTo>
                      <a:pt x="5320" y="4100"/>
                      <a:pt x="5435" y="3931"/>
                      <a:pt x="5543" y="3756"/>
                    </a:cubicBezTo>
                    <a:cubicBezTo>
                      <a:pt x="5617" y="3628"/>
                      <a:pt x="5691" y="3500"/>
                      <a:pt x="5758" y="3365"/>
                    </a:cubicBezTo>
                    <a:cubicBezTo>
                      <a:pt x="6217" y="2509"/>
                      <a:pt x="6534" y="1517"/>
                      <a:pt x="6662" y="695"/>
                    </a:cubicBezTo>
                    <a:cubicBezTo>
                      <a:pt x="6676" y="573"/>
                      <a:pt x="6696" y="459"/>
                      <a:pt x="6702" y="344"/>
                    </a:cubicBezTo>
                    <a:cubicBezTo>
                      <a:pt x="6716" y="223"/>
                      <a:pt x="6716" y="108"/>
                      <a:pt x="6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6" name="Google Shape;226;p22"/>
          <p:cNvGrpSpPr/>
          <p:nvPr/>
        </p:nvGrpSpPr>
        <p:grpSpPr>
          <a:xfrm>
            <a:off x="46290" y="834781"/>
            <a:ext cx="679231" cy="877306"/>
            <a:chOff x="4663875" y="2565651"/>
            <a:chExt cx="347220" cy="448498"/>
          </a:xfrm>
        </p:grpSpPr>
        <p:sp>
          <p:nvSpPr>
            <p:cNvPr id="227" name="Google Shape;227;p22"/>
            <p:cNvSpPr/>
            <p:nvPr/>
          </p:nvSpPr>
          <p:spPr>
            <a:xfrm>
              <a:off x="4663875" y="2576988"/>
              <a:ext cx="347220" cy="437161"/>
            </a:xfrm>
            <a:custGeom>
              <a:rect b="b" l="l" r="r" t="t"/>
              <a:pathLst>
                <a:path extrusionOk="0" h="12224" w="10655">
                  <a:moveTo>
                    <a:pt x="4305" y="0"/>
                  </a:moveTo>
                  <a:cubicBezTo>
                    <a:pt x="4168" y="0"/>
                    <a:pt x="4021" y="13"/>
                    <a:pt x="3864" y="40"/>
                  </a:cubicBezTo>
                  <a:cubicBezTo>
                    <a:pt x="2408" y="290"/>
                    <a:pt x="2212" y="1456"/>
                    <a:pt x="2219" y="2104"/>
                  </a:cubicBezTo>
                  <a:lnTo>
                    <a:pt x="264" y="2441"/>
                  </a:lnTo>
                  <a:cubicBezTo>
                    <a:pt x="264" y="2441"/>
                    <a:pt x="297" y="2778"/>
                    <a:pt x="365" y="3317"/>
                  </a:cubicBezTo>
                  <a:lnTo>
                    <a:pt x="1" y="3506"/>
                  </a:lnTo>
                  <a:lnTo>
                    <a:pt x="898" y="11530"/>
                  </a:lnTo>
                  <a:cubicBezTo>
                    <a:pt x="940" y="11928"/>
                    <a:pt x="1279" y="12224"/>
                    <a:pt x="1668" y="12224"/>
                  </a:cubicBezTo>
                  <a:cubicBezTo>
                    <a:pt x="1714" y="12224"/>
                    <a:pt x="1761" y="12220"/>
                    <a:pt x="1808" y="12211"/>
                  </a:cubicBezTo>
                  <a:lnTo>
                    <a:pt x="5867" y="11503"/>
                  </a:lnTo>
                  <a:lnTo>
                    <a:pt x="9926" y="10788"/>
                  </a:lnTo>
                  <a:cubicBezTo>
                    <a:pt x="10371" y="10714"/>
                    <a:pt x="10655" y="10276"/>
                    <a:pt x="10553" y="9838"/>
                  </a:cubicBezTo>
                  <a:lnTo>
                    <a:pt x="8672" y="1989"/>
                  </a:lnTo>
                  <a:lnTo>
                    <a:pt x="8268" y="1935"/>
                  </a:lnTo>
                  <a:cubicBezTo>
                    <a:pt x="8139" y="1409"/>
                    <a:pt x="8065" y="1079"/>
                    <a:pt x="8065" y="1079"/>
                  </a:cubicBezTo>
                  <a:lnTo>
                    <a:pt x="6110" y="1416"/>
                  </a:lnTo>
                  <a:cubicBezTo>
                    <a:pt x="5917" y="874"/>
                    <a:pt x="5440" y="0"/>
                    <a:pt x="430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22"/>
            <p:cNvGrpSpPr/>
            <p:nvPr/>
          </p:nvGrpSpPr>
          <p:grpSpPr>
            <a:xfrm>
              <a:off x="4663875" y="2565651"/>
              <a:ext cx="347220" cy="448463"/>
              <a:chOff x="4048596" y="2565651"/>
              <a:chExt cx="347220" cy="448463"/>
            </a:xfrm>
          </p:grpSpPr>
          <p:sp>
            <p:nvSpPr>
              <p:cNvPr id="229" name="Google Shape;229;p22"/>
              <p:cNvSpPr/>
              <p:nvPr/>
            </p:nvSpPr>
            <p:spPr>
              <a:xfrm>
                <a:off x="4276012" y="2640396"/>
                <a:ext cx="55203" cy="17631"/>
              </a:xfrm>
              <a:custGeom>
                <a:rect b="b" l="l" r="r" t="t"/>
                <a:pathLst>
                  <a:path extrusionOk="0" h="493" w="1694">
                    <a:moveTo>
                      <a:pt x="1" y="0"/>
                    </a:moveTo>
                    <a:cubicBezTo>
                      <a:pt x="1" y="0"/>
                      <a:pt x="41" y="182"/>
                      <a:pt x="115" y="486"/>
                    </a:cubicBezTo>
                    <a:lnTo>
                      <a:pt x="115" y="493"/>
                    </a:lnTo>
                    <a:lnTo>
                      <a:pt x="1693" y="216"/>
                    </a:lnTo>
                    <a:lnTo>
                      <a:pt x="1288" y="1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4276012" y="2615541"/>
                <a:ext cx="42005" cy="30684"/>
              </a:xfrm>
              <a:custGeom>
                <a:rect b="b" l="l" r="r" t="t"/>
                <a:pathLst>
                  <a:path extrusionOk="0" h="858" w="1289">
                    <a:moveTo>
                      <a:pt x="1086" y="1"/>
                    </a:moveTo>
                    <a:lnTo>
                      <a:pt x="1" y="695"/>
                    </a:lnTo>
                    <a:lnTo>
                      <a:pt x="1288" y="857"/>
                    </a:lnTo>
                    <a:cubicBezTo>
                      <a:pt x="1160" y="331"/>
                      <a:pt x="1086" y="1"/>
                      <a:pt x="10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4057166" y="2615541"/>
                <a:ext cx="254280" cy="76961"/>
              </a:xfrm>
              <a:custGeom>
                <a:rect b="b" l="l" r="r" t="t"/>
                <a:pathLst>
                  <a:path extrusionOk="0" h="2152" w="7803">
                    <a:moveTo>
                      <a:pt x="7802" y="1"/>
                    </a:moveTo>
                    <a:lnTo>
                      <a:pt x="3898" y="682"/>
                    </a:lnTo>
                    <a:lnTo>
                      <a:pt x="1" y="1363"/>
                    </a:lnTo>
                    <a:lnTo>
                      <a:pt x="1255" y="1653"/>
                    </a:lnTo>
                    <a:cubicBezTo>
                      <a:pt x="1255" y="1653"/>
                      <a:pt x="1275" y="1835"/>
                      <a:pt x="1316" y="2152"/>
                    </a:cubicBezTo>
                    <a:lnTo>
                      <a:pt x="4073" y="1666"/>
                    </a:lnTo>
                    <a:lnTo>
                      <a:pt x="6831" y="1181"/>
                    </a:lnTo>
                    <a:cubicBezTo>
                      <a:pt x="6764" y="877"/>
                      <a:pt x="6717" y="695"/>
                      <a:pt x="6717" y="695"/>
                    </a:cubicBezTo>
                    <a:lnTo>
                      <a:pt x="78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4048596" y="2674622"/>
                <a:ext cx="51456" cy="27787"/>
              </a:xfrm>
              <a:custGeom>
                <a:rect b="b" l="l" r="r" t="t"/>
                <a:pathLst>
                  <a:path extrusionOk="0" h="777" w="1579">
                    <a:moveTo>
                      <a:pt x="1518" y="1"/>
                    </a:moveTo>
                    <a:lnTo>
                      <a:pt x="365" y="587"/>
                    </a:lnTo>
                    <a:lnTo>
                      <a:pt x="1" y="776"/>
                    </a:lnTo>
                    <a:lnTo>
                      <a:pt x="1579" y="500"/>
                    </a:lnTo>
                    <a:cubicBezTo>
                      <a:pt x="1538" y="183"/>
                      <a:pt x="1518" y="1"/>
                      <a:pt x="1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4057166" y="2664251"/>
                <a:ext cx="40897" cy="31399"/>
              </a:xfrm>
              <a:custGeom>
                <a:rect b="b" l="l" r="r" t="t"/>
                <a:pathLst>
                  <a:path extrusionOk="0" h="878" w="1255">
                    <a:moveTo>
                      <a:pt x="1" y="1"/>
                    </a:moveTo>
                    <a:cubicBezTo>
                      <a:pt x="1" y="1"/>
                      <a:pt x="41" y="338"/>
                      <a:pt x="102" y="877"/>
                    </a:cubicBezTo>
                    <a:lnTo>
                      <a:pt x="1255" y="2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4048596" y="2648121"/>
                <a:ext cx="347220" cy="365993"/>
              </a:xfrm>
              <a:custGeom>
                <a:rect b="b" l="l" r="r" t="t"/>
                <a:pathLst>
                  <a:path extrusionOk="0" h="10234" w="10655">
                    <a:moveTo>
                      <a:pt x="8672" y="0"/>
                    </a:moveTo>
                    <a:lnTo>
                      <a:pt x="7094" y="277"/>
                    </a:lnTo>
                    <a:lnTo>
                      <a:pt x="4336" y="755"/>
                    </a:lnTo>
                    <a:lnTo>
                      <a:pt x="1579" y="1241"/>
                    </a:lnTo>
                    <a:lnTo>
                      <a:pt x="1" y="1517"/>
                    </a:lnTo>
                    <a:lnTo>
                      <a:pt x="898" y="9541"/>
                    </a:lnTo>
                    <a:cubicBezTo>
                      <a:pt x="946" y="9942"/>
                      <a:pt x="1290" y="10233"/>
                      <a:pt x="1678" y="10233"/>
                    </a:cubicBezTo>
                    <a:cubicBezTo>
                      <a:pt x="1721" y="10233"/>
                      <a:pt x="1764" y="10230"/>
                      <a:pt x="1808" y="10222"/>
                    </a:cubicBezTo>
                    <a:lnTo>
                      <a:pt x="5867" y="9514"/>
                    </a:lnTo>
                    <a:lnTo>
                      <a:pt x="9926" y="8799"/>
                    </a:lnTo>
                    <a:cubicBezTo>
                      <a:pt x="10371" y="8725"/>
                      <a:pt x="10654" y="8287"/>
                      <a:pt x="10553" y="7849"/>
                    </a:cubicBezTo>
                    <a:lnTo>
                      <a:pt x="86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4246783" y="2637893"/>
                <a:ext cx="9059" cy="9370"/>
              </a:xfrm>
              <a:custGeom>
                <a:rect b="b" l="l" r="r" t="t"/>
                <a:pathLst>
                  <a:path extrusionOk="0" h="262" w="278">
                    <a:moveTo>
                      <a:pt x="141" y="1"/>
                    </a:moveTo>
                    <a:cubicBezTo>
                      <a:pt x="132" y="1"/>
                      <a:pt x="124" y="1"/>
                      <a:pt x="115" y="3"/>
                    </a:cubicBezTo>
                    <a:cubicBezTo>
                      <a:pt x="48" y="16"/>
                      <a:pt x="1" y="84"/>
                      <a:pt x="8" y="158"/>
                    </a:cubicBezTo>
                    <a:cubicBezTo>
                      <a:pt x="19" y="218"/>
                      <a:pt x="74" y="261"/>
                      <a:pt x="137" y="261"/>
                    </a:cubicBezTo>
                    <a:cubicBezTo>
                      <a:pt x="146" y="261"/>
                      <a:pt x="154" y="261"/>
                      <a:pt x="163" y="259"/>
                    </a:cubicBezTo>
                    <a:cubicBezTo>
                      <a:pt x="230" y="246"/>
                      <a:pt x="277" y="178"/>
                      <a:pt x="271" y="111"/>
                    </a:cubicBezTo>
                    <a:cubicBezTo>
                      <a:pt x="259" y="45"/>
                      <a:pt x="204" y="1"/>
                      <a:pt x="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4117385" y="2662748"/>
                <a:ext cx="9255" cy="9334"/>
              </a:xfrm>
              <a:custGeom>
                <a:rect b="b" l="l" r="r" t="t"/>
                <a:pathLst>
                  <a:path extrusionOk="0" h="261" w="284">
                    <a:moveTo>
                      <a:pt x="147" y="0"/>
                    </a:moveTo>
                    <a:cubicBezTo>
                      <a:pt x="139" y="0"/>
                      <a:pt x="130" y="1"/>
                      <a:pt x="122" y="2"/>
                    </a:cubicBezTo>
                    <a:cubicBezTo>
                      <a:pt x="54" y="16"/>
                      <a:pt x="0" y="83"/>
                      <a:pt x="14" y="157"/>
                    </a:cubicBezTo>
                    <a:cubicBezTo>
                      <a:pt x="26" y="217"/>
                      <a:pt x="80" y="261"/>
                      <a:pt x="143" y="261"/>
                    </a:cubicBezTo>
                    <a:cubicBezTo>
                      <a:pt x="152" y="261"/>
                      <a:pt x="160" y="260"/>
                      <a:pt x="169" y="259"/>
                    </a:cubicBezTo>
                    <a:cubicBezTo>
                      <a:pt x="236" y="245"/>
                      <a:pt x="283" y="178"/>
                      <a:pt x="270" y="110"/>
                    </a:cubicBezTo>
                    <a:cubicBezTo>
                      <a:pt x="264" y="45"/>
                      <a:pt x="210" y="0"/>
                      <a:pt x="1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4108163" y="2565651"/>
                <a:ext cx="143059" cy="101780"/>
              </a:xfrm>
              <a:custGeom>
                <a:rect b="b" l="l" r="r" t="t"/>
                <a:pathLst>
                  <a:path extrusionOk="0" fill="none" h="2846" w="4390">
                    <a:moveTo>
                      <a:pt x="425" y="2845"/>
                    </a:moveTo>
                    <a:cubicBezTo>
                      <a:pt x="425" y="2845"/>
                      <a:pt x="0" y="715"/>
                      <a:pt x="2036" y="357"/>
                    </a:cubicBezTo>
                    <a:cubicBezTo>
                      <a:pt x="4073" y="0"/>
                      <a:pt x="4390" y="2151"/>
                      <a:pt x="4390" y="2151"/>
                    </a:cubicBezTo>
                  </a:path>
                </a:pathLst>
              </a:custGeom>
              <a:noFill/>
              <a:ln cap="rnd" cmpd="sng" w="2025">
                <a:solidFill>
                  <a:schemeClr val="accent2"/>
                </a:solidFill>
                <a:prstDash val="solid"/>
                <a:miter lim="674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4256233" y="2672869"/>
                <a:ext cx="9939" cy="10013"/>
              </a:xfrm>
              <a:custGeom>
                <a:rect b="b" l="l" r="r" t="t"/>
                <a:pathLst>
                  <a:path extrusionOk="0" h="280" w="305">
                    <a:moveTo>
                      <a:pt x="154" y="0"/>
                    </a:moveTo>
                    <a:cubicBezTo>
                      <a:pt x="146" y="0"/>
                      <a:pt x="137" y="1"/>
                      <a:pt x="129" y="3"/>
                    </a:cubicBezTo>
                    <a:cubicBezTo>
                      <a:pt x="55" y="16"/>
                      <a:pt x="1" y="83"/>
                      <a:pt x="14" y="164"/>
                    </a:cubicBezTo>
                    <a:cubicBezTo>
                      <a:pt x="27" y="234"/>
                      <a:pt x="93" y="280"/>
                      <a:pt x="162" y="280"/>
                    </a:cubicBezTo>
                    <a:cubicBezTo>
                      <a:pt x="167" y="280"/>
                      <a:pt x="171" y="279"/>
                      <a:pt x="176" y="279"/>
                    </a:cubicBezTo>
                    <a:cubicBezTo>
                      <a:pt x="250" y="266"/>
                      <a:pt x="304" y="191"/>
                      <a:pt x="291" y="117"/>
                    </a:cubicBezTo>
                    <a:cubicBezTo>
                      <a:pt x="279" y="46"/>
                      <a:pt x="219" y="0"/>
                      <a:pt x="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4118688" y="2699155"/>
                <a:ext cx="9939" cy="10085"/>
              </a:xfrm>
              <a:custGeom>
                <a:rect b="b" l="l" r="r" t="t"/>
                <a:pathLst>
                  <a:path extrusionOk="0" h="282" w="305">
                    <a:moveTo>
                      <a:pt x="152" y="0"/>
                    </a:moveTo>
                    <a:cubicBezTo>
                      <a:pt x="144" y="0"/>
                      <a:pt x="137" y="1"/>
                      <a:pt x="129" y="3"/>
                    </a:cubicBezTo>
                    <a:cubicBezTo>
                      <a:pt x="55" y="16"/>
                      <a:pt x="1" y="90"/>
                      <a:pt x="14" y="164"/>
                    </a:cubicBezTo>
                    <a:cubicBezTo>
                      <a:pt x="26" y="236"/>
                      <a:pt x="86" y="281"/>
                      <a:pt x="151" y="281"/>
                    </a:cubicBezTo>
                    <a:cubicBezTo>
                      <a:pt x="159" y="281"/>
                      <a:pt x="168" y="281"/>
                      <a:pt x="176" y="279"/>
                    </a:cubicBezTo>
                    <a:cubicBezTo>
                      <a:pt x="250" y="266"/>
                      <a:pt x="304" y="191"/>
                      <a:pt x="291" y="117"/>
                    </a:cubicBezTo>
                    <a:cubicBezTo>
                      <a:pt x="279" y="51"/>
                      <a:pt x="218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4106175" y="2580350"/>
                <a:ext cx="155149" cy="123989"/>
              </a:xfrm>
              <a:custGeom>
                <a:rect b="b" l="l" r="r" t="t"/>
                <a:pathLst>
                  <a:path extrusionOk="0" fill="none" h="3467" w="4761">
                    <a:moveTo>
                      <a:pt x="533" y="3466"/>
                    </a:moveTo>
                    <a:cubicBezTo>
                      <a:pt x="533" y="3466"/>
                      <a:pt x="0" y="756"/>
                      <a:pt x="2172" y="378"/>
                    </a:cubicBezTo>
                    <a:cubicBezTo>
                      <a:pt x="4343" y="0"/>
                      <a:pt x="4761" y="2724"/>
                      <a:pt x="4761" y="2724"/>
                    </a:cubicBezTo>
                  </a:path>
                </a:pathLst>
              </a:custGeom>
              <a:noFill/>
              <a:ln cap="rnd" cmpd="sng" w="2025">
                <a:solidFill>
                  <a:schemeClr val="accent2"/>
                </a:solidFill>
                <a:prstDash val="solid"/>
                <a:miter lim="674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4228111" y="2782198"/>
                <a:ext cx="36954" cy="75745"/>
              </a:xfrm>
              <a:custGeom>
                <a:rect b="b" l="l" r="r" t="t"/>
                <a:pathLst>
                  <a:path extrusionOk="0" h="2118" w="1134">
                    <a:moveTo>
                      <a:pt x="601" y="0"/>
                    </a:moveTo>
                    <a:cubicBezTo>
                      <a:pt x="506" y="196"/>
                      <a:pt x="378" y="405"/>
                      <a:pt x="250" y="627"/>
                    </a:cubicBezTo>
                    <a:cubicBezTo>
                      <a:pt x="162" y="769"/>
                      <a:pt x="82" y="910"/>
                      <a:pt x="1" y="1052"/>
                    </a:cubicBezTo>
                    <a:cubicBezTo>
                      <a:pt x="149" y="1153"/>
                      <a:pt x="264" y="1248"/>
                      <a:pt x="365" y="1342"/>
                    </a:cubicBezTo>
                    <a:cubicBezTo>
                      <a:pt x="385" y="1301"/>
                      <a:pt x="398" y="1261"/>
                      <a:pt x="412" y="1214"/>
                    </a:cubicBezTo>
                    <a:cubicBezTo>
                      <a:pt x="473" y="1045"/>
                      <a:pt x="527" y="863"/>
                      <a:pt x="567" y="688"/>
                    </a:cubicBezTo>
                    <a:lnTo>
                      <a:pt x="567" y="688"/>
                    </a:lnTo>
                    <a:cubicBezTo>
                      <a:pt x="547" y="931"/>
                      <a:pt x="500" y="1180"/>
                      <a:pt x="446" y="1423"/>
                    </a:cubicBezTo>
                    <a:cubicBezTo>
                      <a:pt x="479" y="1463"/>
                      <a:pt x="513" y="1497"/>
                      <a:pt x="540" y="1531"/>
                    </a:cubicBezTo>
                    <a:cubicBezTo>
                      <a:pt x="682" y="1706"/>
                      <a:pt x="790" y="1902"/>
                      <a:pt x="864" y="2117"/>
                    </a:cubicBezTo>
                    <a:cubicBezTo>
                      <a:pt x="891" y="2057"/>
                      <a:pt x="918" y="1996"/>
                      <a:pt x="931" y="1929"/>
                    </a:cubicBezTo>
                    <a:cubicBezTo>
                      <a:pt x="1133" y="1268"/>
                      <a:pt x="837" y="479"/>
                      <a:pt x="6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4163070" y="2800258"/>
                <a:ext cx="93428" cy="100850"/>
              </a:xfrm>
              <a:custGeom>
                <a:rect b="b" l="l" r="r" t="t"/>
                <a:pathLst>
                  <a:path extrusionOk="0" h="2820" w="2867">
                    <a:moveTo>
                      <a:pt x="1" y="1"/>
                    </a:moveTo>
                    <a:lnTo>
                      <a:pt x="1" y="1"/>
                    </a:lnTo>
                    <a:cubicBezTo>
                      <a:pt x="156" y="257"/>
                      <a:pt x="297" y="554"/>
                      <a:pt x="446" y="877"/>
                    </a:cubicBezTo>
                    <a:cubicBezTo>
                      <a:pt x="709" y="1437"/>
                      <a:pt x="978" y="2010"/>
                      <a:pt x="1316" y="2401"/>
                    </a:cubicBezTo>
                    <a:cubicBezTo>
                      <a:pt x="1560" y="2682"/>
                      <a:pt x="1895" y="2820"/>
                      <a:pt x="2314" y="2820"/>
                    </a:cubicBezTo>
                    <a:cubicBezTo>
                      <a:pt x="2369" y="2820"/>
                      <a:pt x="2425" y="2817"/>
                      <a:pt x="2482" y="2813"/>
                    </a:cubicBezTo>
                    <a:cubicBezTo>
                      <a:pt x="2496" y="2806"/>
                      <a:pt x="2516" y="2806"/>
                      <a:pt x="2529" y="2806"/>
                    </a:cubicBezTo>
                    <a:cubicBezTo>
                      <a:pt x="2374" y="2651"/>
                      <a:pt x="2226" y="2489"/>
                      <a:pt x="2091" y="2327"/>
                    </a:cubicBezTo>
                    <a:cubicBezTo>
                      <a:pt x="2084" y="2320"/>
                      <a:pt x="2084" y="2320"/>
                      <a:pt x="2084" y="2320"/>
                    </a:cubicBezTo>
                    <a:cubicBezTo>
                      <a:pt x="2030" y="2260"/>
                      <a:pt x="1983" y="2199"/>
                      <a:pt x="1936" y="2132"/>
                    </a:cubicBezTo>
                    <a:cubicBezTo>
                      <a:pt x="1862" y="2037"/>
                      <a:pt x="1788" y="1943"/>
                      <a:pt x="1720" y="1842"/>
                    </a:cubicBezTo>
                    <a:lnTo>
                      <a:pt x="1666" y="1761"/>
                    </a:lnTo>
                    <a:lnTo>
                      <a:pt x="1457" y="1450"/>
                    </a:lnTo>
                    <a:cubicBezTo>
                      <a:pt x="1383" y="1343"/>
                      <a:pt x="1316" y="1241"/>
                      <a:pt x="1235" y="1140"/>
                    </a:cubicBezTo>
                    <a:cubicBezTo>
                      <a:pt x="1086" y="945"/>
                      <a:pt x="931" y="749"/>
                      <a:pt x="756" y="560"/>
                    </a:cubicBezTo>
                    <a:lnTo>
                      <a:pt x="756" y="560"/>
                    </a:lnTo>
                    <a:cubicBezTo>
                      <a:pt x="952" y="722"/>
                      <a:pt x="1140" y="898"/>
                      <a:pt x="1316" y="1073"/>
                    </a:cubicBezTo>
                    <a:cubicBezTo>
                      <a:pt x="1403" y="1167"/>
                      <a:pt x="1491" y="1255"/>
                      <a:pt x="1579" y="1349"/>
                    </a:cubicBezTo>
                    <a:lnTo>
                      <a:pt x="1653" y="1437"/>
                    </a:lnTo>
                    <a:lnTo>
                      <a:pt x="1828" y="1633"/>
                    </a:lnTo>
                    <a:cubicBezTo>
                      <a:pt x="1889" y="1700"/>
                      <a:pt x="1949" y="1761"/>
                      <a:pt x="2010" y="1821"/>
                    </a:cubicBezTo>
                    <a:cubicBezTo>
                      <a:pt x="2078" y="1896"/>
                      <a:pt x="2152" y="1970"/>
                      <a:pt x="2226" y="2037"/>
                    </a:cubicBezTo>
                    <a:lnTo>
                      <a:pt x="2219" y="2037"/>
                    </a:lnTo>
                    <a:lnTo>
                      <a:pt x="2361" y="2165"/>
                    </a:lnTo>
                    <a:cubicBezTo>
                      <a:pt x="2516" y="2300"/>
                      <a:pt x="2671" y="2428"/>
                      <a:pt x="2840" y="2550"/>
                    </a:cubicBezTo>
                    <a:cubicBezTo>
                      <a:pt x="2866" y="2260"/>
                      <a:pt x="2846" y="1990"/>
                      <a:pt x="2779" y="1747"/>
                    </a:cubicBezTo>
                    <a:cubicBezTo>
                      <a:pt x="2711" y="1504"/>
                      <a:pt x="2604" y="1289"/>
                      <a:pt x="2448" y="1100"/>
                    </a:cubicBezTo>
                    <a:cubicBezTo>
                      <a:pt x="2435" y="1080"/>
                      <a:pt x="2421" y="1066"/>
                      <a:pt x="2408" y="1046"/>
                    </a:cubicBezTo>
                    <a:cubicBezTo>
                      <a:pt x="2381" y="1012"/>
                      <a:pt x="2347" y="979"/>
                      <a:pt x="2314" y="952"/>
                    </a:cubicBezTo>
                    <a:cubicBezTo>
                      <a:pt x="2206" y="837"/>
                      <a:pt x="2078" y="736"/>
                      <a:pt x="1943" y="648"/>
                    </a:cubicBezTo>
                    <a:cubicBezTo>
                      <a:pt x="1336" y="244"/>
                      <a:pt x="554" y="7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" name="Google Shape;243;p22"/>
          <p:cNvSpPr/>
          <p:nvPr/>
        </p:nvSpPr>
        <p:spPr>
          <a:xfrm flipH="1">
            <a:off x="277558" y="192814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560943" y="646334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 flipH="1">
            <a:off x="8566508" y="2202032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3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9" name="Google Shape;249;p23"/>
          <p:cNvSpPr txBox="1"/>
          <p:nvPr>
            <p:ph idx="1" type="subTitle"/>
          </p:nvPr>
        </p:nvSpPr>
        <p:spPr>
          <a:xfrm>
            <a:off x="2458950" y="3613225"/>
            <a:ext cx="5005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 txBox="1"/>
          <p:nvPr>
            <p:ph idx="2" type="subTitle"/>
          </p:nvPr>
        </p:nvSpPr>
        <p:spPr>
          <a:xfrm>
            <a:off x="2458950" y="2149678"/>
            <a:ext cx="5005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3"/>
          <p:cNvSpPr txBox="1"/>
          <p:nvPr>
            <p:ph idx="3" type="subTitle"/>
          </p:nvPr>
        </p:nvSpPr>
        <p:spPr>
          <a:xfrm>
            <a:off x="2458954" y="1662063"/>
            <a:ext cx="5005200" cy="55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4" type="subTitle"/>
          </p:nvPr>
        </p:nvSpPr>
        <p:spPr>
          <a:xfrm>
            <a:off x="2458957" y="3125605"/>
            <a:ext cx="5005200" cy="55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3"/>
          <p:cNvSpPr/>
          <p:nvPr/>
        </p:nvSpPr>
        <p:spPr>
          <a:xfrm rot="9900018">
            <a:off x="112670" y="696477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9900014">
            <a:off x="351297" y="1037666"/>
            <a:ext cx="142207" cy="155863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rot="9899978">
            <a:off x="557916" y="660403"/>
            <a:ext cx="75750" cy="83021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0" name="Google Shape;260;p24"/>
          <p:cNvSpPr txBox="1"/>
          <p:nvPr>
            <p:ph idx="1" type="subTitle"/>
          </p:nvPr>
        </p:nvSpPr>
        <p:spPr>
          <a:xfrm>
            <a:off x="4616163" y="2533825"/>
            <a:ext cx="3811200" cy="1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4"/>
          <p:cNvSpPr txBox="1"/>
          <p:nvPr>
            <p:ph idx="2" type="subTitle"/>
          </p:nvPr>
        </p:nvSpPr>
        <p:spPr>
          <a:xfrm>
            <a:off x="716638" y="2533825"/>
            <a:ext cx="3811200" cy="17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3" name="Google Shape;263;p24"/>
          <p:cNvSpPr/>
          <p:nvPr/>
        </p:nvSpPr>
        <p:spPr>
          <a:xfrm>
            <a:off x="187272" y="71662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43757" y="1258846"/>
            <a:ext cx="75925" cy="81973"/>
          </a:xfrm>
          <a:custGeom>
            <a:rect b="b" l="l" r="r" t="t"/>
            <a:pathLst>
              <a:path extrusionOk="0" h="426" w="433">
                <a:moveTo>
                  <a:pt x="216" y="0"/>
                </a:moveTo>
                <a:cubicBezTo>
                  <a:pt x="95" y="0"/>
                  <a:pt x="1" y="95"/>
                  <a:pt x="1" y="209"/>
                </a:cubicBezTo>
                <a:cubicBezTo>
                  <a:pt x="1" y="331"/>
                  <a:pt x="95" y="425"/>
                  <a:pt x="216" y="425"/>
                </a:cubicBezTo>
                <a:cubicBezTo>
                  <a:pt x="338" y="425"/>
                  <a:pt x="432" y="331"/>
                  <a:pt x="432" y="209"/>
                </a:cubicBezTo>
                <a:cubicBezTo>
                  <a:pt x="432" y="95"/>
                  <a:pt x="338" y="0"/>
                  <a:pt x="2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519849" y="678295"/>
            <a:ext cx="142207" cy="155864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405436" y="1175732"/>
            <a:ext cx="75751" cy="8311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8836075" y="2571751"/>
            <a:ext cx="142201" cy="143475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5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1" name="Google Shape;271;p25"/>
          <p:cNvSpPr txBox="1"/>
          <p:nvPr>
            <p:ph idx="1" type="subTitle"/>
          </p:nvPr>
        </p:nvSpPr>
        <p:spPr>
          <a:xfrm flipH="1">
            <a:off x="6031075" y="3206738"/>
            <a:ext cx="21753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2" type="subTitle"/>
          </p:nvPr>
        </p:nvSpPr>
        <p:spPr>
          <a:xfrm flipH="1">
            <a:off x="3484350" y="3206750"/>
            <a:ext cx="21753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5"/>
          <p:cNvSpPr txBox="1"/>
          <p:nvPr>
            <p:ph idx="3" type="subTitle"/>
          </p:nvPr>
        </p:nvSpPr>
        <p:spPr>
          <a:xfrm flipH="1">
            <a:off x="937625" y="3206750"/>
            <a:ext cx="21753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4" type="subTitle"/>
          </p:nvPr>
        </p:nvSpPr>
        <p:spPr>
          <a:xfrm flipH="1">
            <a:off x="6031075" y="2679038"/>
            <a:ext cx="21753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5" name="Google Shape;275;p25"/>
          <p:cNvSpPr txBox="1"/>
          <p:nvPr>
            <p:ph idx="5" type="subTitle"/>
          </p:nvPr>
        </p:nvSpPr>
        <p:spPr>
          <a:xfrm flipH="1">
            <a:off x="3484350" y="2679038"/>
            <a:ext cx="21753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6" name="Google Shape;276;p25"/>
          <p:cNvSpPr txBox="1"/>
          <p:nvPr>
            <p:ph idx="6" type="subTitle"/>
          </p:nvPr>
        </p:nvSpPr>
        <p:spPr>
          <a:xfrm flipH="1">
            <a:off x="937625" y="2679051"/>
            <a:ext cx="21753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25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25"/>
          <p:cNvSpPr/>
          <p:nvPr/>
        </p:nvSpPr>
        <p:spPr>
          <a:xfrm>
            <a:off x="8780784" y="115077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152159" y="267904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6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6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3" name="Google Shape;283;p26"/>
          <p:cNvSpPr txBox="1"/>
          <p:nvPr>
            <p:ph idx="1" type="subTitle"/>
          </p:nvPr>
        </p:nvSpPr>
        <p:spPr>
          <a:xfrm>
            <a:off x="1713369" y="1668711"/>
            <a:ext cx="3585300" cy="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6"/>
          <p:cNvSpPr txBox="1"/>
          <p:nvPr>
            <p:ph idx="2" type="subTitle"/>
          </p:nvPr>
        </p:nvSpPr>
        <p:spPr>
          <a:xfrm>
            <a:off x="2647219" y="2483032"/>
            <a:ext cx="3585300" cy="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6"/>
          <p:cNvSpPr txBox="1"/>
          <p:nvPr>
            <p:ph idx="3" type="subTitle"/>
          </p:nvPr>
        </p:nvSpPr>
        <p:spPr>
          <a:xfrm>
            <a:off x="3581069" y="3297354"/>
            <a:ext cx="3585300" cy="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6"/>
          <p:cNvSpPr txBox="1"/>
          <p:nvPr>
            <p:ph idx="4" type="subTitle"/>
          </p:nvPr>
        </p:nvSpPr>
        <p:spPr>
          <a:xfrm>
            <a:off x="4514918" y="4111675"/>
            <a:ext cx="3585300" cy="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6"/>
          <p:cNvSpPr txBox="1"/>
          <p:nvPr>
            <p:ph idx="5" type="subTitle"/>
          </p:nvPr>
        </p:nvSpPr>
        <p:spPr>
          <a:xfrm>
            <a:off x="1713379" y="1377800"/>
            <a:ext cx="358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6" type="subTitle"/>
          </p:nvPr>
        </p:nvSpPr>
        <p:spPr>
          <a:xfrm>
            <a:off x="3581072" y="3006443"/>
            <a:ext cx="358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26"/>
          <p:cNvSpPr txBox="1"/>
          <p:nvPr>
            <p:ph idx="7" type="subTitle"/>
          </p:nvPr>
        </p:nvSpPr>
        <p:spPr>
          <a:xfrm>
            <a:off x="2647226" y="2192121"/>
            <a:ext cx="358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26"/>
          <p:cNvSpPr txBox="1"/>
          <p:nvPr>
            <p:ph idx="8" type="subTitle"/>
          </p:nvPr>
        </p:nvSpPr>
        <p:spPr>
          <a:xfrm>
            <a:off x="4514919" y="3820764"/>
            <a:ext cx="3585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26"/>
          <p:cNvSpPr/>
          <p:nvPr/>
        </p:nvSpPr>
        <p:spPr>
          <a:xfrm>
            <a:off x="8809522" y="201477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8571624" y="1488420"/>
            <a:ext cx="142207" cy="155864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51826" y="3519128"/>
            <a:ext cx="75749" cy="83021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517672" y="400749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7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9" name="Google Shape;299;p27"/>
          <p:cNvSpPr txBox="1"/>
          <p:nvPr>
            <p:ph idx="1" type="subTitle"/>
          </p:nvPr>
        </p:nvSpPr>
        <p:spPr>
          <a:xfrm>
            <a:off x="4958900" y="1741011"/>
            <a:ext cx="2129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7"/>
          <p:cNvSpPr txBox="1"/>
          <p:nvPr>
            <p:ph idx="2" type="subTitle"/>
          </p:nvPr>
        </p:nvSpPr>
        <p:spPr>
          <a:xfrm>
            <a:off x="4958900" y="3742750"/>
            <a:ext cx="2129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7"/>
          <p:cNvSpPr txBox="1"/>
          <p:nvPr>
            <p:ph idx="3" type="subTitle"/>
          </p:nvPr>
        </p:nvSpPr>
        <p:spPr>
          <a:xfrm>
            <a:off x="4958900" y="1440100"/>
            <a:ext cx="21297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27"/>
          <p:cNvSpPr txBox="1"/>
          <p:nvPr>
            <p:ph idx="4" type="subTitle"/>
          </p:nvPr>
        </p:nvSpPr>
        <p:spPr>
          <a:xfrm>
            <a:off x="4958900" y="3441848"/>
            <a:ext cx="21297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27"/>
          <p:cNvSpPr txBox="1"/>
          <p:nvPr>
            <p:ph idx="5" type="subTitle"/>
          </p:nvPr>
        </p:nvSpPr>
        <p:spPr>
          <a:xfrm>
            <a:off x="2055400" y="2741898"/>
            <a:ext cx="2129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7"/>
          <p:cNvSpPr txBox="1"/>
          <p:nvPr>
            <p:ph idx="6" type="subTitle"/>
          </p:nvPr>
        </p:nvSpPr>
        <p:spPr>
          <a:xfrm>
            <a:off x="4958900" y="2741881"/>
            <a:ext cx="2129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7"/>
          <p:cNvSpPr txBox="1"/>
          <p:nvPr>
            <p:ph idx="7" type="subTitle"/>
          </p:nvPr>
        </p:nvSpPr>
        <p:spPr>
          <a:xfrm>
            <a:off x="2055400" y="2440974"/>
            <a:ext cx="21297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p27"/>
          <p:cNvSpPr txBox="1"/>
          <p:nvPr>
            <p:ph idx="8" type="subTitle"/>
          </p:nvPr>
        </p:nvSpPr>
        <p:spPr>
          <a:xfrm>
            <a:off x="4958900" y="2440974"/>
            <a:ext cx="21297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7" name="Google Shape;307;p27"/>
          <p:cNvSpPr txBox="1"/>
          <p:nvPr>
            <p:ph idx="9" type="subTitle"/>
          </p:nvPr>
        </p:nvSpPr>
        <p:spPr>
          <a:xfrm>
            <a:off x="2055400" y="1741011"/>
            <a:ext cx="2129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7"/>
          <p:cNvSpPr txBox="1"/>
          <p:nvPr>
            <p:ph idx="13" type="subTitle"/>
          </p:nvPr>
        </p:nvSpPr>
        <p:spPr>
          <a:xfrm>
            <a:off x="2055400" y="3742750"/>
            <a:ext cx="2129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7"/>
          <p:cNvSpPr txBox="1"/>
          <p:nvPr>
            <p:ph idx="14" type="subTitle"/>
          </p:nvPr>
        </p:nvSpPr>
        <p:spPr>
          <a:xfrm>
            <a:off x="2055400" y="1440100"/>
            <a:ext cx="21297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27"/>
          <p:cNvSpPr txBox="1"/>
          <p:nvPr>
            <p:ph idx="15" type="subTitle"/>
          </p:nvPr>
        </p:nvSpPr>
        <p:spPr>
          <a:xfrm>
            <a:off x="2055400" y="3441848"/>
            <a:ext cx="21297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27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2" name="Google Shape;312;p27"/>
          <p:cNvSpPr/>
          <p:nvPr/>
        </p:nvSpPr>
        <p:spPr>
          <a:xfrm>
            <a:off x="187272" y="71662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43757" y="1258846"/>
            <a:ext cx="75925" cy="81973"/>
          </a:xfrm>
          <a:custGeom>
            <a:rect b="b" l="l" r="r" t="t"/>
            <a:pathLst>
              <a:path extrusionOk="0" h="426" w="433">
                <a:moveTo>
                  <a:pt x="216" y="0"/>
                </a:moveTo>
                <a:cubicBezTo>
                  <a:pt x="95" y="0"/>
                  <a:pt x="1" y="95"/>
                  <a:pt x="1" y="209"/>
                </a:cubicBezTo>
                <a:cubicBezTo>
                  <a:pt x="1" y="331"/>
                  <a:pt x="95" y="425"/>
                  <a:pt x="216" y="425"/>
                </a:cubicBezTo>
                <a:cubicBezTo>
                  <a:pt x="338" y="425"/>
                  <a:pt x="432" y="331"/>
                  <a:pt x="432" y="209"/>
                </a:cubicBezTo>
                <a:cubicBezTo>
                  <a:pt x="432" y="95"/>
                  <a:pt x="338" y="0"/>
                  <a:pt x="2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19849" y="678295"/>
            <a:ext cx="142207" cy="155864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405436" y="1175732"/>
            <a:ext cx="75751" cy="8311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 rot="-255869">
            <a:off x="8422654" y="1728207"/>
            <a:ext cx="950586" cy="1368045"/>
            <a:chOff x="2051998" y="433375"/>
            <a:chExt cx="138464" cy="199269"/>
          </a:xfrm>
        </p:grpSpPr>
        <p:sp>
          <p:nvSpPr>
            <p:cNvPr id="317" name="Google Shape;317;p27"/>
            <p:cNvSpPr/>
            <p:nvPr/>
          </p:nvSpPr>
          <p:spPr>
            <a:xfrm>
              <a:off x="2051998" y="433375"/>
              <a:ext cx="138464" cy="199018"/>
            </a:xfrm>
            <a:custGeom>
              <a:rect b="b" l="l" r="r" t="t"/>
              <a:pathLst>
                <a:path extrusionOk="0" h="5565" w="4249">
                  <a:moveTo>
                    <a:pt x="3764" y="0"/>
                  </a:moveTo>
                  <a:cubicBezTo>
                    <a:pt x="2929" y="0"/>
                    <a:pt x="2580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50" y="548"/>
                    <a:pt x="1633" y="56"/>
                    <a:pt x="1633" y="56"/>
                  </a:cubicBezTo>
                  <a:lnTo>
                    <a:pt x="1633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7" y="2632"/>
                    <a:pt x="1869" y="2915"/>
                    <a:pt x="1714" y="3212"/>
                  </a:cubicBezTo>
                  <a:cubicBezTo>
                    <a:pt x="1896" y="2740"/>
                    <a:pt x="2037" y="2113"/>
                    <a:pt x="1646" y="1910"/>
                  </a:cubicBezTo>
                  <a:cubicBezTo>
                    <a:pt x="1496" y="1833"/>
                    <a:pt x="1340" y="1803"/>
                    <a:pt x="1189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8" y="2029"/>
                    <a:pt x="701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65"/>
                  </a:lnTo>
                  <a:cubicBezTo>
                    <a:pt x="682" y="5019"/>
                    <a:pt x="1154" y="4371"/>
                    <a:pt x="1518" y="3764"/>
                  </a:cubicBezTo>
                  <a:cubicBezTo>
                    <a:pt x="2583" y="3225"/>
                    <a:pt x="3912" y="3178"/>
                    <a:pt x="3912" y="3178"/>
                  </a:cubicBezTo>
                  <a:cubicBezTo>
                    <a:pt x="3594" y="3025"/>
                    <a:pt x="3300" y="2964"/>
                    <a:pt x="3035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6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8" y="1931"/>
                    <a:pt x="2253" y="2254"/>
                  </a:cubicBezTo>
                  <a:cubicBezTo>
                    <a:pt x="2381" y="1924"/>
                    <a:pt x="2462" y="1667"/>
                    <a:pt x="2502" y="1533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2051998" y="433375"/>
              <a:ext cx="138464" cy="199269"/>
            </a:xfrm>
            <a:custGeom>
              <a:rect b="b" l="l" r="r" t="t"/>
              <a:pathLst>
                <a:path extrusionOk="0" h="5572" w="4249">
                  <a:moveTo>
                    <a:pt x="3764" y="0"/>
                  </a:moveTo>
                  <a:cubicBezTo>
                    <a:pt x="2929" y="0"/>
                    <a:pt x="2579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49" y="548"/>
                    <a:pt x="1632" y="56"/>
                    <a:pt x="1632" y="56"/>
                  </a:cubicBezTo>
                  <a:lnTo>
                    <a:pt x="1632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6" y="2632"/>
                    <a:pt x="1868" y="2915"/>
                    <a:pt x="1713" y="3212"/>
                  </a:cubicBezTo>
                  <a:cubicBezTo>
                    <a:pt x="1895" y="2740"/>
                    <a:pt x="2037" y="2113"/>
                    <a:pt x="1653" y="1910"/>
                  </a:cubicBezTo>
                  <a:cubicBezTo>
                    <a:pt x="1501" y="1833"/>
                    <a:pt x="1344" y="1803"/>
                    <a:pt x="1191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7" y="2029"/>
                    <a:pt x="700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72"/>
                  </a:lnTo>
                  <a:cubicBezTo>
                    <a:pt x="682" y="5019"/>
                    <a:pt x="1154" y="4378"/>
                    <a:pt x="1518" y="3764"/>
                  </a:cubicBezTo>
                  <a:cubicBezTo>
                    <a:pt x="2583" y="3225"/>
                    <a:pt x="3911" y="3178"/>
                    <a:pt x="3911" y="3178"/>
                  </a:cubicBezTo>
                  <a:cubicBezTo>
                    <a:pt x="3594" y="3025"/>
                    <a:pt x="3300" y="2964"/>
                    <a:pt x="3034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5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7" y="1931"/>
                    <a:pt x="2253" y="2254"/>
                  </a:cubicBezTo>
                  <a:cubicBezTo>
                    <a:pt x="2381" y="1924"/>
                    <a:pt x="2462" y="1667"/>
                    <a:pt x="2502" y="1539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 flipH="1" rot="-2271975">
            <a:off x="8546625" y="2635406"/>
            <a:ext cx="726000" cy="659986"/>
            <a:chOff x="2011009" y="705426"/>
            <a:chExt cx="172746" cy="157033"/>
          </a:xfrm>
        </p:grpSpPr>
        <p:sp>
          <p:nvSpPr>
            <p:cNvPr id="320" name="Google Shape;320;p27"/>
            <p:cNvSpPr/>
            <p:nvPr/>
          </p:nvSpPr>
          <p:spPr>
            <a:xfrm>
              <a:off x="2011009" y="705426"/>
              <a:ext cx="172746" cy="157033"/>
            </a:xfrm>
            <a:custGeom>
              <a:rect b="b" l="l" r="r" t="t"/>
              <a:pathLst>
                <a:path extrusionOk="0" h="4391" w="5301">
                  <a:moveTo>
                    <a:pt x="5300" y="1"/>
                  </a:moveTo>
                  <a:lnTo>
                    <a:pt x="5300" y="1"/>
                  </a:lnTo>
                  <a:cubicBezTo>
                    <a:pt x="4653" y="635"/>
                    <a:pt x="2569" y="797"/>
                    <a:pt x="1362" y="1538"/>
                  </a:cubicBezTo>
                  <a:cubicBezTo>
                    <a:pt x="331" y="2165"/>
                    <a:pt x="425" y="3433"/>
                    <a:pt x="472" y="3777"/>
                  </a:cubicBezTo>
                  <a:cubicBezTo>
                    <a:pt x="311" y="3939"/>
                    <a:pt x="149" y="4107"/>
                    <a:pt x="0" y="4289"/>
                  </a:cubicBezTo>
                  <a:lnTo>
                    <a:pt x="135" y="4390"/>
                  </a:lnTo>
                  <a:cubicBezTo>
                    <a:pt x="270" y="4222"/>
                    <a:pt x="412" y="4053"/>
                    <a:pt x="567" y="3898"/>
                  </a:cubicBezTo>
                  <a:cubicBezTo>
                    <a:pt x="1024" y="4069"/>
                    <a:pt x="1439" y="4144"/>
                    <a:pt x="1816" y="4144"/>
                  </a:cubicBezTo>
                  <a:cubicBezTo>
                    <a:pt x="4614" y="4144"/>
                    <a:pt x="5300" y="1"/>
                    <a:pt x="530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2011009" y="705426"/>
              <a:ext cx="172746" cy="157033"/>
              <a:chOff x="1308457" y="705426"/>
              <a:chExt cx="172746" cy="157033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1313736" y="705426"/>
                <a:ext cx="167467" cy="148307"/>
              </a:xfrm>
              <a:custGeom>
                <a:rect b="b" l="l" r="r" t="t"/>
                <a:pathLst>
                  <a:path extrusionOk="0" h="4147" w="5139">
                    <a:moveTo>
                      <a:pt x="5138" y="1"/>
                    </a:moveTo>
                    <a:lnTo>
                      <a:pt x="5138" y="1"/>
                    </a:lnTo>
                    <a:cubicBezTo>
                      <a:pt x="4491" y="635"/>
                      <a:pt x="2407" y="797"/>
                      <a:pt x="1200" y="1538"/>
                    </a:cubicBezTo>
                    <a:cubicBezTo>
                      <a:pt x="0" y="2273"/>
                      <a:pt x="330" y="3871"/>
                      <a:pt x="330" y="3871"/>
                    </a:cubicBezTo>
                    <a:cubicBezTo>
                      <a:pt x="817" y="4063"/>
                      <a:pt x="1257" y="4146"/>
                      <a:pt x="1655" y="4146"/>
                    </a:cubicBezTo>
                    <a:cubicBezTo>
                      <a:pt x="4451" y="4146"/>
                      <a:pt x="5138" y="1"/>
                      <a:pt x="5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1308457" y="719910"/>
                <a:ext cx="164828" cy="142549"/>
              </a:xfrm>
              <a:custGeom>
                <a:rect b="b" l="l" r="r" t="t"/>
                <a:pathLst>
                  <a:path extrusionOk="0" h="3986" w="5058">
                    <a:moveTo>
                      <a:pt x="5057" y="0"/>
                    </a:moveTo>
                    <a:lnTo>
                      <a:pt x="5057" y="0"/>
                    </a:lnTo>
                    <a:cubicBezTo>
                      <a:pt x="4976" y="108"/>
                      <a:pt x="4889" y="210"/>
                      <a:pt x="4801" y="311"/>
                    </a:cubicBezTo>
                    <a:cubicBezTo>
                      <a:pt x="4713" y="412"/>
                      <a:pt x="4619" y="499"/>
                      <a:pt x="4525" y="594"/>
                    </a:cubicBezTo>
                    <a:cubicBezTo>
                      <a:pt x="4329" y="776"/>
                      <a:pt x="4120" y="944"/>
                      <a:pt x="3911" y="1106"/>
                    </a:cubicBezTo>
                    <a:lnTo>
                      <a:pt x="3837" y="1160"/>
                    </a:lnTo>
                    <a:cubicBezTo>
                      <a:pt x="3844" y="897"/>
                      <a:pt x="3877" y="641"/>
                      <a:pt x="3925" y="385"/>
                    </a:cubicBezTo>
                    <a:lnTo>
                      <a:pt x="3925" y="385"/>
                    </a:lnTo>
                    <a:cubicBezTo>
                      <a:pt x="3844" y="655"/>
                      <a:pt x="3783" y="938"/>
                      <a:pt x="3749" y="1221"/>
                    </a:cubicBezTo>
                    <a:cubicBezTo>
                      <a:pt x="3378" y="1477"/>
                      <a:pt x="2987" y="1713"/>
                      <a:pt x="2589" y="1922"/>
                    </a:cubicBezTo>
                    <a:cubicBezTo>
                      <a:pt x="2596" y="1747"/>
                      <a:pt x="2616" y="1565"/>
                      <a:pt x="2643" y="1389"/>
                    </a:cubicBezTo>
                    <a:cubicBezTo>
                      <a:pt x="2677" y="1180"/>
                      <a:pt x="2718" y="971"/>
                      <a:pt x="2785" y="769"/>
                    </a:cubicBezTo>
                    <a:lnTo>
                      <a:pt x="2785" y="769"/>
                    </a:lnTo>
                    <a:cubicBezTo>
                      <a:pt x="2697" y="965"/>
                      <a:pt x="2637" y="1167"/>
                      <a:pt x="2583" y="1376"/>
                    </a:cubicBezTo>
                    <a:cubicBezTo>
                      <a:pt x="2529" y="1578"/>
                      <a:pt x="2488" y="1781"/>
                      <a:pt x="2455" y="1990"/>
                    </a:cubicBezTo>
                    <a:cubicBezTo>
                      <a:pt x="2252" y="2097"/>
                      <a:pt x="2043" y="2205"/>
                      <a:pt x="1848" y="2327"/>
                    </a:cubicBezTo>
                    <a:cubicBezTo>
                      <a:pt x="1693" y="2421"/>
                      <a:pt x="1544" y="2522"/>
                      <a:pt x="1396" y="2623"/>
                    </a:cubicBezTo>
                    <a:cubicBezTo>
                      <a:pt x="1389" y="2549"/>
                      <a:pt x="1382" y="2468"/>
                      <a:pt x="1382" y="2387"/>
                    </a:cubicBezTo>
                    <a:cubicBezTo>
                      <a:pt x="1389" y="2273"/>
                      <a:pt x="1396" y="2158"/>
                      <a:pt x="1409" y="2037"/>
                    </a:cubicBezTo>
                    <a:cubicBezTo>
                      <a:pt x="1443" y="1801"/>
                      <a:pt x="1504" y="1572"/>
                      <a:pt x="1585" y="1342"/>
                    </a:cubicBezTo>
                    <a:lnTo>
                      <a:pt x="1585" y="1342"/>
                    </a:lnTo>
                    <a:cubicBezTo>
                      <a:pt x="1477" y="1558"/>
                      <a:pt x="1389" y="1787"/>
                      <a:pt x="1329" y="2023"/>
                    </a:cubicBezTo>
                    <a:cubicBezTo>
                      <a:pt x="1295" y="2138"/>
                      <a:pt x="1275" y="2259"/>
                      <a:pt x="1261" y="2381"/>
                    </a:cubicBezTo>
                    <a:cubicBezTo>
                      <a:pt x="1248" y="2495"/>
                      <a:pt x="1234" y="2610"/>
                      <a:pt x="1241" y="2731"/>
                    </a:cubicBezTo>
                    <a:cubicBezTo>
                      <a:pt x="1221" y="2745"/>
                      <a:pt x="1200" y="2765"/>
                      <a:pt x="1180" y="2779"/>
                    </a:cubicBezTo>
                    <a:cubicBezTo>
                      <a:pt x="749" y="3102"/>
                      <a:pt x="344" y="3460"/>
                      <a:pt x="0" y="3884"/>
                    </a:cubicBezTo>
                    <a:lnTo>
                      <a:pt x="135" y="3985"/>
                    </a:lnTo>
                    <a:cubicBezTo>
                      <a:pt x="358" y="3696"/>
                      <a:pt x="621" y="3426"/>
                      <a:pt x="897" y="3183"/>
                    </a:cubicBezTo>
                    <a:cubicBezTo>
                      <a:pt x="1005" y="3230"/>
                      <a:pt x="1113" y="3264"/>
                      <a:pt x="1221" y="3298"/>
                    </a:cubicBezTo>
                    <a:cubicBezTo>
                      <a:pt x="1342" y="3338"/>
                      <a:pt x="1470" y="3372"/>
                      <a:pt x="1592" y="3392"/>
                    </a:cubicBezTo>
                    <a:cubicBezTo>
                      <a:pt x="1696" y="3403"/>
                      <a:pt x="1801" y="3414"/>
                      <a:pt x="1905" y="3414"/>
                    </a:cubicBezTo>
                    <a:cubicBezTo>
                      <a:pt x="1929" y="3414"/>
                      <a:pt x="1952" y="3414"/>
                      <a:pt x="1976" y="3412"/>
                    </a:cubicBezTo>
                    <a:cubicBezTo>
                      <a:pt x="2104" y="3406"/>
                      <a:pt x="2232" y="3385"/>
                      <a:pt x="2347" y="3331"/>
                    </a:cubicBezTo>
                    <a:lnTo>
                      <a:pt x="2347" y="3331"/>
                    </a:lnTo>
                    <a:cubicBezTo>
                      <a:pt x="2251" y="3363"/>
                      <a:pt x="2156" y="3374"/>
                      <a:pt x="2058" y="3374"/>
                    </a:cubicBezTo>
                    <a:cubicBezTo>
                      <a:pt x="2031" y="3374"/>
                      <a:pt x="2003" y="3373"/>
                      <a:pt x="1976" y="3372"/>
                    </a:cubicBezTo>
                    <a:cubicBezTo>
                      <a:pt x="1854" y="3365"/>
                      <a:pt x="1733" y="3338"/>
                      <a:pt x="1612" y="3304"/>
                    </a:cubicBezTo>
                    <a:cubicBezTo>
                      <a:pt x="1409" y="3251"/>
                      <a:pt x="1214" y="3163"/>
                      <a:pt x="1032" y="3062"/>
                    </a:cubicBezTo>
                    <a:cubicBezTo>
                      <a:pt x="1106" y="3001"/>
                      <a:pt x="1180" y="2940"/>
                      <a:pt x="1261" y="2880"/>
                    </a:cubicBezTo>
                    <a:cubicBezTo>
                      <a:pt x="1450" y="2725"/>
                      <a:pt x="1659" y="2583"/>
                      <a:pt x="1861" y="2448"/>
                    </a:cubicBezTo>
                    <a:cubicBezTo>
                      <a:pt x="2097" y="2549"/>
                      <a:pt x="2340" y="2637"/>
                      <a:pt x="2583" y="2711"/>
                    </a:cubicBezTo>
                    <a:cubicBezTo>
                      <a:pt x="2711" y="2745"/>
                      <a:pt x="2839" y="2779"/>
                      <a:pt x="2974" y="2792"/>
                    </a:cubicBezTo>
                    <a:cubicBezTo>
                      <a:pt x="3046" y="2803"/>
                      <a:pt x="3119" y="2813"/>
                      <a:pt x="3193" y="2813"/>
                    </a:cubicBezTo>
                    <a:cubicBezTo>
                      <a:pt x="3251" y="2813"/>
                      <a:pt x="3308" y="2807"/>
                      <a:pt x="3365" y="2792"/>
                    </a:cubicBezTo>
                    <a:lnTo>
                      <a:pt x="3365" y="2792"/>
                    </a:lnTo>
                    <a:cubicBezTo>
                      <a:pt x="3329" y="2798"/>
                      <a:pt x="3292" y="2800"/>
                      <a:pt x="3255" y="2800"/>
                    </a:cubicBezTo>
                    <a:cubicBezTo>
                      <a:pt x="3161" y="2800"/>
                      <a:pt x="3066" y="2784"/>
                      <a:pt x="2974" y="2765"/>
                    </a:cubicBezTo>
                    <a:cubicBezTo>
                      <a:pt x="2846" y="2738"/>
                      <a:pt x="2724" y="2698"/>
                      <a:pt x="2603" y="2650"/>
                    </a:cubicBezTo>
                    <a:cubicBezTo>
                      <a:pt x="2387" y="2569"/>
                      <a:pt x="2185" y="2475"/>
                      <a:pt x="1983" y="2367"/>
                    </a:cubicBezTo>
                    <a:cubicBezTo>
                      <a:pt x="2178" y="2246"/>
                      <a:pt x="2387" y="2131"/>
                      <a:pt x="2589" y="2017"/>
                    </a:cubicBezTo>
                    <a:cubicBezTo>
                      <a:pt x="2792" y="1909"/>
                      <a:pt x="2987" y="1794"/>
                      <a:pt x="3176" y="1673"/>
                    </a:cubicBezTo>
                    <a:cubicBezTo>
                      <a:pt x="3520" y="1794"/>
                      <a:pt x="3877" y="1855"/>
                      <a:pt x="4235" y="1861"/>
                    </a:cubicBezTo>
                    <a:cubicBezTo>
                      <a:pt x="3898" y="1828"/>
                      <a:pt x="3567" y="1747"/>
                      <a:pt x="3264" y="1619"/>
                    </a:cubicBezTo>
                    <a:cubicBezTo>
                      <a:pt x="3453" y="1491"/>
                      <a:pt x="3641" y="1363"/>
                      <a:pt x="3823" y="1221"/>
                    </a:cubicBezTo>
                    <a:lnTo>
                      <a:pt x="3830" y="1221"/>
                    </a:lnTo>
                    <a:lnTo>
                      <a:pt x="3830" y="1214"/>
                    </a:lnTo>
                    <a:cubicBezTo>
                      <a:pt x="3864" y="1187"/>
                      <a:pt x="3898" y="1167"/>
                      <a:pt x="3931" y="1140"/>
                    </a:cubicBezTo>
                    <a:cubicBezTo>
                      <a:pt x="4140" y="971"/>
                      <a:pt x="4343" y="796"/>
                      <a:pt x="4538" y="607"/>
                    </a:cubicBezTo>
                    <a:cubicBezTo>
                      <a:pt x="4633" y="513"/>
                      <a:pt x="4720" y="419"/>
                      <a:pt x="4808" y="317"/>
                    </a:cubicBezTo>
                    <a:cubicBezTo>
                      <a:pt x="4896" y="216"/>
                      <a:pt x="4983" y="115"/>
                      <a:pt x="50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even columns ">
  <p:cSld name="CUSTOM_7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8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7" name="Google Shape;327;p28"/>
          <p:cNvSpPr txBox="1"/>
          <p:nvPr>
            <p:ph idx="1" type="subTitle"/>
          </p:nvPr>
        </p:nvSpPr>
        <p:spPr>
          <a:xfrm>
            <a:off x="1699514" y="2164578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8"/>
          <p:cNvSpPr txBox="1"/>
          <p:nvPr>
            <p:ph idx="2" type="subTitle"/>
          </p:nvPr>
        </p:nvSpPr>
        <p:spPr>
          <a:xfrm>
            <a:off x="3658543" y="2164578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8"/>
          <p:cNvSpPr txBox="1"/>
          <p:nvPr>
            <p:ph idx="3" type="subTitle"/>
          </p:nvPr>
        </p:nvSpPr>
        <p:spPr>
          <a:xfrm>
            <a:off x="1699514" y="1717875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/>
        </p:txBody>
      </p:sp>
      <p:sp>
        <p:nvSpPr>
          <p:cNvPr id="330" name="Google Shape;330;p28"/>
          <p:cNvSpPr txBox="1"/>
          <p:nvPr>
            <p:ph idx="4" type="subTitle"/>
          </p:nvPr>
        </p:nvSpPr>
        <p:spPr>
          <a:xfrm>
            <a:off x="3658543" y="1717875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/>
        </p:txBody>
      </p:sp>
      <p:sp>
        <p:nvSpPr>
          <p:cNvPr id="331" name="Google Shape;331;p28"/>
          <p:cNvSpPr txBox="1"/>
          <p:nvPr>
            <p:ph idx="5" type="subTitle"/>
          </p:nvPr>
        </p:nvSpPr>
        <p:spPr>
          <a:xfrm>
            <a:off x="5617571" y="2164578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8"/>
          <p:cNvSpPr txBox="1"/>
          <p:nvPr>
            <p:ph idx="6" type="subTitle"/>
          </p:nvPr>
        </p:nvSpPr>
        <p:spPr>
          <a:xfrm>
            <a:off x="5617571" y="1717875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/>
        </p:txBody>
      </p:sp>
      <p:sp>
        <p:nvSpPr>
          <p:cNvPr id="333" name="Google Shape;333;p28"/>
          <p:cNvSpPr txBox="1"/>
          <p:nvPr>
            <p:ph idx="7" type="subTitle"/>
          </p:nvPr>
        </p:nvSpPr>
        <p:spPr>
          <a:xfrm>
            <a:off x="720000" y="3702626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8" type="subTitle"/>
          </p:nvPr>
        </p:nvSpPr>
        <p:spPr>
          <a:xfrm>
            <a:off x="2679029" y="3702626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9" type="subTitle"/>
          </p:nvPr>
        </p:nvSpPr>
        <p:spPr>
          <a:xfrm>
            <a:off x="720000" y="3255925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/>
        </p:txBody>
      </p:sp>
      <p:sp>
        <p:nvSpPr>
          <p:cNvPr id="336" name="Google Shape;336;p28"/>
          <p:cNvSpPr txBox="1"/>
          <p:nvPr>
            <p:ph idx="13" type="subTitle"/>
          </p:nvPr>
        </p:nvSpPr>
        <p:spPr>
          <a:xfrm>
            <a:off x="2679029" y="3255925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/>
        </p:txBody>
      </p:sp>
      <p:sp>
        <p:nvSpPr>
          <p:cNvPr id="337" name="Google Shape;337;p28"/>
          <p:cNvSpPr txBox="1"/>
          <p:nvPr>
            <p:ph idx="14" type="subTitle"/>
          </p:nvPr>
        </p:nvSpPr>
        <p:spPr>
          <a:xfrm>
            <a:off x="6597086" y="3702626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8"/>
          <p:cNvSpPr txBox="1"/>
          <p:nvPr>
            <p:ph idx="15" type="subTitle"/>
          </p:nvPr>
        </p:nvSpPr>
        <p:spPr>
          <a:xfrm>
            <a:off x="6597086" y="3255925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/>
        </p:txBody>
      </p:sp>
      <p:sp>
        <p:nvSpPr>
          <p:cNvPr id="339" name="Google Shape;339;p28"/>
          <p:cNvSpPr txBox="1"/>
          <p:nvPr>
            <p:ph idx="16" type="subTitle"/>
          </p:nvPr>
        </p:nvSpPr>
        <p:spPr>
          <a:xfrm>
            <a:off x="4638057" y="3702626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8"/>
          <p:cNvSpPr txBox="1"/>
          <p:nvPr>
            <p:ph idx="17" type="subTitle"/>
          </p:nvPr>
        </p:nvSpPr>
        <p:spPr>
          <a:xfrm>
            <a:off x="4638057" y="3255925"/>
            <a:ext cx="1827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apey"/>
              <a:buNone/>
              <a:defRPr sz="2400">
                <a:latin typeface="Arapey"/>
                <a:ea typeface="Arapey"/>
                <a:cs typeface="Arapey"/>
                <a:sym typeface="Arapey"/>
              </a:defRPr>
            </a:lvl9pPr>
          </a:lstStyle>
          <a:p/>
        </p:txBody>
      </p:sp>
      <p:sp>
        <p:nvSpPr>
          <p:cNvPr id="341" name="Google Shape;341;p28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42" name="Google Shape;342;p28"/>
          <p:cNvGrpSpPr/>
          <p:nvPr/>
        </p:nvGrpSpPr>
        <p:grpSpPr>
          <a:xfrm rot="1977226">
            <a:off x="8563561" y="2571834"/>
            <a:ext cx="468128" cy="760338"/>
            <a:chOff x="1912719" y="1799531"/>
            <a:chExt cx="219313" cy="356196"/>
          </a:xfrm>
        </p:grpSpPr>
        <p:sp>
          <p:nvSpPr>
            <p:cNvPr id="343" name="Google Shape;343;p28"/>
            <p:cNvSpPr/>
            <p:nvPr/>
          </p:nvSpPr>
          <p:spPr>
            <a:xfrm>
              <a:off x="1912832" y="1799531"/>
              <a:ext cx="219086" cy="356194"/>
            </a:xfrm>
            <a:custGeom>
              <a:rect b="b" l="l" r="r" t="t"/>
              <a:pathLst>
                <a:path extrusionOk="0" h="9960" w="6723">
                  <a:moveTo>
                    <a:pt x="3823" y="0"/>
                  </a:moveTo>
                  <a:lnTo>
                    <a:pt x="2158" y="317"/>
                  </a:lnTo>
                  <a:lnTo>
                    <a:pt x="2218" y="641"/>
                  </a:lnTo>
                  <a:lnTo>
                    <a:pt x="823" y="910"/>
                  </a:lnTo>
                  <a:cubicBezTo>
                    <a:pt x="560" y="958"/>
                    <a:pt x="371" y="1200"/>
                    <a:pt x="384" y="1470"/>
                  </a:cubicBezTo>
                  <a:lnTo>
                    <a:pt x="405" y="1956"/>
                  </a:lnTo>
                  <a:lnTo>
                    <a:pt x="182" y="2003"/>
                  </a:lnTo>
                  <a:lnTo>
                    <a:pt x="115" y="2009"/>
                  </a:lnTo>
                  <a:cubicBezTo>
                    <a:pt x="40" y="2023"/>
                    <a:pt x="0" y="2138"/>
                    <a:pt x="20" y="2259"/>
                  </a:cubicBezTo>
                  <a:lnTo>
                    <a:pt x="182" y="3082"/>
                  </a:lnTo>
                  <a:cubicBezTo>
                    <a:pt x="201" y="3195"/>
                    <a:pt x="272" y="3278"/>
                    <a:pt x="342" y="3278"/>
                  </a:cubicBezTo>
                  <a:cubicBezTo>
                    <a:pt x="347" y="3278"/>
                    <a:pt x="352" y="3278"/>
                    <a:pt x="357" y="3277"/>
                  </a:cubicBezTo>
                  <a:lnTo>
                    <a:pt x="486" y="3250"/>
                  </a:lnTo>
                  <a:lnTo>
                    <a:pt x="533" y="3243"/>
                  </a:lnTo>
                  <a:lnTo>
                    <a:pt x="829" y="4106"/>
                  </a:lnTo>
                  <a:lnTo>
                    <a:pt x="695" y="4127"/>
                  </a:lnTo>
                  <a:lnTo>
                    <a:pt x="2171" y="8408"/>
                  </a:lnTo>
                  <a:lnTo>
                    <a:pt x="2306" y="8381"/>
                  </a:lnTo>
                  <a:lnTo>
                    <a:pt x="2724" y="9588"/>
                  </a:lnTo>
                  <a:cubicBezTo>
                    <a:pt x="2797" y="9813"/>
                    <a:pt x="2979" y="9959"/>
                    <a:pt x="3170" y="9959"/>
                  </a:cubicBezTo>
                  <a:cubicBezTo>
                    <a:pt x="3174" y="9959"/>
                    <a:pt x="3178" y="9959"/>
                    <a:pt x="3183" y="9959"/>
                  </a:cubicBezTo>
                  <a:cubicBezTo>
                    <a:pt x="3479" y="9946"/>
                    <a:pt x="3985" y="9899"/>
                    <a:pt x="4787" y="9743"/>
                  </a:cubicBezTo>
                  <a:cubicBezTo>
                    <a:pt x="5590" y="9588"/>
                    <a:pt x="6075" y="9447"/>
                    <a:pt x="6352" y="9352"/>
                  </a:cubicBezTo>
                  <a:cubicBezTo>
                    <a:pt x="6541" y="9285"/>
                    <a:pt x="6655" y="9076"/>
                    <a:pt x="6648" y="8833"/>
                  </a:cubicBezTo>
                  <a:lnTo>
                    <a:pt x="6588" y="7559"/>
                  </a:lnTo>
                  <a:lnTo>
                    <a:pt x="6723" y="7532"/>
                  </a:lnTo>
                  <a:lnTo>
                    <a:pt x="6507" y="3014"/>
                  </a:lnTo>
                  <a:lnTo>
                    <a:pt x="6372" y="3041"/>
                  </a:lnTo>
                  <a:lnTo>
                    <a:pt x="6332" y="2131"/>
                  </a:lnTo>
                  <a:lnTo>
                    <a:pt x="6372" y="2124"/>
                  </a:lnTo>
                  <a:lnTo>
                    <a:pt x="6500" y="2097"/>
                  </a:lnTo>
                  <a:cubicBezTo>
                    <a:pt x="6581" y="2084"/>
                    <a:pt x="6622" y="1976"/>
                    <a:pt x="6595" y="1848"/>
                  </a:cubicBezTo>
                  <a:lnTo>
                    <a:pt x="6439" y="1025"/>
                  </a:lnTo>
                  <a:cubicBezTo>
                    <a:pt x="6414" y="912"/>
                    <a:pt x="6342" y="828"/>
                    <a:pt x="6273" y="828"/>
                  </a:cubicBezTo>
                  <a:cubicBezTo>
                    <a:pt x="6268" y="828"/>
                    <a:pt x="6262" y="829"/>
                    <a:pt x="6257" y="829"/>
                  </a:cubicBezTo>
                  <a:lnTo>
                    <a:pt x="6190" y="843"/>
                  </a:lnTo>
                  <a:lnTo>
                    <a:pt x="6062" y="870"/>
                  </a:lnTo>
                  <a:lnTo>
                    <a:pt x="5900" y="411"/>
                  </a:lnTo>
                  <a:cubicBezTo>
                    <a:pt x="5824" y="189"/>
                    <a:pt x="5617" y="43"/>
                    <a:pt x="5387" y="43"/>
                  </a:cubicBezTo>
                  <a:cubicBezTo>
                    <a:pt x="5352" y="43"/>
                    <a:pt x="5316" y="47"/>
                    <a:pt x="5280" y="54"/>
                  </a:cubicBezTo>
                  <a:lnTo>
                    <a:pt x="3884" y="324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28"/>
            <p:cNvGrpSpPr/>
            <p:nvPr/>
          </p:nvGrpSpPr>
          <p:grpSpPr>
            <a:xfrm>
              <a:off x="1912719" y="1799531"/>
              <a:ext cx="219313" cy="356196"/>
              <a:chOff x="1197503" y="1799531"/>
              <a:chExt cx="219313" cy="356196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1209559" y="1800890"/>
                <a:ext cx="194287" cy="97524"/>
              </a:xfrm>
              <a:custGeom>
                <a:rect b="b" l="l" r="r" t="t"/>
                <a:pathLst>
                  <a:path extrusionOk="0" h="2727" w="5962">
                    <a:moveTo>
                      <a:pt x="5014" y="1"/>
                    </a:moveTo>
                    <a:cubicBezTo>
                      <a:pt x="4982" y="1"/>
                      <a:pt x="4949" y="3"/>
                      <a:pt x="4916" y="9"/>
                    </a:cubicBezTo>
                    <a:lnTo>
                      <a:pt x="459" y="872"/>
                    </a:lnTo>
                    <a:cubicBezTo>
                      <a:pt x="190" y="920"/>
                      <a:pt x="1" y="1162"/>
                      <a:pt x="14" y="1432"/>
                    </a:cubicBezTo>
                    <a:lnTo>
                      <a:pt x="75" y="2727"/>
                    </a:lnTo>
                    <a:lnTo>
                      <a:pt x="5962" y="1594"/>
                    </a:lnTo>
                    <a:lnTo>
                      <a:pt x="5537" y="373"/>
                    </a:lnTo>
                    <a:cubicBezTo>
                      <a:pt x="5460" y="143"/>
                      <a:pt x="5243" y="1"/>
                      <a:pt x="5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1211775" y="1864870"/>
                <a:ext cx="202857" cy="290856"/>
              </a:xfrm>
              <a:custGeom>
                <a:rect b="b" l="l" r="r" t="t"/>
                <a:pathLst>
                  <a:path extrusionOk="0" h="8133" w="6225">
                    <a:moveTo>
                      <a:pt x="5887" y="0"/>
                    </a:moveTo>
                    <a:lnTo>
                      <a:pt x="2940" y="567"/>
                    </a:lnTo>
                    <a:lnTo>
                      <a:pt x="0" y="1133"/>
                    </a:lnTo>
                    <a:lnTo>
                      <a:pt x="2293" y="7761"/>
                    </a:lnTo>
                    <a:cubicBezTo>
                      <a:pt x="2366" y="7979"/>
                      <a:pt x="2548" y="8132"/>
                      <a:pt x="2739" y="8132"/>
                    </a:cubicBezTo>
                    <a:cubicBezTo>
                      <a:pt x="2743" y="8132"/>
                      <a:pt x="2747" y="8132"/>
                      <a:pt x="2751" y="8132"/>
                    </a:cubicBezTo>
                    <a:cubicBezTo>
                      <a:pt x="3041" y="8119"/>
                      <a:pt x="3547" y="8072"/>
                      <a:pt x="4356" y="7916"/>
                    </a:cubicBezTo>
                    <a:cubicBezTo>
                      <a:pt x="5159" y="7761"/>
                      <a:pt x="5644" y="7620"/>
                      <a:pt x="5921" y="7519"/>
                    </a:cubicBezTo>
                    <a:cubicBezTo>
                      <a:pt x="6109" y="7458"/>
                      <a:pt x="6224" y="7249"/>
                      <a:pt x="6211" y="7006"/>
                    </a:cubicBezTo>
                    <a:lnTo>
                      <a:pt x="58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8"/>
              <p:cNvSpPr/>
              <p:nvPr/>
            </p:nvSpPr>
            <p:spPr>
              <a:xfrm>
                <a:off x="1220117" y="1907321"/>
                <a:ext cx="196698" cy="192939"/>
              </a:xfrm>
              <a:custGeom>
                <a:rect b="b" l="l" r="r" t="t"/>
                <a:pathLst>
                  <a:path extrusionOk="0" h="5395" w="6036">
                    <a:moveTo>
                      <a:pt x="5820" y="0"/>
                    </a:moveTo>
                    <a:lnTo>
                      <a:pt x="1" y="1113"/>
                    </a:lnTo>
                    <a:lnTo>
                      <a:pt x="1484" y="5394"/>
                    </a:lnTo>
                    <a:lnTo>
                      <a:pt x="6035" y="4518"/>
                    </a:lnTo>
                    <a:lnTo>
                      <a:pt x="58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1268018" y="1799531"/>
                <a:ext cx="58266" cy="34010"/>
              </a:xfrm>
              <a:custGeom>
                <a:rect b="b" l="l" r="r" t="t"/>
                <a:pathLst>
                  <a:path extrusionOk="0" h="951" w="1788">
                    <a:moveTo>
                      <a:pt x="1666" y="0"/>
                    </a:moveTo>
                    <a:lnTo>
                      <a:pt x="1" y="317"/>
                    </a:lnTo>
                    <a:lnTo>
                      <a:pt x="122" y="951"/>
                    </a:lnTo>
                    <a:lnTo>
                      <a:pt x="1787" y="627"/>
                    </a:lnTo>
                    <a:lnTo>
                      <a:pt x="16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8"/>
              <p:cNvSpPr/>
              <p:nvPr/>
            </p:nvSpPr>
            <p:spPr>
              <a:xfrm>
                <a:off x="1197503" y="1829143"/>
                <a:ext cx="216023" cy="87654"/>
              </a:xfrm>
              <a:custGeom>
                <a:rect b="b" l="l" r="r" t="t"/>
                <a:pathLst>
                  <a:path extrusionOk="0" h="2451" w="6629">
                    <a:moveTo>
                      <a:pt x="6281" y="0"/>
                    </a:moveTo>
                    <a:cubicBezTo>
                      <a:pt x="6275" y="0"/>
                      <a:pt x="6270" y="1"/>
                      <a:pt x="6264" y="1"/>
                    </a:cubicBezTo>
                    <a:lnTo>
                      <a:pt x="6197" y="15"/>
                    </a:lnTo>
                    <a:lnTo>
                      <a:pt x="3196" y="588"/>
                    </a:lnTo>
                    <a:lnTo>
                      <a:pt x="189" y="1168"/>
                    </a:lnTo>
                    <a:lnTo>
                      <a:pt x="121" y="1181"/>
                    </a:lnTo>
                    <a:cubicBezTo>
                      <a:pt x="47" y="1195"/>
                      <a:pt x="0" y="1310"/>
                      <a:pt x="27" y="1431"/>
                    </a:cubicBezTo>
                    <a:lnTo>
                      <a:pt x="182" y="2254"/>
                    </a:lnTo>
                    <a:cubicBezTo>
                      <a:pt x="207" y="2367"/>
                      <a:pt x="279" y="2450"/>
                      <a:pt x="349" y="2450"/>
                    </a:cubicBezTo>
                    <a:cubicBezTo>
                      <a:pt x="354" y="2450"/>
                      <a:pt x="359" y="2450"/>
                      <a:pt x="364" y="2449"/>
                    </a:cubicBezTo>
                    <a:lnTo>
                      <a:pt x="492" y="2422"/>
                    </a:lnTo>
                    <a:lnTo>
                      <a:pt x="3439" y="1856"/>
                    </a:lnTo>
                    <a:lnTo>
                      <a:pt x="6379" y="1289"/>
                    </a:lnTo>
                    <a:lnTo>
                      <a:pt x="6507" y="1269"/>
                    </a:lnTo>
                    <a:cubicBezTo>
                      <a:pt x="6588" y="1256"/>
                      <a:pt x="6628" y="1141"/>
                      <a:pt x="6601" y="1020"/>
                    </a:cubicBezTo>
                    <a:lnTo>
                      <a:pt x="6446" y="197"/>
                    </a:lnTo>
                    <a:cubicBezTo>
                      <a:pt x="6427" y="84"/>
                      <a:pt x="6356" y="0"/>
                      <a:pt x="6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0" name="Google Shape;350;p28"/>
          <p:cNvGrpSpPr/>
          <p:nvPr/>
        </p:nvGrpSpPr>
        <p:grpSpPr>
          <a:xfrm rot="-1005904">
            <a:off x="8606922" y="3791117"/>
            <a:ext cx="553480" cy="361925"/>
            <a:chOff x="1838203" y="2748187"/>
            <a:chExt cx="259299" cy="169550"/>
          </a:xfrm>
        </p:grpSpPr>
        <p:sp>
          <p:nvSpPr>
            <p:cNvPr id="351" name="Google Shape;351;p28"/>
            <p:cNvSpPr/>
            <p:nvPr/>
          </p:nvSpPr>
          <p:spPr>
            <a:xfrm>
              <a:off x="1838203" y="2748187"/>
              <a:ext cx="259299" cy="169550"/>
            </a:xfrm>
            <a:custGeom>
              <a:rect b="b" l="l" r="r" t="t"/>
              <a:pathLst>
                <a:path extrusionOk="0" h="4741" w="7957">
                  <a:moveTo>
                    <a:pt x="7134" y="695"/>
                  </a:moveTo>
                  <a:cubicBezTo>
                    <a:pt x="7262" y="695"/>
                    <a:pt x="7390" y="756"/>
                    <a:pt x="7471" y="857"/>
                  </a:cubicBezTo>
                  <a:cubicBezTo>
                    <a:pt x="7559" y="958"/>
                    <a:pt x="7593" y="1093"/>
                    <a:pt x="7566" y="1228"/>
                  </a:cubicBezTo>
                  <a:cubicBezTo>
                    <a:pt x="7411" y="2077"/>
                    <a:pt x="6966" y="3102"/>
                    <a:pt x="5759" y="3365"/>
                  </a:cubicBezTo>
                  <a:cubicBezTo>
                    <a:pt x="6217" y="2509"/>
                    <a:pt x="6534" y="1517"/>
                    <a:pt x="6662" y="695"/>
                  </a:cubicBezTo>
                  <a:close/>
                  <a:moveTo>
                    <a:pt x="0" y="0"/>
                  </a:moveTo>
                  <a:cubicBezTo>
                    <a:pt x="0" y="1174"/>
                    <a:pt x="607" y="3048"/>
                    <a:pt x="1517" y="4262"/>
                  </a:cubicBezTo>
                  <a:cubicBezTo>
                    <a:pt x="1747" y="4565"/>
                    <a:pt x="2111" y="4741"/>
                    <a:pt x="2488" y="4741"/>
                  </a:cubicBezTo>
                  <a:lnTo>
                    <a:pt x="4228" y="4741"/>
                  </a:lnTo>
                  <a:cubicBezTo>
                    <a:pt x="4612" y="4741"/>
                    <a:pt x="4970" y="4565"/>
                    <a:pt x="5199" y="4262"/>
                  </a:cubicBezTo>
                  <a:cubicBezTo>
                    <a:pt x="5320" y="4100"/>
                    <a:pt x="5435" y="3931"/>
                    <a:pt x="5543" y="3756"/>
                  </a:cubicBezTo>
                  <a:cubicBezTo>
                    <a:pt x="7235" y="3561"/>
                    <a:pt x="7755" y="2138"/>
                    <a:pt x="7910" y="1295"/>
                  </a:cubicBezTo>
                  <a:cubicBezTo>
                    <a:pt x="7957" y="1059"/>
                    <a:pt x="7889" y="816"/>
                    <a:pt x="7741" y="634"/>
                  </a:cubicBezTo>
                  <a:cubicBezTo>
                    <a:pt x="7593" y="452"/>
                    <a:pt x="7370" y="351"/>
                    <a:pt x="7134" y="351"/>
                  </a:cubicBezTo>
                  <a:lnTo>
                    <a:pt x="6703" y="351"/>
                  </a:lnTo>
                  <a:cubicBezTo>
                    <a:pt x="6709" y="223"/>
                    <a:pt x="6716" y="108"/>
                    <a:pt x="671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28"/>
            <p:cNvGrpSpPr/>
            <p:nvPr/>
          </p:nvGrpSpPr>
          <p:grpSpPr>
            <a:xfrm>
              <a:off x="1838207" y="2748187"/>
              <a:ext cx="259289" cy="169550"/>
              <a:chOff x="1135101" y="2748187"/>
              <a:chExt cx="259289" cy="169550"/>
            </a:xfrm>
          </p:grpSpPr>
          <p:sp>
            <p:nvSpPr>
              <p:cNvPr id="353" name="Google Shape;353;p28"/>
              <p:cNvSpPr/>
              <p:nvPr/>
            </p:nvSpPr>
            <p:spPr>
              <a:xfrm>
                <a:off x="1315691" y="2760704"/>
                <a:ext cx="78699" cy="121843"/>
              </a:xfrm>
              <a:custGeom>
                <a:rect b="b" l="l" r="r" t="t"/>
                <a:pathLst>
                  <a:path extrusionOk="0" h="3407" w="2415">
                    <a:moveTo>
                      <a:pt x="1160" y="1"/>
                    </a:moveTo>
                    <a:cubicBezTo>
                      <a:pt x="1154" y="109"/>
                      <a:pt x="1140" y="223"/>
                      <a:pt x="1120" y="345"/>
                    </a:cubicBezTo>
                    <a:lnTo>
                      <a:pt x="1592" y="345"/>
                    </a:lnTo>
                    <a:cubicBezTo>
                      <a:pt x="1720" y="345"/>
                      <a:pt x="1848" y="406"/>
                      <a:pt x="1929" y="507"/>
                    </a:cubicBezTo>
                    <a:cubicBezTo>
                      <a:pt x="2017" y="608"/>
                      <a:pt x="2051" y="743"/>
                      <a:pt x="2024" y="878"/>
                    </a:cubicBezTo>
                    <a:cubicBezTo>
                      <a:pt x="1868" y="1727"/>
                      <a:pt x="1423" y="2752"/>
                      <a:pt x="216" y="3015"/>
                    </a:cubicBezTo>
                    <a:cubicBezTo>
                      <a:pt x="149" y="3150"/>
                      <a:pt x="75" y="3278"/>
                      <a:pt x="1" y="3406"/>
                    </a:cubicBezTo>
                    <a:cubicBezTo>
                      <a:pt x="1693" y="3204"/>
                      <a:pt x="2212" y="1788"/>
                      <a:pt x="2367" y="938"/>
                    </a:cubicBezTo>
                    <a:cubicBezTo>
                      <a:pt x="2415" y="709"/>
                      <a:pt x="2347" y="466"/>
                      <a:pt x="2199" y="284"/>
                    </a:cubicBezTo>
                    <a:cubicBezTo>
                      <a:pt x="2051" y="102"/>
                      <a:pt x="1828" y="1"/>
                      <a:pt x="1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>
                <a:off x="1135101" y="2748187"/>
                <a:ext cx="218858" cy="169550"/>
              </a:xfrm>
              <a:custGeom>
                <a:rect b="b" l="l" r="r" t="t"/>
                <a:pathLst>
                  <a:path extrusionOk="0" h="4741" w="6716">
                    <a:moveTo>
                      <a:pt x="0" y="0"/>
                    </a:moveTo>
                    <a:cubicBezTo>
                      <a:pt x="0" y="1174"/>
                      <a:pt x="607" y="3048"/>
                      <a:pt x="1517" y="4262"/>
                    </a:cubicBezTo>
                    <a:cubicBezTo>
                      <a:pt x="1746" y="4565"/>
                      <a:pt x="2111" y="4741"/>
                      <a:pt x="2488" y="4741"/>
                    </a:cubicBezTo>
                    <a:lnTo>
                      <a:pt x="4228" y="4741"/>
                    </a:lnTo>
                    <a:cubicBezTo>
                      <a:pt x="4612" y="4741"/>
                      <a:pt x="4970" y="4565"/>
                      <a:pt x="5199" y="4262"/>
                    </a:cubicBezTo>
                    <a:cubicBezTo>
                      <a:pt x="5320" y="4100"/>
                      <a:pt x="5435" y="3931"/>
                      <a:pt x="5543" y="3756"/>
                    </a:cubicBezTo>
                    <a:cubicBezTo>
                      <a:pt x="5617" y="3628"/>
                      <a:pt x="5691" y="3500"/>
                      <a:pt x="5758" y="3365"/>
                    </a:cubicBezTo>
                    <a:cubicBezTo>
                      <a:pt x="6217" y="2509"/>
                      <a:pt x="6534" y="1517"/>
                      <a:pt x="6662" y="695"/>
                    </a:cubicBezTo>
                    <a:cubicBezTo>
                      <a:pt x="6676" y="573"/>
                      <a:pt x="6696" y="459"/>
                      <a:pt x="6702" y="344"/>
                    </a:cubicBezTo>
                    <a:cubicBezTo>
                      <a:pt x="6716" y="223"/>
                      <a:pt x="6716" y="108"/>
                      <a:pt x="6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5" name="Google Shape;355;p28"/>
          <p:cNvGrpSpPr/>
          <p:nvPr/>
        </p:nvGrpSpPr>
        <p:grpSpPr>
          <a:xfrm>
            <a:off x="46290" y="834781"/>
            <a:ext cx="679231" cy="877306"/>
            <a:chOff x="4663875" y="2565651"/>
            <a:chExt cx="347220" cy="448498"/>
          </a:xfrm>
        </p:grpSpPr>
        <p:sp>
          <p:nvSpPr>
            <p:cNvPr id="356" name="Google Shape;356;p28"/>
            <p:cNvSpPr/>
            <p:nvPr/>
          </p:nvSpPr>
          <p:spPr>
            <a:xfrm>
              <a:off x="4663875" y="2576988"/>
              <a:ext cx="347220" cy="437161"/>
            </a:xfrm>
            <a:custGeom>
              <a:rect b="b" l="l" r="r" t="t"/>
              <a:pathLst>
                <a:path extrusionOk="0" h="12224" w="10655">
                  <a:moveTo>
                    <a:pt x="4305" y="0"/>
                  </a:moveTo>
                  <a:cubicBezTo>
                    <a:pt x="4168" y="0"/>
                    <a:pt x="4021" y="13"/>
                    <a:pt x="3864" y="40"/>
                  </a:cubicBezTo>
                  <a:cubicBezTo>
                    <a:pt x="2408" y="290"/>
                    <a:pt x="2212" y="1456"/>
                    <a:pt x="2219" y="2104"/>
                  </a:cubicBezTo>
                  <a:lnTo>
                    <a:pt x="264" y="2441"/>
                  </a:lnTo>
                  <a:cubicBezTo>
                    <a:pt x="264" y="2441"/>
                    <a:pt x="297" y="2778"/>
                    <a:pt x="365" y="3317"/>
                  </a:cubicBezTo>
                  <a:lnTo>
                    <a:pt x="1" y="3506"/>
                  </a:lnTo>
                  <a:lnTo>
                    <a:pt x="898" y="11530"/>
                  </a:lnTo>
                  <a:cubicBezTo>
                    <a:pt x="940" y="11928"/>
                    <a:pt x="1279" y="12224"/>
                    <a:pt x="1668" y="12224"/>
                  </a:cubicBezTo>
                  <a:cubicBezTo>
                    <a:pt x="1714" y="12224"/>
                    <a:pt x="1761" y="12220"/>
                    <a:pt x="1808" y="12211"/>
                  </a:cubicBezTo>
                  <a:lnTo>
                    <a:pt x="5867" y="11503"/>
                  </a:lnTo>
                  <a:lnTo>
                    <a:pt x="9926" y="10788"/>
                  </a:lnTo>
                  <a:cubicBezTo>
                    <a:pt x="10371" y="10714"/>
                    <a:pt x="10655" y="10276"/>
                    <a:pt x="10553" y="9838"/>
                  </a:cubicBezTo>
                  <a:lnTo>
                    <a:pt x="8672" y="1989"/>
                  </a:lnTo>
                  <a:lnTo>
                    <a:pt x="8268" y="1935"/>
                  </a:lnTo>
                  <a:cubicBezTo>
                    <a:pt x="8139" y="1409"/>
                    <a:pt x="8065" y="1079"/>
                    <a:pt x="8065" y="1079"/>
                  </a:cubicBezTo>
                  <a:lnTo>
                    <a:pt x="6110" y="1416"/>
                  </a:lnTo>
                  <a:cubicBezTo>
                    <a:pt x="5917" y="874"/>
                    <a:pt x="5440" y="0"/>
                    <a:pt x="430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28"/>
            <p:cNvGrpSpPr/>
            <p:nvPr/>
          </p:nvGrpSpPr>
          <p:grpSpPr>
            <a:xfrm>
              <a:off x="4663875" y="2565651"/>
              <a:ext cx="347220" cy="448463"/>
              <a:chOff x="4048596" y="2565651"/>
              <a:chExt cx="347220" cy="448463"/>
            </a:xfrm>
          </p:grpSpPr>
          <p:sp>
            <p:nvSpPr>
              <p:cNvPr id="358" name="Google Shape;358;p28"/>
              <p:cNvSpPr/>
              <p:nvPr/>
            </p:nvSpPr>
            <p:spPr>
              <a:xfrm>
                <a:off x="4276012" y="2640396"/>
                <a:ext cx="55203" cy="17631"/>
              </a:xfrm>
              <a:custGeom>
                <a:rect b="b" l="l" r="r" t="t"/>
                <a:pathLst>
                  <a:path extrusionOk="0" h="493" w="1694">
                    <a:moveTo>
                      <a:pt x="1" y="0"/>
                    </a:moveTo>
                    <a:cubicBezTo>
                      <a:pt x="1" y="0"/>
                      <a:pt x="41" y="182"/>
                      <a:pt x="115" y="486"/>
                    </a:cubicBezTo>
                    <a:lnTo>
                      <a:pt x="115" y="493"/>
                    </a:lnTo>
                    <a:lnTo>
                      <a:pt x="1693" y="216"/>
                    </a:lnTo>
                    <a:lnTo>
                      <a:pt x="1288" y="1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4276012" y="2615541"/>
                <a:ext cx="42005" cy="30684"/>
              </a:xfrm>
              <a:custGeom>
                <a:rect b="b" l="l" r="r" t="t"/>
                <a:pathLst>
                  <a:path extrusionOk="0" h="858" w="1289">
                    <a:moveTo>
                      <a:pt x="1086" y="1"/>
                    </a:moveTo>
                    <a:lnTo>
                      <a:pt x="1" y="695"/>
                    </a:lnTo>
                    <a:lnTo>
                      <a:pt x="1288" y="857"/>
                    </a:lnTo>
                    <a:cubicBezTo>
                      <a:pt x="1160" y="331"/>
                      <a:pt x="1086" y="1"/>
                      <a:pt x="10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4057166" y="2615541"/>
                <a:ext cx="254280" cy="76961"/>
              </a:xfrm>
              <a:custGeom>
                <a:rect b="b" l="l" r="r" t="t"/>
                <a:pathLst>
                  <a:path extrusionOk="0" h="2152" w="7803">
                    <a:moveTo>
                      <a:pt x="7802" y="1"/>
                    </a:moveTo>
                    <a:lnTo>
                      <a:pt x="3898" y="682"/>
                    </a:lnTo>
                    <a:lnTo>
                      <a:pt x="1" y="1363"/>
                    </a:lnTo>
                    <a:lnTo>
                      <a:pt x="1255" y="1653"/>
                    </a:lnTo>
                    <a:cubicBezTo>
                      <a:pt x="1255" y="1653"/>
                      <a:pt x="1275" y="1835"/>
                      <a:pt x="1316" y="2152"/>
                    </a:cubicBezTo>
                    <a:lnTo>
                      <a:pt x="4073" y="1666"/>
                    </a:lnTo>
                    <a:lnTo>
                      <a:pt x="6831" y="1181"/>
                    </a:lnTo>
                    <a:cubicBezTo>
                      <a:pt x="6764" y="877"/>
                      <a:pt x="6717" y="695"/>
                      <a:pt x="6717" y="695"/>
                    </a:cubicBezTo>
                    <a:lnTo>
                      <a:pt x="78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4048596" y="2674622"/>
                <a:ext cx="51456" cy="27787"/>
              </a:xfrm>
              <a:custGeom>
                <a:rect b="b" l="l" r="r" t="t"/>
                <a:pathLst>
                  <a:path extrusionOk="0" h="777" w="1579">
                    <a:moveTo>
                      <a:pt x="1518" y="1"/>
                    </a:moveTo>
                    <a:lnTo>
                      <a:pt x="365" y="587"/>
                    </a:lnTo>
                    <a:lnTo>
                      <a:pt x="1" y="776"/>
                    </a:lnTo>
                    <a:lnTo>
                      <a:pt x="1579" y="500"/>
                    </a:lnTo>
                    <a:cubicBezTo>
                      <a:pt x="1538" y="183"/>
                      <a:pt x="1518" y="1"/>
                      <a:pt x="1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4057166" y="2664251"/>
                <a:ext cx="40897" cy="31399"/>
              </a:xfrm>
              <a:custGeom>
                <a:rect b="b" l="l" r="r" t="t"/>
                <a:pathLst>
                  <a:path extrusionOk="0" h="878" w="1255">
                    <a:moveTo>
                      <a:pt x="1" y="1"/>
                    </a:moveTo>
                    <a:cubicBezTo>
                      <a:pt x="1" y="1"/>
                      <a:pt x="41" y="338"/>
                      <a:pt x="102" y="877"/>
                    </a:cubicBezTo>
                    <a:lnTo>
                      <a:pt x="1255" y="2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4048596" y="2648121"/>
                <a:ext cx="347220" cy="365993"/>
              </a:xfrm>
              <a:custGeom>
                <a:rect b="b" l="l" r="r" t="t"/>
                <a:pathLst>
                  <a:path extrusionOk="0" h="10234" w="10655">
                    <a:moveTo>
                      <a:pt x="8672" y="0"/>
                    </a:moveTo>
                    <a:lnTo>
                      <a:pt x="7094" y="277"/>
                    </a:lnTo>
                    <a:lnTo>
                      <a:pt x="4336" y="755"/>
                    </a:lnTo>
                    <a:lnTo>
                      <a:pt x="1579" y="1241"/>
                    </a:lnTo>
                    <a:lnTo>
                      <a:pt x="1" y="1517"/>
                    </a:lnTo>
                    <a:lnTo>
                      <a:pt x="898" y="9541"/>
                    </a:lnTo>
                    <a:cubicBezTo>
                      <a:pt x="946" y="9942"/>
                      <a:pt x="1290" y="10233"/>
                      <a:pt x="1678" y="10233"/>
                    </a:cubicBezTo>
                    <a:cubicBezTo>
                      <a:pt x="1721" y="10233"/>
                      <a:pt x="1764" y="10230"/>
                      <a:pt x="1808" y="10222"/>
                    </a:cubicBezTo>
                    <a:lnTo>
                      <a:pt x="5867" y="9514"/>
                    </a:lnTo>
                    <a:lnTo>
                      <a:pt x="9926" y="8799"/>
                    </a:lnTo>
                    <a:cubicBezTo>
                      <a:pt x="10371" y="8725"/>
                      <a:pt x="10654" y="8287"/>
                      <a:pt x="10553" y="7849"/>
                    </a:cubicBezTo>
                    <a:lnTo>
                      <a:pt x="86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4246783" y="2637893"/>
                <a:ext cx="9059" cy="9370"/>
              </a:xfrm>
              <a:custGeom>
                <a:rect b="b" l="l" r="r" t="t"/>
                <a:pathLst>
                  <a:path extrusionOk="0" h="262" w="278">
                    <a:moveTo>
                      <a:pt x="141" y="1"/>
                    </a:moveTo>
                    <a:cubicBezTo>
                      <a:pt x="132" y="1"/>
                      <a:pt x="124" y="1"/>
                      <a:pt x="115" y="3"/>
                    </a:cubicBezTo>
                    <a:cubicBezTo>
                      <a:pt x="48" y="16"/>
                      <a:pt x="1" y="84"/>
                      <a:pt x="8" y="158"/>
                    </a:cubicBezTo>
                    <a:cubicBezTo>
                      <a:pt x="19" y="218"/>
                      <a:pt x="74" y="261"/>
                      <a:pt x="137" y="261"/>
                    </a:cubicBezTo>
                    <a:cubicBezTo>
                      <a:pt x="146" y="261"/>
                      <a:pt x="154" y="261"/>
                      <a:pt x="163" y="259"/>
                    </a:cubicBezTo>
                    <a:cubicBezTo>
                      <a:pt x="230" y="246"/>
                      <a:pt x="277" y="178"/>
                      <a:pt x="271" y="111"/>
                    </a:cubicBezTo>
                    <a:cubicBezTo>
                      <a:pt x="259" y="45"/>
                      <a:pt x="204" y="1"/>
                      <a:pt x="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4117385" y="2662748"/>
                <a:ext cx="9255" cy="9334"/>
              </a:xfrm>
              <a:custGeom>
                <a:rect b="b" l="l" r="r" t="t"/>
                <a:pathLst>
                  <a:path extrusionOk="0" h="261" w="284">
                    <a:moveTo>
                      <a:pt x="147" y="0"/>
                    </a:moveTo>
                    <a:cubicBezTo>
                      <a:pt x="139" y="0"/>
                      <a:pt x="130" y="1"/>
                      <a:pt x="122" y="2"/>
                    </a:cubicBezTo>
                    <a:cubicBezTo>
                      <a:pt x="54" y="16"/>
                      <a:pt x="0" y="83"/>
                      <a:pt x="14" y="157"/>
                    </a:cubicBezTo>
                    <a:cubicBezTo>
                      <a:pt x="26" y="217"/>
                      <a:pt x="80" y="261"/>
                      <a:pt x="143" y="261"/>
                    </a:cubicBezTo>
                    <a:cubicBezTo>
                      <a:pt x="152" y="261"/>
                      <a:pt x="160" y="260"/>
                      <a:pt x="169" y="259"/>
                    </a:cubicBezTo>
                    <a:cubicBezTo>
                      <a:pt x="236" y="245"/>
                      <a:pt x="283" y="178"/>
                      <a:pt x="270" y="110"/>
                    </a:cubicBezTo>
                    <a:cubicBezTo>
                      <a:pt x="264" y="45"/>
                      <a:pt x="210" y="0"/>
                      <a:pt x="1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4108163" y="2565651"/>
                <a:ext cx="143059" cy="101780"/>
              </a:xfrm>
              <a:custGeom>
                <a:rect b="b" l="l" r="r" t="t"/>
                <a:pathLst>
                  <a:path extrusionOk="0" fill="none" h="2846" w="4390">
                    <a:moveTo>
                      <a:pt x="425" y="2845"/>
                    </a:moveTo>
                    <a:cubicBezTo>
                      <a:pt x="425" y="2845"/>
                      <a:pt x="0" y="715"/>
                      <a:pt x="2036" y="357"/>
                    </a:cubicBezTo>
                    <a:cubicBezTo>
                      <a:pt x="4073" y="0"/>
                      <a:pt x="4390" y="2151"/>
                      <a:pt x="4390" y="2151"/>
                    </a:cubicBezTo>
                  </a:path>
                </a:pathLst>
              </a:custGeom>
              <a:noFill/>
              <a:ln cap="rnd" cmpd="sng" w="2025">
                <a:solidFill>
                  <a:schemeClr val="accent2"/>
                </a:solidFill>
                <a:prstDash val="solid"/>
                <a:miter lim="674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4256233" y="2672869"/>
                <a:ext cx="9939" cy="10013"/>
              </a:xfrm>
              <a:custGeom>
                <a:rect b="b" l="l" r="r" t="t"/>
                <a:pathLst>
                  <a:path extrusionOk="0" h="280" w="305">
                    <a:moveTo>
                      <a:pt x="154" y="0"/>
                    </a:moveTo>
                    <a:cubicBezTo>
                      <a:pt x="146" y="0"/>
                      <a:pt x="137" y="1"/>
                      <a:pt x="129" y="3"/>
                    </a:cubicBezTo>
                    <a:cubicBezTo>
                      <a:pt x="55" y="16"/>
                      <a:pt x="1" y="83"/>
                      <a:pt x="14" y="164"/>
                    </a:cubicBezTo>
                    <a:cubicBezTo>
                      <a:pt x="27" y="234"/>
                      <a:pt x="93" y="280"/>
                      <a:pt x="162" y="280"/>
                    </a:cubicBezTo>
                    <a:cubicBezTo>
                      <a:pt x="167" y="280"/>
                      <a:pt x="171" y="279"/>
                      <a:pt x="176" y="279"/>
                    </a:cubicBezTo>
                    <a:cubicBezTo>
                      <a:pt x="250" y="266"/>
                      <a:pt x="304" y="191"/>
                      <a:pt x="291" y="117"/>
                    </a:cubicBezTo>
                    <a:cubicBezTo>
                      <a:pt x="279" y="46"/>
                      <a:pt x="219" y="0"/>
                      <a:pt x="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4118688" y="2699155"/>
                <a:ext cx="9939" cy="10085"/>
              </a:xfrm>
              <a:custGeom>
                <a:rect b="b" l="l" r="r" t="t"/>
                <a:pathLst>
                  <a:path extrusionOk="0" h="282" w="305">
                    <a:moveTo>
                      <a:pt x="152" y="0"/>
                    </a:moveTo>
                    <a:cubicBezTo>
                      <a:pt x="144" y="0"/>
                      <a:pt x="137" y="1"/>
                      <a:pt x="129" y="3"/>
                    </a:cubicBezTo>
                    <a:cubicBezTo>
                      <a:pt x="55" y="16"/>
                      <a:pt x="1" y="90"/>
                      <a:pt x="14" y="164"/>
                    </a:cubicBezTo>
                    <a:cubicBezTo>
                      <a:pt x="26" y="236"/>
                      <a:pt x="86" y="281"/>
                      <a:pt x="151" y="281"/>
                    </a:cubicBezTo>
                    <a:cubicBezTo>
                      <a:pt x="159" y="281"/>
                      <a:pt x="168" y="281"/>
                      <a:pt x="176" y="279"/>
                    </a:cubicBezTo>
                    <a:cubicBezTo>
                      <a:pt x="250" y="266"/>
                      <a:pt x="304" y="191"/>
                      <a:pt x="291" y="117"/>
                    </a:cubicBezTo>
                    <a:cubicBezTo>
                      <a:pt x="279" y="51"/>
                      <a:pt x="218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4106175" y="2580350"/>
                <a:ext cx="155149" cy="123989"/>
              </a:xfrm>
              <a:custGeom>
                <a:rect b="b" l="l" r="r" t="t"/>
                <a:pathLst>
                  <a:path extrusionOk="0" fill="none" h="3467" w="4761">
                    <a:moveTo>
                      <a:pt x="533" y="3466"/>
                    </a:moveTo>
                    <a:cubicBezTo>
                      <a:pt x="533" y="3466"/>
                      <a:pt x="0" y="756"/>
                      <a:pt x="2172" y="378"/>
                    </a:cubicBezTo>
                    <a:cubicBezTo>
                      <a:pt x="4343" y="0"/>
                      <a:pt x="4761" y="2724"/>
                      <a:pt x="4761" y="2724"/>
                    </a:cubicBezTo>
                  </a:path>
                </a:pathLst>
              </a:custGeom>
              <a:noFill/>
              <a:ln cap="rnd" cmpd="sng" w="2025">
                <a:solidFill>
                  <a:schemeClr val="accent2"/>
                </a:solidFill>
                <a:prstDash val="solid"/>
                <a:miter lim="674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4228111" y="2782198"/>
                <a:ext cx="36954" cy="75745"/>
              </a:xfrm>
              <a:custGeom>
                <a:rect b="b" l="l" r="r" t="t"/>
                <a:pathLst>
                  <a:path extrusionOk="0" h="2118" w="1134">
                    <a:moveTo>
                      <a:pt x="601" y="0"/>
                    </a:moveTo>
                    <a:cubicBezTo>
                      <a:pt x="506" y="196"/>
                      <a:pt x="378" y="405"/>
                      <a:pt x="250" y="627"/>
                    </a:cubicBezTo>
                    <a:cubicBezTo>
                      <a:pt x="162" y="769"/>
                      <a:pt x="82" y="910"/>
                      <a:pt x="1" y="1052"/>
                    </a:cubicBezTo>
                    <a:cubicBezTo>
                      <a:pt x="149" y="1153"/>
                      <a:pt x="264" y="1248"/>
                      <a:pt x="365" y="1342"/>
                    </a:cubicBezTo>
                    <a:cubicBezTo>
                      <a:pt x="385" y="1301"/>
                      <a:pt x="398" y="1261"/>
                      <a:pt x="412" y="1214"/>
                    </a:cubicBezTo>
                    <a:cubicBezTo>
                      <a:pt x="473" y="1045"/>
                      <a:pt x="527" y="863"/>
                      <a:pt x="567" y="688"/>
                    </a:cubicBezTo>
                    <a:lnTo>
                      <a:pt x="567" y="688"/>
                    </a:lnTo>
                    <a:cubicBezTo>
                      <a:pt x="547" y="931"/>
                      <a:pt x="500" y="1180"/>
                      <a:pt x="446" y="1423"/>
                    </a:cubicBezTo>
                    <a:cubicBezTo>
                      <a:pt x="479" y="1463"/>
                      <a:pt x="513" y="1497"/>
                      <a:pt x="540" y="1531"/>
                    </a:cubicBezTo>
                    <a:cubicBezTo>
                      <a:pt x="682" y="1706"/>
                      <a:pt x="790" y="1902"/>
                      <a:pt x="864" y="2117"/>
                    </a:cubicBezTo>
                    <a:cubicBezTo>
                      <a:pt x="891" y="2057"/>
                      <a:pt x="918" y="1996"/>
                      <a:pt x="931" y="1929"/>
                    </a:cubicBezTo>
                    <a:cubicBezTo>
                      <a:pt x="1133" y="1268"/>
                      <a:pt x="837" y="479"/>
                      <a:pt x="6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4163070" y="2800258"/>
                <a:ext cx="93428" cy="100850"/>
              </a:xfrm>
              <a:custGeom>
                <a:rect b="b" l="l" r="r" t="t"/>
                <a:pathLst>
                  <a:path extrusionOk="0" h="2820" w="2867">
                    <a:moveTo>
                      <a:pt x="1" y="1"/>
                    </a:moveTo>
                    <a:lnTo>
                      <a:pt x="1" y="1"/>
                    </a:lnTo>
                    <a:cubicBezTo>
                      <a:pt x="156" y="257"/>
                      <a:pt x="297" y="554"/>
                      <a:pt x="446" y="877"/>
                    </a:cubicBezTo>
                    <a:cubicBezTo>
                      <a:pt x="709" y="1437"/>
                      <a:pt x="978" y="2010"/>
                      <a:pt x="1316" y="2401"/>
                    </a:cubicBezTo>
                    <a:cubicBezTo>
                      <a:pt x="1560" y="2682"/>
                      <a:pt x="1895" y="2820"/>
                      <a:pt x="2314" y="2820"/>
                    </a:cubicBezTo>
                    <a:cubicBezTo>
                      <a:pt x="2369" y="2820"/>
                      <a:pt x="2425" y="2817"/>
                      <a:pt x="2482" y="2813"/>
                    </a:cubicBezTo>
                    <a:cubicBezTo>
                      <a:pt x="2496" y="2806"/>
                      <a:pt x="2516" y="2806"/>
                      <a:pt x="2529" y="2806"/>
                    </a:cubicBezTo>
                    <a:cubicBezTo>
                      <a:pt x="2374" y="2651"/>
                      <a:pt x="2226" y="2489"/>
                      <a:pt x="2091" y="2327"/>
                    </a:cubicBezTo>
                    <a:cubicBezTo>
                      <a:pt x="2084" y="2320"/>
                      <a:pt x="2084" y="2320"/>
                      <a:pt x="2084" y="2320"/>
                    </a:cubicBezTo>
                    <a:cubicBezTo>
                      <a:pt x="2030" y="2260"/>
                      <a:pt x="1983" y="2199"/>
                      <a:pt x="1936" y="2132"/>
                    </a:cubicBezTo>
                    <a:cubicBezTo>
                      <a:pt x="1862" y="2037"/>
                      <a:pt x="1788" y="1943"/>
                      <a:pt x="1720" y="1842"/>
                    </a:cubicBezTo>
                    <a:lnTo>
                      <a:pt x="1666" y="1761"/>
                    </a:lnTo>
                    <a:lnTo>
                      <a:pt x="1457" y="1450"/>
                    </a:lnTo>
                    <a:cubicBezTo>
                      <a:pt x="1383" y="1343"/>
                      <a:pt x="1316" y="1241"/>
                      <a:pt x="1235" y="1140"/>
                    </a:cubicBezTo>
                    <a:cubicBezTo>
                      <a:pt x="1086" y="945"/>
                      <a:pt x="931" y="749"/>
                      <a:pt x="756" y="560"/>
                    </a:cubicBezTo>
                    <a:lnTo>
                      <a:pt x="756" y="560"/>
                    </a:lnTo>
                    <a:cubicBezTo>
                      <a:pt x="952" y="722"/>
                      <a:pt x="1140" y="898"/>
                      <a:pt x="1316" y="1073"/>
                    </a:cubicBezTo>
                    <a:cubicBezTo>
                      <a:pt x="1403" y="1167"/>
                      <a:pt x="1491" y="1255"/>
                      <a:pt x="1579" y="1349"/>
                    </a:cubicBezTo>
                    <a:lnTo>
                      <a:pt x="1653" y="1437"/>
                    </a:lnTo>
                    <a:lnTo>
                      <a:pt x="1828" y="1633"/>
                    </a:lnTo>
                    <a:cubicBezTo>
                      <a:pt x="1889" y="1700"/>
                      <a:pt x="1949" y="1761"/>
                      <a:pt x="2010" y="1821"/>
                    </a:cubicBezTo>
                    <a:cubicBezTo>
                      <a:pt x="2078" y="1896"/>
                      <a:pt x="2152" y="1970"/>
                      <a:pt x="2226" y="2037"/>
                    </a:cubicBezTo>
                    <a:lnTo>
                      <a:pt x="2219" y="2037"/>
                    </a:lnTo>
                    <a:lnTo>
                      <a:pt x="2361" y="2165"/>
                    </a:lnTo>
                    <a:cubicBezTo>
                      <a:pt x="2516" y="2300"/>
                      <a:pt x="2671" y="2428"/>
                      <a:pt x="2840" y="2550"/>
                    </a:cubicBezTo>
                    <a:cubicBezTo>
                      <a:pt x="2866" y="2260"/>
                      <a:pt x="2846" y="1990"/>
                      <a:pt x="2779" y="1747"/>
                    </a:cubicBezTo>
                    <a:cubicBezTo>
                      <a:pt x="2711" y="1504"/>
                      <a:pt x="2604" y="1289"/>
                      <a:pt x="2448" y="1100"/>
                    </a:cubicBezTo>
                    <a:cubicBezTo>
                      <a:pt x="2435" y="1080"/>
                      <a:pt x="2421" y="1066"/>
                      <a:pt x="2408" y="1046"/>
                    </a:cubicBezTo>
                    <a:cubicBezTo>
                      <a:pt x="2381" y="1012"/>
                      <a:pt x="2347" y="979"/>
                      <a:pt x="2314" y="952"/>
                    </a:cubicBezTo>
                    <a:cubicBezTo>
                      <a:pt x="2206" y="837"/>
                      <a:pt x="2078" y="736"/>
                      <a:pt x="1943" y="648"/>
                    </a:cubicBezTo>
                    <a:cubicBezTo>
                      <a:pt x="1336" y="244"/>
                      <a:pt x="554" y="7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2" name="Google Shape;372;p28"/>
          <p:cNvSpPr/>
          <p:nvPr/>
        </p:nvSpPr>
        <p:spPr>
          <a:xfrm flipH="1">
            <a:off x="277558" y="192814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 flipH="1">
            <a:off x="560943" y="646334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 flipH="1">
            <a:off x="8566508" y="2202032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9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9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8" name="Google Shape;378;p29"/>
          <p:cNvSpPr txBox="1"/>
          <p:nvPr>
            <p:ph hasCustomPrompt="1" type="title"/>
          </p:nvPr>
        </p:nvSpPr>
        <p:spPr>
          <a:xfrm>
            <a:off x="713225" y="637450"/>
            <a:ext cx="3993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29"/>
          <p:cNvSpPr txBox="1"/>
          <p:nvPr>
            <p:ph idx="1" type="subTitle"/>
          </p:nvPr>
        </p:nvSpPr>
        <p:spPr>
          <a:xfrm>
            <a:off x="713225" y="1292150"/>
            <a:ext cx="3993300" cy="460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0" name="Google Shape;380;p29"/>
          <p:cNvSpPr txBox="1"/>
          <p:nvPr>
            <p:ph hasCustomPrompt="1" idx="2" type="title"/>
          </p:nvPr>
        </p:nvSpPr>
        <p:spPr>
          <a:xfrm>
            <a:off x="713225" y="2008651"/>
            <a:ext cx="3993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29"/>
          <p:cNvSpPr txBox="1"/>
          <p:nvPr>
            <p:ph idx="3" type="subTitle"/>
          </p:nvPr>
        </p:nvSpPr>
        <p:spPr>
          <a:xfrm>
            <a:off x="713225" y="2663350"/>
            <a:ext cx="3993300" cy="460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hasCustomPrompt="1" idx="4" type="title"/>
          </p:nvPr>
        </p:nvSpPr>
        <p:spPr>
          <a:xfrm>
            <a:off x="713225" y="3379852"/>
            <a:ext cx="3993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29"/>
          <p:cNvSpPr txBox="1"/>
          <p:nvPr>
            <p:ph idx="5" type="subTitle"/>
          </p:nvPr>
        </p:nvSpPr>
        <p:spPr>
          <a:xfrm>
            <a:off x="713225" y="4034550"/>
            <a:ext cx="3993300" cy="460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0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7" name="Google Shape;387;p30"/>
          <p:cNvSpPr txBox="1"/>
          <p:nvPr>
            <p:ph hasCustomPrompt="1" type="title"/>
          </p:nvPr>
        </p:nvSpPr>
        <p:spPr>
          <a:xfrm>
            <a:off x="1325650" y="2925650"/>
            <a:ext cx="1398900" cy="68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30"/>
          <p:cNvSpPr txBox="1"/>
          <p:nvPr>
            <p:ph idx="1" type="subTitle"/>
          </p:nvPr>
        </p:nvSpPr>
        <p:spPr>
          <a:xfrm>
            <a:off x="938500" y="1890688"/>
            <a:ext cx="2173200" cy="75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9" name="Google Shape;389;p30"/>
          <p:cNvSpPr txBox="1"/>
          <p:nvPr>
            <p:ph idx="2" type="subTitle"/>
          </p:nvPr>
        </p:nvSpPr>
        <p:spPr>
          <a:xfrm>
            <a:off x="938500" y="1450288"/>
            <a:ext cx="2173200" cy="44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0" name="Google Shape;390;p30"/>
          <p:cNvSpPr txBox="1"/>
          <p:nvPr>
            <p:ph hasCustomPrompt="1" idx="3" type="title"/>
          </p:nvPr>
        </p:nvSpPr>
        <p:spPr>
          <a:xfrm>
            <a:off x="3873150" y="2925650"/>
            <a:ext cx="1397700" cy="68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1" name="Google Shape;391;p30"/>
          <p:cNvSpPr txBox="1"/>
          <p:nvPr>
            <p:ph idx="4" type="subTitle"/>
          </p:nvPr>
        </p:nvSpPr>
        <p:spPr>
          <a:xfrm>
            <a:off x="3485400" y="1890688"/>
            <a:ext cx="2173200" cy="75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2" name="Google Shape;392;p30"/>
          <p:cNvSpPr txBox="1"/>
          <p:nvPr>
            <p:ph idx="5" type="subTitle"/>
          </p:nvPr>
        </p:nvSpPr>
        <p:spPr>
          <a:xfrm>
            <a:off x="3485400" y="1450288"/>
            <a:ext cx="2173200" cy="44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3" name="Google Shape;393;p30"/>
          <p:cNvSpPr txBox="1"/>
          <p:nvPr>
            <p:ph hasCustomPrompt="1" idx="6" type="title"/>
          </p:nvPr>
        </p:nvSpPr>
        <p:spPr>
          <a:xfrm>
            <a:off x="6420050" y="2925650"/>
            <a:ext cx="1397700" cy="68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30"/>
          <p:cNvSpPr txBox="1"/>
          <p:nvPr>
            <p:ph idx="7" type="subTitle"/>
          </p:nvPr>
        </p:nvSpPr>
        <p:spPr>
          <a:xfrm>
            <a:off x="6032300" y="1890688"/>
            <a:ext cx="2173200" cy="75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5" name="Google Shape;395;p30"/>
          <p:cNvSpPr txBox="1"/>
          <p:nvPr>
            <p:ph idx="8" type="subTitle"/>
          </p:nvPr>
        </p:nvSpPr>
        <p:spPr>
          <a:xfrm>
            <a:off x="6032300" y="1450288"/>
            <a:ext cx="2173200" cy="44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6" name="Google Shape;396;p30"/>
          <p:cNvSpPr txBox="1"/>
          <p:nvPr>
            <p:ph idx="9"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7" name="Google Shape;397;p30"/>
          <p:cNvSpPr/>
          <p:nvPr/>
        </p:nvSpPr>
        <p:spPr>
          <a:xfrm flipH="1">
            <a:off x="8518168" y="2571746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 flipH="1">
            <a:off x="8822395" y="276959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 flipH="1">
            <a:off x="206845" y="366587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 flipH="1">
            <a:off x="572793" y="2337571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110525"/>
            <a:ext cx="66705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 rot="5544188">
            <a:off x="-187699" y="297409"/>
            <a:ext cx="732109" cy="1053544"/>
            <a:chOff x="2051998" y="433375"/>
            <a:chExt cx="138464" cy="199269"/>
          </a:xfrm>
        </p:grpSpPr>
        <p:sp>
          <p:nvSpPr>
            <p:cNvPr id="27" name="Google Shape;27;p4"/>
            <p:cNvSpPr/>
            <p:nvPr/>
          </p:nvSpPr>
          <p:spPr>
            <a:xfrm>
              <a:off x="2051998" y="433375"/>
              <a:ext cx="138464" cy="199018"/>
            </a:xfrm>
            <a:custGeom>
              <a:rect b="b" l="l" r="r" t="t"/>
              <a:pathLst>
                <a:path extrusionOk="0" h="5565" w="4249">
                  <a:moveTo>
                    <a:pt x="3764" y="0"/>
                  </a:moveTo>
                  <a:cubicBezTo>
                    <a:pt x="2929" y="0"/>
                    <a:pt x="2580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50" y="548"/>
                    <a:pt x="1633" y="56"/>
                    <a:pt x="1633" y="56"/>
                  </a:cubicBezTo>
                  <a:lnTo>
                    <a:pt x="1633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7" y="2632"/>
                    <a:pt x="1869" y="2915"/>
                    <a:pt x="1714" y="3212"/>
                  </a:cubicBezTo>
                  <a:cubicBezTo>
                    <a:pt x="1896" y="2740"/>
                    <a:pt x="2037" y="2113"/>
                    <a:pt x="1646" y="1910"/>
                  </a:cubicBezTo>
                  <a:cubicBezTo>
                    <a:pt x="1496" y="1833"/>
                    <a:pt x="1340" y="1803"/>
                    <a:pt x="1189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8" y="2029"/>
                    <a:pt x="701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65"/>
                  </a:lnTo>
                  <a:cubicBezTo>
                    <a:pt x="682" y="5019"/>
                    <a:pt x="1154" y="4371"/>
                    <a:pt x="1518" y="3764"/>
                  </a:cubicBezTo>
                  <a:cubicBezTo>
                    <a:pt x="2583" y="3225"/>
                    <a:pt x="3912" y="3178"/>
                    <a:pt x="3912" y="3178"/>
                  </a:cubicBezTo>
                  <a:cubicBezTo>
                    <a:pt x="3594" y="3025"/>
                    <a:pt x="3300" y="2964"/>
                    <a:pt x="3035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6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8" y="1931"/>
                    <a:pt x="2253" y="2254"/>
                  </a:cubicBezTo>
                  <a:cubicBezTo>
                    <a:pt x="2381" y="1924"/>
                    <a:pt x="2462" y="1667"/>
                    <a:pt x="2502" y="1533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2051998" y="433375"/>
              <a:ext cx="138464" cy="199269"/>
            </a:xfrm>
            <a:custGeom>
              <a:rect b="b" l="l" r="r" t="t"/>
              <a:pathLst>
                <a:path extrusionOk="0" h="5572" w="4249">
                  <a:moveTo>
                    <a:pt x="3764" y="0"/>
                  </a:moveTo>
                  <a:cubicBezTo>
                    <a:pt x="2929" y="0"/>
                    <a:pt x="2579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49" y="548"/>
                    <a:pt x="1632" y="56"/>
                    <a:pt x="1632" y="56"/>
                  </a:cubicBezTo>
                  <a:lnTo>
                    <a:pt x="1632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6" y="2632"/>
                    <a:pt x="1868" y="2915"/>
                    <a:pt x="1713" y="3212"/>
                  </a:cubicBezTo>
                  <a:cubicBezTo>
                    <a:pt x="1895" y="2740"/>
                    <a:pt x="2037" y="2113"/>
                    <a:pt x="1653" y="1910"/>
                  </a:cubicBezTo>
                  <a:cubicBezTo>
                    <a:pt x="1501" y="1833"/>
                    <a:pt x="1344" y="1803"/>
                    <a:pt x="1191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7" y="2029"/>
                    <a:pt x="700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72"/>
                  </a:lnTo>
                  <a:cubicBezTo>
                    <a:pt x="682" y="5019"/>
                    <a:pt x="1154" y="4378"/>
                    <a:pt x="1518" y="3764"/>
                  </a:cubicBezTo>
                  <a:cubicBezTo>
                    <a:pt x="2583" y="3225"/>
                    <a:pt x="3911" y="3178"/>
                    <a:pt x="3911" y="3178"/>
                  </a:cubicBezTo>
                  <a:cubicBezTo>
                    <a:pt x="3594" y="3025"/>
                    <a:pt x="3300" y="2964"/>
                    <a:pt x="3034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5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7" y="1931"/>
                    <a:pt x="2253" y="2254"/>
                  </a:cubicBezTo>
                  <a:cubicBezTo>
                    <a:pt x="2381" y="1924"/>
                    <a:pt x="2462" y="1667"/>
                    <a:pt x="2502" y="1539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1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 rotWithShape="1">
          <a:blip r:embed="rId3">
            <a:alphaModFix/>
          </a:blip>
          <a:srcRect b="15597" l="7800" r="0" t="18256"/>
          <a:stretch/>
        </p:blipFill>
        <p:spPr>
          <a:xfrm>
            <a:off x="713225" y="556150"/>
            <a:ext cx="84307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4" name="Google Shape;404;p31"/>
          <p:cNvSpPr txBox="1"/>
          <p:nvPr>
            <p:ph type="title"/>
          </p:nvPr>
        </p:nvSpPr>
        <p:spPr>
          <a:xfrm>
            <a:off x="3875775" y="903100"/>
            <a:ext cx="4554900" cy="12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5" name="Google Shape;405;p31"/>
          <p:cNvSpPr txBox="1"/>
          <p:nvPr>
            <p:ph idx="1" type="subTitle"/>
          </p:nvPr>
        </p:nvSpPr>
        <p:spPr>
          <a:xfrm>
            <a:off x="4734075" y="1869000"/>
            <a:ext cx="3696600" cy="13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1"/>
          <p:cNvSpPr txBox="1"/>
          <p:nvPr/>
        </p:nvSpPr>
        <p:spPr>
          <a:xfrm>
            <a:off x="4733925" y="3294050"/>
            <a:ext cx="3696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2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410" name="Google Shape;410;p32"/>
          <p:cNvGrpSpPr/>
          <p:nvPr/>
        </p:nvGrpSpPr>
        <p:grpSpPr>
          <a:xfrm rot="1684005">
            <a:off x="-118212" y="4210252"/>
            <a:ext cx="1084880" cy="972149"/>
            <a:chOff x="-71571" y="179009"/>
            <a:chExt cx="1084880" cy="972149"/>
          </a:xfrm>
        </p:grpSpPr>
        <p:grpSp>
          <p:nvGrpSpPr>
            <p:cNvPr id="411" name="Google Shape;411;p32"/>
            <p:cNvGrpSpPr/>
            <p:nvPr/>
          </p:nvGrpSpPr>
          <p:grpSpPr>
            <a:xfrm>
              <a:off x="-71571" y="179009"/>
              <a:ext cx="497190" cy="807797"/>
              <a:chOff x="2278503" y="640850"/>
              <a:chExt cx="91441" cy="148558"/>
            </a:xfrm>
          </p:grpSpPr>
          <p:sp>
            <p:nvSpPr>
              <p:cNvPr id="412" name="Google Shape;412;p32"/>
              <p:cNvSpPr/>
              <p:nvPr/>
            </p:nvSpPr>
            <p:spPr>
              <a:xfrm>
                <a:off x="2278503" y="640850"/>
                <a:ext cx="91441" cy="148557"/>
              </a:xfrm>
              <a:custGeom>
                <a:rect b="b" l="l" r="r" t="t"/>
                <a:pathLst>
                  <a:path extrusionOk="0" h="4154" w="2806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143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3" name="Google Shape;413;p32"/>
              <p:cNvGrpSpPr/>
              <p:nvPr/>
            </p:nvGrpSpPr>
            <p:grpSpPr>
              <a:xfrm>
                <a:off x="2278503" y="640850"/>
                <a:ext cx="91441" cy="148558"/>
                <a:chOff x="1332603" y="953837"/>
                <a:chExt cx="91441" cy="148558"/>
              </a:xfrm>
            </p:grpSpPr>
            <p:sp>
              <p:nvSpPr>
                <p:cNvPr id="414" name="Google Shape;414;p32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rect b="b" l="l" r="r" t="t"/>
                  <a:pathLst>
                    <a:path extrusionOk="0" h="3999" w="2806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32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rect b="b" l="l" r="r" t="t"/>
                  <a:pathLst>
                    <a:path extrusionOk="0" h="3966" w="1566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6" name="Google Shape;416;p32"/>
            <p:cNvGrpSpPr/>
            <p:nvPr/>
          </p:nvGrpSpPr>
          <p:grpSpPr>
            <a:xfrm rot="2284377">
              <a:off x="319933" y="275997"/>
              <a:ext cx="497191" cy="807806"/>
              <a:chOff x="2522946" y="640850"/>
              <a:chExt cx="91441" cy="148558"/>
            </a:xfrm>
          </p:grpSpPr>
          <p:sp>
            <p:nvSpPr>
              <p:cNvPr id="417" name="Google Shape;417;p32"/>
              <p:cNvSpPr/>
              <p:nvPr/>
            </p:nvSpPr>
            <p:spPr>
              <a:xfrm>
                <a:off x="2522946" y="640850"/>
                <a:ext cx="91441" cy="148557"/>
              </a:xfrm>
              <a:custGeom>
                <a:rect b="b" l="l" r="r" t="t"/>
                <a:pathLst>
                  <a:path extrusionOk="0" h="4154" w="2806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143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8" name="Google Shape;418;p32"/>
              <p:cNvGrpSpPr/>
              <p:nvPr/>
            </p:nvGrpSpPr>
            <p:grpSpPr>
              <a:xfrm>
                <a:off x="2522946" y="640850"/>
                <a:ext cx="91441" cy="148558"/>
                <a:chOff x="1332603" y="953837"/>
                <a:chExt cx="91441" cy="148558"/>
              </a:xfrm>
            </p:grpSpPr>
            <p:sp>
              <p:nvSpPr>
                <p:cNvPr id="419" name="Google Shape;419;p32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rect b="b" l="l" r="r" t="t"/>
                  <a:pathLst>
                    <a:path extrusionOk="0" h="3999" w="2806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32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rect b="b" l="l" r="r" t="t"/>
                  <a:pathLst>
                    <a:path extrusionOk="0" h="3966" w="1566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1" name="Google Shape;421;p32"/>
          <p:cNvGrpSpPr/>
          <p:nvPr/>
        </p:nvGrpSpPr>
        <p:grpSpPr>
          <a:xfrm rot="-6384036">
            <a:off x="8402" y="3415821"/>
            <a:ext cx="685699" cy="270154"/>
            <a:chOff x="4704662" y="1309932"/>
            <a:chExt cx="330502" cy="130212"/>
          </a:xfrm>
        </p:grpSpPr>
        <p:sp>
          <p:nvSpPr>
            <p:cNvPr id="422" name="Google Shape;422;p32"/>
            <p:cNvSpPr/>
            <p:nvPr/>
          </p:nvSpPr>
          <p:spPr>
            <a:xfrm>
              <a:off x="4704662" y="1310182"/>
              <a:ext cx="330502" cy="129961"/>
            </a:xfrm>
            <a:custGeom>
              <a:rect b="b" l="l" r="r" t="t"/>
              <a:pathLst>
                <a:path extrusionOk="0" h="3634" w="10142">
                  <a:moveTo>
                    <a:pt x="8476" y="0"/>
                  </a:moveTo>
                  <a:cubicBezTo>
                    <a:pt x="8301" y="0"/>
                    <a:pt x="8120" y="20"/>
                    <a:pt x="7937" y="63"/>
                  </a:cubicBezTo>
                  <a:cubicBezTo>
                    <a:pt x="7134" y="251"/>
                    <a:pt x="6554" y="811"/>
                    <a:pt x="6480" y="1404"/>
                  </a:cubicBezTo>
                  <a:lnTo>
                    <a:pt x="459" y="2638"/>
                  </a:lnTo>
                  <a:cubicBezTo>
                    <a:pt x="175" y="2692"/>
                    <a:pt x="0" y="2969"/>
                    <a:pt x="68" y="3245"/>
                  </a:cubicBezTo>
                  <a:cubicBezTo>
                    <a:pt x="119" y="3477"/>
                    <a:pt x="327" y="3634"/>
                    <a:pt x="556" y="3634"/>
                  </a:cubicBezTo>
                  <a:cubicBezTo>
                    <a:pt x="599" y="3634"/>
                    <a:pt x="644" y="3628"/>
                    <a:pt x="688" y="3616"/>
                  </a:cubicBezTo>
                  <a:lnTo>
                    <a:pt x="6635" y="2065"/>
                  </a:lnTo>
                  <a:cubicBezTo>
                    <a:pt x="6886" y="2451"/>
                    <a:pt x="7402" y="2688"/>
                    <a:pt x="7998" y="2688"/>
                  </a:cubicBezTo>
                  <a:cubicBezTo>
                    <a:pt x="8172" y="2688"/>
                    <a:pt x="8353" y="2668"/>
                    <a:pt x="8537" y="2625"/>
                  </a:cubicBezTo>
                  <a:cubicBezTo>
                    <a:pt x="9494" y="2402"/>
                    <a:pt x="10141" y="1647"/>
                    <a:pt x="9973" y="939"/>
                  </a:cubicBezTo>
                  <a:cubicBezTo>
                    <a:pt x="9842" y="366"/>
                    <a:pt x="9220" y="0"/>
                    <a:pt x="847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32"/>
            <p:cNvGrpSpPr/>
            <p:nvPr/>
          </p:nvGrpSpPr>
          <p:grpSpPr>
            <a:xfrm>
              <a:off x="4704667" y="1309932"/>
              <a:ext cx="330492" cy="130212"/>
              <a:chOff x="4083333" y="1309932"/>
              <a:chExt cx="330492" cy="130212"/>
            </a:xfrm>
          </p:grpSpPr>
          <p:sp>
            <p:nvSpPr>
              <p:cNvPr id="424" name="Google Shape;424;p32"/>
              <p:cNvSpPr/>
              <p:nvPr/>
            </p:nvSpPr>
            <p:spPr>
              <a:xfrm>
                <a:off x="4289633" y="1309932"/>
                <a:ext cx="124191" cy="96130"/>
              </a:xfrm>
              <a:custGeom>
                <a:rect b="b" l="l" r="r" t="t"/>
                <a:pathLst>
                  <a:path extrusionOk="0" h="2688" w="3811">
                    <a:moveTo>
                      <a:pt x="2145" y="0"/>
                    </a:moveTo>
                    <a:cubicBezTo>
                      <a:pt x="1970" y="0"/>
                      <a:pt x="1789" y="21"/>
                      <a:pt x="1605" y="63"/>
                    </a:cubicBezTo>
                    <a:cubicBezTo>
                      <a:pt x="648" y="292"/>
                      <a:pt x="1" y="1041"/>
                      <a:pt x="169" y="1749"/>
                    </a:cubicBezTo>
                    <a:cubicBezTo>
                      <a:pt x="300" y="2322"/>
                      <a:pt x="922" y="2688"/>
                      <a:pt x="1666" y="2688"/>
                    </a:cubicBezTo>
                    <a:cubicBezTo>
                      <a:pt x="1841" y="2688"/>
                      <a:pt x="2022" y="2667"/>
                      <a:pt x="2206" y="2625"/>
                    </a:cubicBezTo>
                    <a:cubicBezTo>
                      <a:pt x="3163" y="2403"/>
                      <a:pt x="3810" y="1647"/>
                      <a:pt x="3642" y="939"/>
                    </a:cubicBezTo>
                    <a:cubicBezTo>
                      <a:pt x="3511" y="366"/>
                      <a:pt x="2889" y="0"/>
                      <a:pt x="2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4298659" y="1317264"/>
                <a:ext cx="106137" cy="81968"/>
              </a:xfrm>
              <a:custGeom>
                <a:rect b="b" l="l" r="r" t="t"/>
                <a:pathLst>
                  <a:path extrusionOk="0" h="2292" w="3257">
                    <a:moveTo>
                      <a:pt x="1834" y="0"/>
                    </a:moveTo>
                    <a:cubicBezTo>
                      <a:pt x="1685" y="0"/>
                      <a:pt x="1531" y="17"/>
                      <a:pt x="1376" y="53"/>
                    </a:cubicBezTo>
                    <a:cubicBezTo>
                      <a:pt x="553" y="242"/>
                      <a:pt x="0" y="889"/>
                      <a:pt x="142" y="1490"/>
                    </a:cubicBezTo>
                    <a:cubicBezTo>
                      <a:pt x="256" y="1981"/>
                      <a:pt x="791" y="2291"/>
                      <a:pt x="1423" y="2291"/>
                    </a:cubicBezTo>
                    <a:cubicBezTo>
                      <a:pt x="1572" y="2291"/>
                      <a:pt x="1726" y="2274"/>
                      <a:pt x="1881" y="2238"/>
                    </a:cubicBezTo>
                    <a:cubicBezTo>
                      <a:pt x="2704" y="2049"/>
                      <a:pt x="3257" y="1402"/>
                      <a:pt x="3115" y="802"/>
                    </a:cubicBezTo>
                    <a:cubicBezTo>
                      <a:pt x="3001" y="310"/>
                      <a:pt x="2466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4083333" y="1357497"/>
                <a:ext cx="229416" cy="82647"/>
              </a:xfrm>
              <a:custGeom>
                <a:rect b="b" l="l" r="r" t="t"/>
                <a:pathLst>
                  <a:path extrusionOk="0" h="2311" w="7040">
                    <a:moveTo>
                      <a:pt x="6891" y="0"/>
                    </a:moveTo>
                    <a:lnTo>
                      <a:pt x="459" y="1315"/>
                    </a:lnTo>
                    <a:cubicBezTo>
                      <a:pt x="175" y="1369"/>
                      <a:pt x="0" y="1646"/>
                      <a:pt x="68" y="1922"/>
                    </a:cubicBezTo>
                    <a:cubicBezTo>
                      <a:pt x="119" y="2154"/>
                      <a:pt x="327" y="2311"/>
                      <a:pt x="552" y="2311"/>
                    </a:cubicBezTo>
                    <a:cubicBezTo>
                      <a:pt x="595" y="2311"/>
                      <a:pt x="638" y="2305"/>
                      <a:pt x="681" y="2293"/>
                    </a:cubicBezTo>
                    <a:lnTo>
                      <a:pt x="7040" y="634"/>
                    </a:lnTo>
                    <a:lnTo>
                      <a:pt x="68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32"/>
          <p:cNvGrpSpPr/>
          <p:nvPr/>
        </p:nvGrpSpPr>
        <p:grpSpPr>
          <a:xfrm>
            <a:off x="8470427" y="1326551"/>
            <a:ext cx="604745" cy="853392"/>
            <a:chOff x="5911476" y="1982639"/>
            <a:chExt cx="284359" cy="401256"/>
          </a:xfrm>
        </p:grpSpPr>
        <p:sp>
          <p:nvSpPr>
            <p:cNvPr id="428" name="Google Shape;428;p32"/>
            <p:cNvSpPr/>
            <p:nvPr/>
          </p:nvSpPr>
          <p:spPr>
            <a:xfrm>
              <a:off x="5911476" y="1982782"/>
              <a:ext cx="284359" cy="401112"/>
            </a:xfrm>
            <a:custGeom>
              <a:rect b="b" l="l" r="r" t="t"/>
              <a:pathLst>
                <a:path extrusionOk="0" h="11216" w="8726">
                  <a:moveTo>
                    <a:pt x="4518" y="392"/>
                  </a:moveTo>
                  <a:lnTo>
                    <a:pt x="4660" y="904"/>
                  </a:lnTo>
                  <a:lnTo>
                    <a:pt x="3136" y="1309"/>
                  </a:lnTo>
                  <a:lnTo>
                    <a:pt x="3001" y="796"/>
                  </a:lnTo>
                  <a:lnTo>
                    <a:pt x="4518" y="392"/>
                  </a:lnTo>
                  <a:close/>
                  <a:moveTo>
                    <a:pt x="4648" y="0"/>
                  </a:moveTo>
                  <a:cubicBezTo>
                    <a:pt x="4632" y="0"/>
                    <a:pt x="4616" y="3"/>
                    <a:pt x="4599" y="7"/>
                  </a:cubicBezTo>
                  <a:lnTo>
                    <a:pt x="2738" y="500"/>
                  </a:lnTo>
                  <a:cubicBezTo>
                    <a:pt x="2644" y="527"/>
                    <a:pt x="2583" y="621"/>
                    <a:pt x="2610" y="715"/>
                  </a:cubicBezTo>
                  <a:lnTo>
                    <a:pt x="2792" y="1403"/>
                  </a:lnTo>
                  <a:lnTo>
                    <a:pt x="1369" y="1781"/>
                  </a:lnTo>
                  <a:lnTo>
                    <a:pt x="1268" y="2340"/>
                  </a:lnTo>
                  <a:lnTo>
                    <a:pt x="162" y="2637"/>
                  </a:lnTo>
                  <a:cubicBezTo>
                    <a:pt x="68" y="2664"/>
                    <a:pt x="1" y="2752"/>
                    <a:pt x="14" y="2839"/>
                  </a:cubicBezTo>
                  <a:lnTo>
                    <a:pt x="81" y="3379"/>
                  </a:lnTo>
                  <a:cubicBezTo>
                    <a:pt x="93" y="3473"/>
                    <a:pt x="168" y="3536"/>
                    <a:pt x="262" y="3536"/>
                  </a:cubicBezTo>
                  <a:cubicBezTo>
                    <a:pt x="282" y="3536"/>
                    <a:pt x="303" y="3533"/>
                    <a:pt x="324" y="3527"/>
                  </a:cubicBezTo>
                  <a:lnTo>
                    <a:pt x="587" y="3460"/>
                  </a:lnTo>
                  <a:lnTo>
                    <a:pt x="3581" y="10823"/>
                  </a:lnTo>
                  <a:cubicBezTo>
                    <a:pt x="3675" y="11067"/>
                    <a:pt x="3906" y="11215"/>
                    <a:pt x="4158" y="11215"/>
                  </a:cubicBezTo>
                  <a:cubicBezTo>
                    <a:pt x="4212" y="11215"/>
                    <a:pt x="4268" y="11208"/>
                    <a:pt x="4323" y="11194"/>
                  </a:cubicBezTo>
                  <a:lnTo>
                    <a:pt x="8220" y="10155"/>
                  </a:lnTo>
                  <a:cubicBezTo>
                    <a:pt x="8530" y="10074"/>
                    <a:pt x="8726" y="9778"/>
                    <a:pt x="8679" y="9461"/>
                  </a:cubicBezTo>
                  <a:lnTo>
                    <a:pt x="7620" y="1585"/>
                  </a:lnTo>
                  <a:lnTo>
                    <a:pt x="7883" y="1518"/>
                  </a:lnTo>
                  <a:cubicBezTo>
                    <a:pt x="7998" y="1484"/>
                    <a:pt x="8058" y="1369"/>
                    <a:pt x="8018" y="1268"/>
                  </a:cubicBezTo>
                  <a:lnTo>
                    <a:pt x="7802" y="763"/>
                  </a:lnTo>
                  <a:cubicBezTo>
                    <a:pt x="7775" y="697"/>
                    <a:pt x="7704" y="654"/>
                    <a:pt x="7627" y="654"/>
                  </a:cubicBezTo>
                  <a:cubicBezTo>
                    <a:pt x="7609" y="654"/>
                    <a:pt x="7591" y="656"/>
                    <a:pt x="7573" y="661"/>
                  </a:cubicBezTo>
                  <a:lnTo>
                    <a:pt x="6467" y="958"/>
                  </a:lnTo>
                  <a:lnTo>
                    <a:pt x="6103" y="520"/>
                  </a:lnTo>
                  <a:lnTo>
                    <a:pt x="4997" y="817"/>
                  </a:lnTo>
                  <a:lnTo>
                    <a:pt x="4815" y="129"/>
                  </a:lnTo>
                  <a:cubicBezTo>
                    <a:pt x="4793" y="51"/>
                    <a:pt x="4724" y="0"/>
                    <a:pt x="464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9" name="Google Shape;429;p32"/>
            <p:cNvGrpSpPr/>
            <p:nvPr/>
          </p:nvGrpSpPr>
          <p:grpSpPr>
            <a:xfrm>
              <a:off x="5911477" y="1982639"/>
              <a:ext cx="284358" cy="401256"/>
              <a:chOff x="5277960" y="1982639"/>
              <a:chExt cx="284358" cy="401256"/>
            </a:xfrm>
          </p:grpSpPr>
          <p:sp>
            <p:nvSpPr>
              <p:cNvPr id="430" name="Google Shape;430;p32"/>
              <p:cNvSpPr/>
              <p:nvPr/>
            </p:nvSpPr>
            <p:spPr>
              <a:xfrm>
                <a:off x="5297055" y="2039467"/>
                <a:ext cx="265262" cy="344429"/>
              </a:xfrm>
              <a:custGeom>
                <a:rect b="b" l="l" r="r" t="t"/>
                <a:pathLst>
                  <a:path extrusionOk="0" h="9631" w="8140">
                    <a:moveTo>
                      <a:pt x="7034" y="0"/>
                    </a:moveTo>
                    <a:lnTo>
                      <a:pt x="1" y="1875"/>
                    </a:lnTo>
                    <a:lnTo>
                      <a:pt x="2995" y="9238"/>
                    </a:lnTo>
                    <a:cubicBezTo>
                      <a:pt x="3089" y="9482"/>
                      <a:pt x="3320" y="9630"/>
                      <a:pt x="3571" y="9630"/>
                    </a:cubicBezTo>
                    <a:cubicBezTo>
                      <a:pt x="3626" y="9630"/>
                      <a:pt x="3681" y="9623"/>
                      <a:pt x="3736" y="9609"/>
                    </a:cubicBezTo>
                    <a:lnTo>
                      <a:pt x="7634" y="8570"/>
                    </a:lnTo>
                    <a:cubicBezTo>
                      <a:pt x="7944" y="8489"/>
                      <a:pt x="8139" y="8193"/>
                      <a:pt x="8092" y="7876"/>
                    </a:cubicBezTo>
                    <a:lnTo>
                      <a:pt x="70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5334431" y="2082776"/>
                <a:ext cx="199533" cy="250302"/>
              </a:xfrm>
              <a:custGeom>
                <a:rect b="b" l="l" r="r" t="t"/>
                <a:pathLst>
                  <a:path extrusionOk="0" h="6999" w="6123">
                    <a:moveTo>
                      <a:pt x="5074" y="1"/>
                    </a:moveTo>
                    <a:cubicBezTo>
                      <a:pt x="5066" y="1"/>
                      <a:pt x="5058" y="1"/>
                      <a:pt x="5051" y="3"/>
                    </a:cubicBezTo>
                    <a:cubicBezTo>
                      <a:pt x="4983" y="16"/>
                      <a:pt x="4943" y="77"/>
                      <a:pt x="4956" y="138"/>
                    </a:cubicBezTo>
                    <a:lnTo>
                      <a:pt x="5880" y="5889"/>
                    </a:lnTo>
                    <a:cubicBezTo>
                      <a:pt x="5892" y="5943"/>
                      <a:pt x="5941" y="5986"/>
                      <a:pt x="5994" y="5986"/>
                    </a:cubicBezTo>
                    <a:cubicBezTo>
                      <a:pt x="6001" y="5986"/>
                      <a:pt x="6008" y="5985"/>
                      <a:pt x="6015" y="5984"/>
                    </a:cubicBezTo>
                    <a:lnTo>
                      <a:pt x="6028" y="5984"/>
                    </a:lnTo>
                    <a:cubicBezTo>
                      <a:pt x="6082" y="5970"/>
                      <a:pt x="6123" y="5910"/>
                      <a:pt x="6116" y="5849"/>
                    </a:cubicBezTo>
                    <a:lnTo>
                      <a:pt x="5185" y="97"/>
                    </a:lnTo>
                    <a:cubicBezTo>
                      <a:pt x="5179" y="44"/>
                      <a:pt x="5131" y="1"/>
                      <a:pt x="5074" y="1"/>
                    </a:cubicBezTo>
                    <a:close/>
                    <a:moveTo>
                      <a:pt x="3559" y="405"/>
                    </a:moveTo>
                    <a:cubicBezTo>
                      <a:pt x="3551" y="405"/>
                      <a:pt x="3542" y="406"/>
                      <a:pt x="3533" y="407"/>
                    </a:cubicBezTo>
                    <a:cubicBezTo>
                      <a:pt x="3473" y="414"/>
                      <a:pt x="3432" y="482"/>
                      <a:pt x="3446" y="542"/>
                    </a:cubicBezTo>
                    <a:lnTo>
                      <a:pt x="4592" y="6233"/>
                    </a:lnTo>
                    <a:cubicBezTo>
                      <a:pt x="4604" y="6292"/>
                      <a:pt x="4651" y="6330"/>
                      <a:pt x="4708" y="6330"/>
                    </a:cubicBezTo>
                    <a:cubicBezTo>
                      <a:pt x="4716" y="6330"/>
                      <a:pt x="4725" y="6329"/>
                      <a:pt x="4734" y="6328"/>
                    </a:cubicBezTo>
                    <a:lnTo>
                      <a:pt x="4740" y="6328"/>
                    </a:lnTo>
                    <a:cubicBezTo>
                      <a:pt x="4801" y="6307"/>
                      <a:pt x="4835" y="6247"/>
                      <a:pt x="4821" y="6186"/>
                    </a:cubicBezTo>
                    <a:lnTo>
                      <a:pt x="3675" y="495"/>
                    </a:lnTo>
                    <a:cubicBezTo>
                      <a:pt x="3663" y="442"/>
                      <a:pt x="3616" y="405"/>
                      <a:pt x="3559" y="405"/>
                    </a:cubicBezTo>
                    <a:close/>
                    <a:moveTo>
                      <a:pt x="1648" y="914"/>
                    </a:moveTo>
                    <a:cubicBezTo>
                      <a:pt x="1636" y="914"/>
                      <a:pt x="1624" y="916"/>
                      <a:pt x="1612" y="920"/>
                    </a:cubicBezTo>
                    <a:cubicBezTo>
                      <a:pt x="1551" y="940"/>
                      <a:pt x="1517" y="1008"/>
                      <a:pt x="1537" y="1068"/>
                    </a:cubicBezTo>
                    <a:lnTo>
                      <a:pt x="3365" y="6577"/>
                    </a:lnTo>
                    <a:cubicBezTo>
                      <a:pt x="3381" y="6626"/>
                      <a:pt x="3423" y="6657"/>
                      <a:pt x="3471" y="6657"/>
                    </a:cubicBezTo>
                    <a:cubicBezTo>
                      <a:pt x="3482" y="6657"/>
                      <a:pt x="3494" y="6655"/>
                      <a:pt x="3506" y="6651"/>
                    </a:cubicBezTo>
                    <a:lnTo>
                      <a:pt x="3513" y="6651"/>
                    </a:lnTo>
                    <a:cubicBezTo>
                      <a:pt x="3574" y="6631"/>
                      <a:pt x="3608" y="6564"/>
                      <a:pt x="3587" y="6503"/>
                    </a:cubicBezTo>
                    <a:lnTo>
                      <a:pt x="1760" y="994"/>
                    </a:lnTo>
                    <a:cubicBezTo>
                      <a:pt x="1744" y="945"/>
                      <a:pt x="1697" y="914"/>
                      <a:pt x="1648" y="914"/>
                    </a:cubicBezTo>
                    <a:close/>
                    <a:moveTo>
                      <a:pt x="138" y="1315"/>
                    </a:moveTo>
                    <a:cubicBezTo>
                      <a:pt x="124" y="1315"/>
                      <a:pt x="109" y="1318"/>
                      <a:pt x="94" y="1324"/>
                    </a:cubicBezTo>
                    <a:cubicBezTo>
                      <a:pt x="34" y="1345"/>
                      <a:pt x="0" y="1412"/>
                      <a:pt x="27" y="1473"/>
                    </a:cubicBezTo>
                    <a:lnTo>
                      <a:pt x="2077" y="6921"/>
                    </a:lnTo>
                    <a:cubicBezTo>
                      <a:pt x="2094" y="6971"/>
                      <a:pt x="2138" y="6999"/>
                      <a:pt x="2188" y="6999"/>
                    </a:cubicBezTo>
                    <a:cubicBezTo>
                      <a:pt x="2198" y="6999"/>
                      <a:pt x="2208" y="6997"/>
                      <a:pt x="2218" y="6995"/>
                    </a:cubicBezTo>
                    <a:cubicBezTo>
                      <a:pt x="2218" y="6995"/>
                      <a:pt x="2225" y="6995"/>
                      <a:pt x="2232" y="6988"/>
                    </a:cubicBezTo>
                    <a:cubicBezTo>
                      <a:pt x="2293" y="6968"/>
                      <a:pt x="2320" y="6901"/>
                      <a:pt x="2299" y="6840"/>
                    </a:cubicBezTo>
                    <a:lnTo>
                      <a:pt x="243" y="1392"/>
                    </a:lnTo>
                    <a:cubicBezTo>
                      <a:pt x="227" y="1346"/>
                      <a:pt x="185" y="1315"/>
                      <a:pt x="138" y="13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2"/>
              <p:cNvSpPr/>
              <p:nvPr/>
            </p:nvSpPr>
            <p:spPr>
              <a:xfrm>
                <a:off x="5362325" y="1982639"/>
                <a:ext cx="88377" cy="92053"/>
              </a:xfrm>
              <a:custGeom>
                <a:rect b="b" l="l" r="r" t="t"/>
                <a:pathLst>
                  <a:path extrusionOk="0" h="2574" w="2712">
                    <a:moveTo>
                      <a:pt x="1929" y="389"/>
                    </a:moveTo>
                    <a:lnTo>
                      <a:pt x="2300" y="1778"/>
                    </a:lnTo>
                    <a:lnTo>
                      <a:pt x="776" y="2183"/>
                    </a:lnTo>
                    <a:lnTo>
                      <a:pt x="412" y="800"/>
                    </a:lnTo>
                    <a:lnTo>
                      <a:pt x="1929" y="389"/>
                    </a:lnTo>
                    <a:close/>
                    <a:moveTo>
                      <a:pt x="2050" y="0"/>
                    </a:moveTo>
                    <a:cubicBezTo>
                      <a:pt x="2036" y="0"/>
                      <a:pt x="2023" y="2"/>
                      <a:pt x="2010" y="5"/>
                    </a:cubicBezTo>
                    <a:lnTo>
                      <a:pt x="149" y="504"/>
                    </a:lnTo>
                    <a:cubicBezTo>
                      <a:pt x="54" y="531"/>
                      <a:pt x="0" y="625"/>
                      <a:pt x="21" y="719"/>
                    </a:cubicBezTo>
                    <a:lnTo>
                      <a:pt x="479" y="2446"/>
                    </a:lnTo>
                    <a:cubicBezTo>
                      <a:pt x="501" y="2523"/>
                      <a:pt x="570" y="2574"/>
                      <a:pt x="646" y="2574"/>
                    </a:cubicBezTo>
                    <a:cubicBezTo>
                      <a:pt x="662" y="2574"/>
                      <a:pt x="679" y="2572"/>
                      <a:pt x="695" y="2567"/>
                    </a:cubicBezTo>
                    <a:lnTo>
                      <a:pt x="2563" y="2075"/>
                    </a:lnTo>
                    <a:cubicBezTo>
                      <a:pt x="2657" y="2048"/>
                      <a:pt x="2711" y="1953"/>
                      <a:pt x="2684" y="1859"/>
                    </a:cubicBezTo>
                    <a:lnTo>
                      <a:pt x="2226" y="133"/>
                    </a:lnTo>
                    <a:cubicBezTo>
                      <a:pt x="2202" y="52"/>
                      <a:pt x="2129" y="0"/>
                      <a:pt x="2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5318171" y="2001343"/>
                <a:ext cx="174473" cy="71418"/>
              </a:xfrm>
              <a:custGeom>
                <a:rect b="b" l="l" r="r" t="t"/>
                <a:pathLst>
                  <a:path extrusionOk="0" h="1997" w="5354">
                    <a:moveTo>
                      <a:pt x="4868" y="1"/>
                    </a:moveTo>
                    <a:lnTo>
                      <a:pt x="135" y="1262"/>
                    </a:lnTo>
                    <a:lnTo>
                      <a:pt x="0" y="1997"/>
                    </a:lnTo>
                    <a:lnTo>
                      <a:pt x="5354" y="574"/>
                    </a:lnTo>
                    <a:lnTo>
                      <a:pt x="48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5277960" y="2006135"/>
                <a:ext cx="262590" cy="103103"/>
              </a:xfrm>
              <a:custGeom>
                <a:rect b="b" l="l" r="r" t="t"/>
                <a:pathLst>
                  <a:path extrusionOk="0" h="2883" w="8058">
                    <a:moveTo>
                      <a:pt x="7627" y="1"/>
                    </a:moveTo>
                    <a:cubicBezTo>
                      <a:pt x="7609" y="1"/>
                      <a:pt x="7591" y="3"/>
                      <a:pt x="7572" y="8"/>
                    </a:cubicBezTo>
                    <a:lnTo>
                      <a:pt x="162" y="1984"/>
                    </a:lnTo>
                    <a:cubicBezTo>
                      <a:pt x="68" y="2004"/>
                      <a:pt x="0" y="2092"/>
                      <a:pt x="14" y="2186"/>
                    </a:cubicBezTo>
                    <a:lnTo>
                      <a:pt x="81" y="2726"/>
                    </a:lnTo>
                    <a:cubicBezTo>
                      <a:pt x="92" y="2816"/>
                      <a:pt x="174" y="2882"/>
                      <a:pt x="267" y="2882"/>
                    </a:cubicBezTo>
                    <a:cubicBezTo>
                      <a:pt x="286" y="2882"/>
                      <a:pt x="305" y="2880"/>
                      <a:pt x="324" y="2874"/>
                    </a:cubicBezTo>
                    <a:lnTo>
                      <a:pt x="7883" y="865"/>
                    </a:lnTo>
                    <a:cubicBezTo>
                      <a:pt x="7997" y="831"/>
                      <a:pt x="8058" y="716"/>
                      <a:pt x="8017" y="615"/>
                    </a:cubicBezTo>
                    <a:lnTo>
                      <a:pt x="7802" y="110"/>
                    </a:lnTo>
                    <a:cubicBezTo>
                      <a:pt x="7774" y="44"/>
                      <a:pt x="7703" y="1"/>
                      <a:pt x="76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5" name="Google Shape;435;p32"/>
          <p:cNvSpPr/>
          <p:nvPr/>
        </p:nvSpPr>
        <p:spPr>
          <a:xfrm>
            <a:off x="8893447" y="99927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8751249" y="608145"/>
            <a:ext cx="142207" cy="155864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8509926" y="999278"/>
            <a:ext cx="75749" cy="83021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577772" y="421282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3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3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442" name="Google Shape;442;p33"/>
          <p:cNvGrpSpPr/>
          <p:nvPr/>
        </p:nvGrpSpPr>
        <p:grpSpPr>
          <a:xfrm rot="1977226">
            <a:off x="8563561" y="2571834"/>
            <a:ext cx="468128" cy="760338"/>
            <a:chOff x="1912719" y="1799531"/>
            <a:chExt cx="219313" cy="356196"/>
          </a:xfrm>
        </p:grpSpPr>
        <p:sp>
          <p:nvSpPr>
            <p:cNvPr id="443" name="Google Shape;443;p33"/>
            <p:cNvSpPr/>
            <p:nvPr/>
          </p:nvSpPr>
          <p:spPr>
            <a:xfrm>
              <a:off x="1912832" y="1799531"/>
              <a:ext cx="219086" cy="356194"/>
            </a:xfrm>
            <a:custGeom>
              <a:rect b="b" l="l" r="r" t="t"/>
              <a:pathLst>
                <a:path extrusionOk="0" h="9960" w="6723">
                  <a:moveTo>
                    <a:pt x="3823" y="0"/>
                  </a:moveTo>
                  <a:lnTo>
                    <a:pt x="2158" y="317"/>
                  </a:lnTo>
                  <a:lnTo>
                    <a:pt x="2218" y="641"/>
                  </a:lnTo>
                  <a:lnTo>
                    <a:pt x="823" y="910"/>
                  </a:lnTo>
                  <a:cubicBezTo>
                    <a:pt x="560" y="958"/>
                    <a:pt x="371" y="1200"/>
                    <a:pt x="384" y="1470"/>
                  </a:cubicBezTo>
                  <a:lnTo>
                    <a:pt x="405" y="1956"/>
                  </a:lnTo>
                  <a:lnTo>
                    <a:pt x="182" y="2003"/>
                  </a:lnTo>
                  <a:lnTo>
                    <a:pt x="115" y="2009"/>
                  </a:lnTo>
                  <a:cubicBezTo>
                    <a:pt x="40" y="2023"/>
                    <a:pt x="0" y="2138"/>
                    <a:pt x="20" y="2259"/>
                  </a:cubicBezTo>
                  <a:lnTo>
                    <a:pt x="182" y="3082"/>
                  </a:lnTo>
                  <a:cubicBezTo>
                    <a:pt x="201" y="3195"/>
                    <a:pt x="272" y="3278"/>
                    <a:pt x="342" y="3278"/>
                  </a:cubicBezTo>
                  <a:cubicBezTo>
                    <a:pt x="347" y="3278"/>
                    <a:pt x="352" y="3278"/>
                    <a:pt x="357" y="3277"/>
                  </a:cubicBezTo>
                  <a:lnTo>
                    <a:pt x="486" y="3250"/>
                  </a:lnTo>
                  <a:lnTo>
                    <a:pt x="533" y="3243"/>
                  </a:lnTo>
                  <a:lnTo>
                    <a:pt x="829" y="4106"/>
                  </a:lnTo>
                  <a:lnTo>
                    <a:pt x="695" y="4127"/>
                  </a:lnTo>
                  <a:lnTo>
                    <a:pt x="2171" y="8408"/>
                  </a:lnTo>
                  <a:lnTo>
                    <a:pt x="2306" y="8381"/>
                  </a:lnTo>
                  <a:lnTo>
                    <a:pt x="2724" y="9588"/>
                  </a:lnTo>
                  <a:cubicBezTo>
                    <a:pt x="2797" y="9813"/>
                    <a:pt x="2979" y="9959"/>
                    <a:pt x="3170" y="9959"/>
                  </a:cubicBezTo>
                  <a:cubicBezTo>
                    <a:pt x="3174" y="9959"/>
                    <a:pt x="3178" y="9959"/>
                    <a:pt x="3183" y="9959"/>
                  </a:cubicBezTo>
                  <a:cubicBezTo>
                    <a:pt x="3479" y="9946"/>
                    <a:pt x="3985" y="9899"/>
                    <a:pt x="4787" y="9743"/>
                  </a:cubicBezTo>
                  <a:cubicBezTo>
                    <a:pt x="5590" y="9588"/>
                    <a:pt x="6075" y="9447"/>
                    <a:pt x="6352" y="9352"/>
                  </a:cubicBezTo>
                  <a:cubicBezTo>
                    <a:pt x="6541" y="9285"/>
                    <a:pt x="6655" y="9076"/>
                    <a:pt x="6648" y="8833"/>
                  </a:cubicBezTo>
                  <a:lnTo>
                    <a:pt x="6588" y="7559"/>
                  </a:lnTo>
                  <a:lnTo>
                    <a:pt x="6723" y="7532"/>
                  </a:lnTo>
                  <a:lnTo>
                    <a:pt x="6507" y="3014"/>
                  </a:lnTo>
                  <a:lnTo>
                    <a:pt x="6372" y="3041"/>
                  </a:lnTo>
                  <a:lnTo>
                    <a:pt x="6332" y="2131"/>
                  </a:lnTo>
                  <a:lnTo>
                    <a:pt x="6372" y="2124"/>
                  </a:lnTo>
                  <a:lnTo>
                    <a:pt x="6500" y="2097"/>
                  </a:lnTo>
                  <a:cubicBezTo>
                    <a:pt x="6581" y="2084"/>
                    <a:pt x="6622" y="1976"/>
                    <a:pt x="6595" y="1848"/>
                  </a:cubicBezTo>
                  <a:lnTo>
                    <a:pt x="6439" y="1025"/>
                  </a:lnTo>
                  <a:cubicBezTo>
                    <a:pt x="6414" y="912"/>
                    <a:pt x="6342" y="828"/>
                    <a:pt x="6273" y="828"/>
                  </a:cubicBezTo>
                  <a:cubicBezTo>
                    <a:pt x="6268" y="828"/>
                    <a:pt x="6262" y="829"/>
                    <a:pt x="6257" y="829"/>
                  </a:cubicBezTo>
                  <a:lnTo>
                    <a:pt x="6190" y="843"/>
                  </a:lnTo>
                  <a:lnTo>
                    <a:pt x="6062" y="870"/>
                  </a:lnTo>
                  <a:lnTo>
                    <a:pt x="5900" y="411"/>
                  </a:lnTo>
                  <a:cubicBezTo>
                    <a:pt x="5824" y="189"/>
                    <a:pt x="5617" y="43"/>
                    <a:pt x="5387" y="43"/>
                  </a:cubicBezTo>
                  <a:cubicBezTo>
                    <a:pt x="5352" y="43"/>
                    <a:pt x="5316" y="47"/>
                    <a:pt x="5280" y="54"/>
                  </a:cubicBezTo>
                  <a:lnTo>
                    <a:pt x="3884" y="324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33"/>
            <p:cNvGrpSpPr/>
            <p:nvPr/>
          </p:nvGrpSpPr>
          <p:grpSpPr>
            <a:xfrm>
              <a:off x="1912719" y="1799531"/>
              <a:ext cx="219313" cy="356196"/>
              <a:chOff x="1197503" y="1799531"/>
              <a:chExt cx="219313" cy="356196"/>
            </a:xfrm>
          </p:grpSpPr>
          <p:sp>
            <p:nvSpPr>
              <p:cNvPr id="445" name="Google Shape;445;p33"/>
              <p:cNvSpPr/>
              <p:nvPr/>
            </p:nvSpPr>
            <p:spPr>
              <a:xfrm>
                <a:off x="1209559" y="1800890"/>
                <a:ext cx="194287" cy="97524"/>
              </a:xfrm>
              <a:custGeom>
                <a:rect b="b" l="l" r="r" t="t"/>
                <a:pathLst>
                  <a:path extrusionOk="0" h="2727" w="5962">
                    <a:moveTo>
                      <a:pt x="5014" y="1"/>
                    </a:moveTo>
                    <a:cubicBezTo>
                      <a:pt x="4982" y="1"/>
                      <a:pt x="4949" y="3"/>
                      <a:pt x="4916" y="9"/>
                    </a:cubicBezTo>
                    <a:lnTo>
                      <a:pt x="459" y="872"/>
                    </a:lnTo>
                    <a:cubicBezTo>
                      <a:pt x="190" y="920"/>
                      <a:pt x="1" y="1162"/>
                      <a:pt x="14" y="1432"/>
                    </a:cubicBezTo>
                    <a:lnTo>
                      <a:pt x="75" y="2727"/>
                    </a:lnTo>
                    <a:lnTo>
                      <a:pt x="5962" y="1594"/>
                    </a:lnTo>
                    <a:lnTo>
                      <a:pt x="5537" y="373"/>
                    </a:lnTo>
                    <a:cubicBezTo>
                      <a:pt x="5460" y="143"/>
                      <a:pt x="5243" y="1"/>
                      <a:pt x="5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>
                <a:off x="1211775" y="1864870"/>
                <a:ext cx="202857" cy="290856"/>
              </a:xfrm>
              <a:custGeom>
                <a:rect b="b" l="l" r="r" t="t"/>
                <a:pathLst>
                  <a:path extrusionOk="0" h="8133" w="6225">
                    <a:moveTo>
                      <a:pt x="5887" y="0"/>
                    </a:moveTo>
                    <a:lnTo>
                      <a:pt x="2940" y="567"/>
                    </a:lnTo>
                    <a:lnTo>
                      <a:pt x="0" y="1133"/>
                    </a:lnTo>
                    <a:lnTo>
                      <a:pt x="2293" y="7761"/>
                    </a:lnTo>
                    <a:cubicBezTo>
                      <a:pt x="2366" y="7979"/>
                      <a:pt x="2548" y="8132"/>
                      <a:pt x="2739" y="8132"/>
                    </a:cubicBezTo>
                    <a:cubicBezTo>
                      <a:pt x="2743" y="8132"/>
                      <a:pt x="2747" y="8132"/>
                      <a:pt x="2751" y="8132"/>
                    </a:cubicBezTo>
                    <a:cubicBezTo>
                      <a:pt x="3041" y="8119"/>
                      <a:pt x="3547" y="8072"/>
                      <a:pt x="4356" y="7916"/>
                    </a:cubicBezTo>
                    <a:cubicBezTo>
                      <a:pt x="5159" y="7761"/>
                      <a:pt x="5644" y="7620"/>
                      <a:pt x="5921" y="7519"/>
                    </a:cubicBezTo>
                    <a:cubicBezTo>
                      <a:pt x="6109" y="7458"/>
                      <a:pt x="6224" y="7249"/>
                      <a:pt x="6211" y="7006"/>
                    </a:cubicBezTo>
                    <a:lnTo>
                      <a:pt x="58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>
                <a:off x="1220117" y="1907321"/>
                <a:ext cx="196698" cy="192939"/>
              </a:xfrm>
              <a:custGeom>
                <a:rect b="b" l="l" r="r" t="t"/>
                <a:pathLst>
                  <a:path extrusionOk="0" h="5395" w="6036">
                    <a:moveTo>
                      <a:pt x="5820" y="0"/>
                    </a:moveTo>
                    <a:lnTo>
                      <a:pt x="1" y="1113"/>
                    </a:lnTo>
                    <a:lnTo>
                      <a:pt x="1484" y="5394"/>
                    </a:lnTo>
                    <a:lnTo>
                      <a:pt x="6035" y="4518"/>
                    </a:lnTo>
                    <a:lnTo>
                      <a:pt x="58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>
                <a:off x="1268018" y="1799531"/>
                <a:ext cx="58266" cy="34010"/>
              </a:xfrm>
              <a:custGeom>
                <a:rect b="b" l="l" r="r" t="t"/>
                <a:pathLst>
                  <a:path extrusionOk="0" h="951" w="1788">
                    <a:moveTo>
                      <a:pt x="1666" y="0"/>
                    </a:moveTo>
                    <a:lnTo>
                      <a:pt x="1" y="317"/>
                    </a:lnTo>
                    <a:lnTo>
                      <a:pt x="122" y="951"/>
                    </a:lnTo>
                    <a:lnTo>
                      <a:pt x="1787" y="627"/>
                    </a:lnTo>
                    <a:lnTo>
                      <a:pt x="16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>
                <a:off x="1197503" y="1829143"/>
                <a:ext cx="216023" cy="87654"/>
              </a:xfrm>
              <a:custGeom>
                <a:rect b="b" l="l" r="r" t="t"/>
                <a:pathLst>
                  <a:path extrusionOk="0" h="2451" w="6629">
                    <a:moveTo>
                      <a:pt x="6281" y="0"/>
                    </a:moveTo>
                    <a:cubicBezTo>
                      <a:pt x="6275" y="0"/>
                      <a:pt x="6270" y="1"/>
                      <a:pt x="6264" y="1"/>
                    </a:cubicBezTo>
                    <a:lnTo>
                      <a:pt x="6197" y="15"/>
                    </a:lnTo>
                    <a:lnTo>
                      <a:pt x="3196" y="588"/>
                    </a:lnTo>
                    <a:lnTo>
                      <a:pt x="189" y="1168"/>
                    </a:lnTo>
                    <a:lnTo>
                      <a:pt x="121" y="1181"/>
                    </a:lnTo>
                    <a:cubicBezTo>
                      <a:pt x="47" y="1195"/>
                      <a:pt x="0" y="1310"/>
                      <a:pt x="27" y="1431"/>
                    </a:cubicBezTo>
                    <a:lnTo>
                      <a:pt x="182" y="2254"/>
                    </a:lnTo>
                    <a:cubicBezTo>
                      <a:pt x="207" y="2367"/>
                      <a:pt x="279" y="2450"/>
                      <a:pt x="349" y="2450"/>
                    </a:cubicBezTo>
                    <a:cubicBezTo>
                      <a:pt x="354" y="2450"/>
                      <a:pt x="359" y="2450"/>
                      <a:pt x="364" y="2449"/>
                    </a:cubicBezTo>
                    <a:lnTo>
                      <a:pt x="492" y="2422"/>
                    </a:lnTo>
                    <a:lnTo>
                      <a:pt x="3439" y="1856"/>
                    </a:lnTo>
                    <a:lnTo>
                      <a:pt x="6379" y="1289"/>
                    </a:lnTo>
                    <a:lnTo>
                      <a:pt x="6507" y="1269"/>
                    </a:lnTo>
                    <a:cubicBezTo>
                      <a:pt x="6588" y="1256"/>
                      <a:pt x="6628" y="1141"/>
                      <a:pt x="6601" y="1020"/>
                    </a:cubicBezTo>
                    <a:lnTo>
                      <a:pt x="6446" y="197"/>
                    </a:lnTo>
                    <a:cubicBezTo>
                      <a:pt x="6427" y="84"/>
                      <a:pt x="6356" y="0"/>
                      <a:pt x="6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0" name="Google Shape;450;p33"/>
          <p:cNvGrpSpPr/>
          <p:nvPr/>
        </p:nvGrpSpPr>
        <p:grpSpPr>
          <a:xfrm rot="-1005904">
            <a:off x="8606922" y="3791117"/>
            <a:ext cx="553480" cy="361925"/>
            <a:chOff x="1838203" y="2748187"/>
            <a:chExt cx="259299" cy="169550"/>
          </a:xfrm>
        </p:grpSpPr>
        <p:sp>
          <p:nvSpPr>
            <p:cNvPr id="451" name="Google Shape;451;p33"/>
            <p:cNvSpPr/>
            <p:nvPr/>
          </p:nvSpPr>
          <p:spPr>
            <a:xfrm>
              <a:off x="1838203" y="2748187"/>
              <a:ext cx="259299" cy="169550"/>
            </a:xfrm>
            <a:custGeom>
              <a:rect b="b" l="l" r="r" t="t"/>
              <a:pathLst>
                <a:path extrusionOk="0" h="4741" w="7957">
                  <a:moveTo>
                    <a:pt x="7134" y="695"/>
                  </a:moveTo>
                  <a:cubicBezTo>
                    <a:pt x="7262" y="695"/>
                    <a:pt x="7390" y="756"/>
                    <a:pt x="7471" y="857"/>
                  </a:cubicBezTo>
                  <a:cubicBezTo>
                    <a:pt x="7559" y="958"/>
                    <a:pt x="7593" y="1093"/>
                    <a:pt x="7566" y="1228"/>
                  </a:cubicBezTo>
                  <a:cubicBezTo>
                    <a:pt x="7411" y="2077"/>
                    <a:pt x="6966" y="3102"/>
                    <a:pt x="5759" y="3365"/>
                  </a:cubicBezTo>
                  <a:cubicBezTo>
                    <a:pt x="6217" y="2509"/>
                    <a:pt x="6534" y="1517"/>
                    <a:pt x="6662" y="695"/>
                  </a:cubicBezTo>
                  <a:close/>
                  <a:moveTo>
                    <a:pt x="0" y="0"/>
                  </a:moveTo>
                  <a:cubicBezTo>
                    <a:pt x="0" y="1174"/>
                    <a:pt x="607" y="3048"/>
                    <a:pt x="1517" y="4262"/>
                  </a:cubicBezTo>
                  <a:cubicBezTo>
                    <a:pt x="1747" y="4565"/>
                    <a:pt x="2111" y="4741"/>
                    <a:pt x="2488" y="4741"/>
                  </a:cubicBezTo>
                  <a:lnTo>
                    <a:pt x="4228" y="4741"/>
                  </a:lnTo>
                  <a:cubicBezTo>
                    <a:pt x="4612" y="4741"/>
                    <a:pt x="4970" y="4565"/>
                    <a:pt x="5199" y="4262"/>
                  </a:cubicBezTo>
                  <a:cubicBezTo>
                    <a:pt x="5320" y="4100"/>
                    <a:pt x="5435" y="3931"/>
                    <a:pt x="5543" y="3756"/>
                  </a:cubicBezTo>
                  <a:cubicBezTo>
                    <a:pt x="7235" y="3561"/>
                    <a:pt x="7755" y="2138"/>
                    <a:pt x="7910" y="1295"/>
                  </a:cubicBezTo>
                  <a:cubicBezTo>
                    <a:pt x="7957" y="1059"/>
                    <a:pt x="7889" y="816"/>
                    <a:pt x="7741" y="634"/>
                  </a:cubicBezTo>
                  <a:cubicBezTo>
                    <a:pt x="7593" y="452"/>
                    <a:pt x="7370" y="351"/>
                    <a:pt x="7134" y="351"/>
                  </a:cubicBezTo>
                  <a:lnTo>
                    <a:pt x="6703" y="351"/>
                  </a:lnTo>
                  <a:cubicBezTo>
                    <a:pt x="6709" y="223"/>
                    <a:pt x="6716" y="108"/>
                    <a:pt x="671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33"/>
            <p:cNvGrpSpPr/>
            <p:nvPr/>
          </p:nvGrpSpPr>
          <p:grpSpPr>
            <a:xfrm>
              <a:off x="1838207" y="2748187"/>
              <a:ext cx="259289" cy="169550"/>
              <a:chOff x="1135101" y="2748187"/>
              <a:chExt cx="259289" cy="169550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1315691" y="2760704"/>
                <a:ext cx="78699" cy="121843"/>
              </a:xfrm>
              <a:custGeom>
                <a:rect b="b" l="l" r="r" t="t"/>
                <a:pathLst>
                  <a:path extrusionOk="0" h="3407" w="2415">
                    <a:moveTo>
                      <a:pt x="1160" y="1"/>
                    </a:moveTo>
                    <a:cubicBezTo>
                      <a:pt x="1154" y="109"/>
                      <a:pt x="1140" y="223"/>
                      <a:pt x="1120" y="345"/>
                    </a:cubicBezTo>
                    <a:lnTo>
                      <a:pt x="1592" y="345"/>
                    </a:lnTo>
                    <a:cubicBezTo>
                      <a:pt x="1720" y="345"/>
                      <a:pt x="1848" y="406"/>
                      <a:pt x="1929" y="507"/>
                    </a:cubicBezTo>
                    <a:cubicBezTo>
                      <a:pt x="2017" y="608"/>
                      <a:pt x="2051" y="743"/>
                      <a:pt x="2024" y="878"/>
                    </a:cubicBezTo>
                    <a:cubicBezTo>
                      <a:pt x="1868" y="1727"/>
                      <a:pt x="1423" y="2752"/>
                      <a:pt x="216" y="3015"/>
                    </a:cubicBezTo>
                    <a:cubicBezTo>
                      <a:pt x="149" y="3150"/>
                      <a:pt x="75" y="3278"/>
                      <a:pt x="1" y="3406"/>
                    </a:cubicBezTo>
                    <a:cubicBezTo>
                      <a:pt x="1693" y="3204"/>
                      <a:pt x="2212" y="1788"/>
                      <a:pt x="2367" y="938"/>
                    </a:cubicBezTo>
                    <a:cubicBezTo>
                      <a:pt x="2415" y="709"/>
                      <a:pt x="2347" y="466"/>
                      <a:pt x="2199" y="284"/>
                    </a:cubicBezTo>
                    <a:cubicBezTo>
                      <a:pt x="2051" y="102"/>
                      <a:pt x="1828" y="1"/>
                      <a:pt x="1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135101" y="2748187"/>
                <a:ext cx="218858" cy="169550"/>
              </a:xfrm>
              <a:custGeom>
                <a:rect b="b" l="l" r="r" t="t"/>
                <a:pathLst>
                  <a:path extrusionOk="0" h="4741" w="6716">
                    <a:moveTo>
                      <a:pt x="0" y="0"/>
                    </a:moveTo>
                    <a:cubicBezTo>
                      <a:pt x="0" y="1174"/>
                      <a:pt x="607" y="3048"/>
                      <a:pt x="1517" y="4262"/>
                    </a:cubicBezTo>
                    <a:cubicBezTo>
                      <a:pt x="1746" y="4565"/>
                      <a:pt x="2111" y="4741"/>
                      <a:pt x="2488" y="4741"/>
                    </a:cubicBezTo>
                    <a:lnTo>
                      <a:pt x="4228" y="4741"/>
                    </a:lnTo>
                    <a:cubicBezTo>
                      <a:pt x="4612" y="4741"/>
                      <a:pt x="4970" y="4565"/>
                      <a:pt x="5199" y="4262"/>
                    </a:cubicBezTo>
                    <a:cubicBezTo>
                      <a:pt x="5320" y="4100"/>
                      <a:pt x="5435" y="3931"/>
                      <a:pt x="5543" y="3756"/>
                    </a:cubicBezTo>
                    <a:cubicBezTo>
                      <a:pt x="5617" y="3628"/>
                      <a:pt x="5691" y="3500"/>
                      <a:pt x="5758" y="3365"/>
                    </a:cubicBezTo>
                    <a:cubicBezTo>
                      <a:pt x="6217" y="2509"/>
                      <a:pt x="6534" y="1517"/>
                      <a:pt x="6662" y="695"/>
                    </a:cubicBezTo>
                    <a:cubicBezTo>
                      <a:pt x="6676" y="573"/>
                      <a:pt x="6696" y="459"/>
                      <a:pt x="6702" y="344"/>
                    </a:cubicBezTo>
                    <a:cubicBezTo>
                      <a:pt x="6716" y="223"/>
                      <a:pt x="6716" y="108"/>
                      <a:pt x="6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5" name="Google Shape;455;p33"/>
          <p:cNvGrpSpPr/>
          <p:nvPr/>
        </p:nvGrpSpPr>
        <p:grpSpPr>
          <a:xfrm>
            <a:off x="46290" y="834781"/>
            <a:ext cx="679231" cy="877306"/>
            <a:chOff x="4663875" y="2565651"/>
            <a:chExt cx="347220" cy="448498"/>
          </a:xfrm>
        </p:grpSpPr>
        <p:sp>
          <p:nvSpPr>
            <p:cNvPr id="456" name="Google Shape;456;p33"/>
            <p:cNvSpPr/>
            <p:nvPr/>
          </p:nvSpPr>
          <p:spPr>
            <a:xfrm>
              <a:off x="4663875" y="2576988"/>
              <a:ext cx="347220" cy="437161"/>
            </a:xfrm>
            <a:custGeom>
              <a:rect b="b" l="l" r="r" t="t"/>
              <a:pathLst>
                <a:path extrusionOk="0" h="12224" w="10655">
                  <a:moveTo>
                    <a:pt x="4305" y="0"/>
                  </a:moveTo>
                  <a:cubicBezTo>
                    <a:pt x="4168" y="0"/>
                    <a:pt x="4021" y="13"/>
                    <a:pt x="3864" y="40"/>
                  </a:cubicBezTo>
                  <a:cubicBezTo>
                    <a:pt x="2408" y="290"/>
                    <a:pt x="2212" y="1456"/>
                    <a:pt x="2219" y="2104"/>
                  </a:cubicBezTo>
                  <a:lnTo>
                    <a:pt x="264" y="2441"/>
                  </a:lnTo>
                  <a:cubicBezTo>
                    <a:pt x="264" y="2441"/>
                    <a:pt x="297" y="2778"/>
                    <a:pt x="365" y="3317"/>
                  </a:cubicBezTo>
                  <a:lnTo>
                    <a:pt x="1" y="3506"/>
                  </a:lnTo>
                  <a:lnTo>
                    <a:pt x="898" y="11530"/>
                  </a:lnTo>
                  <a:cubicBezTo>
                    <a:pt x="940" y="11928"/>
                    <a:pt x="1279" y="12224"/>
                    <a:pt x="1668" y="12224"/>
                  </a:cubicBezTo>
                  <a:cubicBezTo>
                    <a:pt x="1714" y="12224"/>
                    <a:pt x="1761" y="12220"/>
                    <a:pt x="1808" y="12211"/>
                  </a:cubicBezTo>
                  <a:lnTo>
                    <a:pt x="5867" y="11503"/>
                  </a:lnTo>
                  <a:lnTo>
                    <a:pt x="9926" y="10788"/>
                  </a:lnTo>
                  <a:cubicBezTo>
                    <a:pt x="10371" y="10714"/>
                    <a:pt x="10655" y="10276"/>
                    <a:pt x="10553" y="9838"/>
                  </a:cubicBezTo>
                  <a:lnTo>
                    <a:pt x="8672" y="1989"/>
                  </a:lnTo>
                  <a:lnTo>
                    <a:pt x="8268" y="1935"/>
                  </a:lnTo>
                  <a:cubicBezTo>
                    <a:pt x="8139" y="1409"/>
                    <a:pt x="8065" y="1079"/>
                    <a:pt x="8065" y="1079"/>
                  </a:cubicBezTo>
                  <a:lnTo>
                    <a:pt x="6110" y="1416"/>
                  </a:lnTo>
                  <a:cubicBezTo>
                    <a:pt x="5917" y="874"/>
                    <a:pt x="5440" y="0"/>
                    <a:pt x="430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33"/>
            <p:cNvGrpSpPr/>
            <p:nvPr/>
          </p:nvGrpSpPr>
          <p:grpSpPr>
            <a:xfrm>
              <a:off x="4663875" y="2565651"/>
              <a:ext cx="347220" cy="448463"/>
              <a:chOff x="4048596" y="2565651"/>
              <a:chExt cx="347220" cy="448463"/>
            </a:xfrm>
          </p:grpSpPr>
          <p:sp>
            <p:nvSpPr>
              <p:cNvPr id="458" name="Google Shape;458;p33"/>
              <p:cNvSpPr/>
              <p:nvPr/>
            </p:nvSpPr>
            <p:spPr>
              <a:xfrm>
                <a:off x="4276012" y="2640396"/>
                <a:ext cx="55203" cy="17631"/>
              </a:xfrm>
              <a:custGeom>
                <a:rect b="b" l="l" r="r" t="t"/>
                <a:pathLst>
                  <a:path extrusionOk="0" h="493" w="1694">
                    <a:moveTo>
                      <a:pt x="1" y="0"/>
                    </a:moveTo>
                    <a:cubicBezTo>
                      <a:pt x="1" y="0"/>
                      <a:pt x="41" y="182"/>
                      <a:pt x="115" y="486"/>
                    </a:cubicBezTo>
                    <a:lnTo>
                      <a:pt x="115" y="493"/>
                    </a:lnTo>
                    <a:lnTo>
                      <a:pt x="1693" y="216"/>
                    </a:lnTo>
                    <a:lnTo>
                      <a:pt x="1288" y="1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492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4276012" y="2615541"/>
                <a:ext cx="42005" cy="30684"/>
              </a:xfrm>
              <a:custGeom>
                <a:rect b="b" l="l" r="r" t="t"/>
                <a:pathLst>
                  <a:path extrusionOk="0" h="858" w="1289">
                    <a:moveTo>
                      <a:pt x="1086" y="1"/>
                    </a:moveTo>
                    <a:lnTo>
                      <a:pt x="1" y="695"/>
                    </a:lnTo>
                    <a:lnTo>
                      <a:pt x="1288" y="857"/>
                    </a:lnTo>
                    <a:cubicBezTo>
                      <a:pt x="1160" y="331"/>
                      <a:pt x="1086" y="1"/>
                      <a:pt x="10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4057166" y="2615541"/>
                <a:ext cx="254280" cy="76961"/>
              </a:xfrm>
              <a:custGeom>
                <a:rect b="b" l="l" r="r" t="t"/>
                <a:pathLst>
                  <a:path extrusionOk="0" h="2152" w="7803">
                    <a:moveTo>
                      <a:pt x="7802" y="1"/>
                    </a:moveTo>
                    <a:lnTo>
                      <a:pt x="3898" y="682"/>
                    </a:lnTo>
                    <a:lnTo>
                      <a:pt x="1" y="1363"/>
                    </a:lnTo>
                    <a:lnTo>
                      <a:pt x="1255" y="1653"/>
                    </a:lnTo>
                    <a:cubicBezTo>
                      <a:pt x="1255" y="1653"/>
                      <a:pt x="1275" y="1835"/>
                      <a:pt x="1316" y="2152"/>
                    </a:cubicBezTo>
                    <a:lnTo>
                      <a:pt x="4073" y="1666"/>
                    </a:lnTo>
                    <a:lnTo>
                      <a:pt x="6831" y="1181"/>
                    </a:lnTo>
                    <a:cubicBezTo>
                      <a:pt x="6764" y="877"/>
                      <a:pt x="6717" y="695"/>
                      <a:pt x="6717" y="695"/>
                    </a:cubicBezTo>
                    <a:lnTo>
                      <a:pt x="78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4048596" y="2674622"/>
                <a:ext cx="51456" cy="27787"/>
              </a:xfrm>
              <a:custGeom>
                <a:rect b="b" l="l" r="r" t="t"/>
                <a:pathLst>
                  <a:path extrusionOk="0" h="777" w="1579">
                    <a:moveTo>
                      <a:pt x="1518" y="1"/>
                    </a:moveTo>
                    <a:lnTo>
                      <a:pt x="365" y="587"/>
                    </a:lnTo>
                    <a:lnTo>
                      <a:pt x="1" y="776"/>
                    </a:lnTo>
                    <a:lnTo>
                      <a:pt x="1579" y="500"/>
                    </a:lnTo>
                    <a:cubicBezTo>
                      <a:pt x="1538" y="183"/>
                      <a:pt x="1518" y="1"/>
                      <a:pt x="1518" y="1"/>
                    </a:cubicBezTo>
                    <a:close/>
                  </a:path>
                </a:pathLst>
              </a:custGeom>
              <a:solidFill>
                <a:srgbClr val="C492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4057166" y="2664251"/>
                <a:ext cx="40897" cy="31399"/>
              </a:xfrm>
              <a:custGeom>
                <a:rect b="b" l="l" r="r" t="t"/>
                <a:pathLst>
                  <a:path extrusionOk="0" h="878" w="1255">
                    <a:moveTo>
                      <a:pt x="1" y="1"/>
                    </a:moveTo>
                    <a:cubicBezTo>
                      <a:pt x="1" y="1"/>
                      <a:pt x="41" y="338"/>
                      <a:pt x="102" y="877"/>
                    </a:cubicBezTo>
                    <a:lnTo>
                      <a:pt x="1255" y="2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4048596" y="2648121"/>
                <a:ext cx="347220" cy="365993"/>
              </a:xfrm>
              <a:custGeom>
                <a:rect b="b" l="l" r="r" t="t"/>
                <a:pathLst>
                  <a:path extrusionOk="0" h="10234" w="10655">
                    <a:moveTo>
                      <a:pt x="8672" y="0"/>
                    </a:moveTo>
                    <a:lnTo>
                      <a:pt x="7094" y="277"/>
                    </a:lnTo>
                    <a:lnTo>
                      <a:pt x="4336" y="755"/>
                    </a:lnTo>
                    <a:lnTo>
                      <a:pt x="1579" y="1241"/>
                    </a:lnTo>
                    <a:lnTo>
                      <a:pt x="1" y="1517"/>
                    </a:lnTo>
                    <a:lnTo>
                      <a:pt x="898" y="9541"/>
                    </a:lnTo>
                    <a:cubicBezTo>
                      <a:pt x="946" y="9942"/>
                      <a:pt x="1290" y="10233"/>
                      <a:pt x="1678" y="10233"/>
                    </a:cubicBezTo>
                    <a:cubicBezTo>
                      <a:pt x="1721" y="10233"/>
                      <a:pt x="1764" y="10230"/>
                      <a:pt x="1808" y="10222"/>
                    </a:cubicBezTo>
                    <a:lnTo>
                      <a:pt x="5867" y="9514"/>
                    </a:lnTo>
                    <a:lnTo>
                      <a:pt x="9926" y="8799"/>
                    </a:lnTo>
                    <a:cubicBezTo>
                      <a:pt x="10371" y="8725"/>
                      <a:pt x="10654" y="8287"/>
                      <a:pt x="10553" y="7849"/>
                    </a:cubicBezTo>
                    <a:lnTo>
                      <a:pt x="86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4246783" y="2637893"/>
                <a:ext cx="9059" cy="9370"/>
              </a:xfrm>
              <a:custGeom>
                <a:rect b="b" l="l" r="r" t="t"/>
                <a:pathLst>
                  <a:path extrusionOk="0" h="262" w="278">
                    <a:moveTo>
                      <a:pt x="141" y="1"/>
                    </a:moveTo>
                    <a:cubicBezTo>
                      <a:pt x="132" y="1"/>
                      <a:pt x="124" y="1"/>
                      <a:pt x="115" y="3"/>
                    </a:cubicBezTo>
                    <a:cubicBezTo>
                      <a:pt x="48" y="16"/>
                      <a:pt x="1" y="84"/>
                      <a:pt x="8" y="158"/>
                    </a:cubicBezTo>
                    <a:cubicBezTo>
                      <a:pt x="19" y="218"/>
                      <a:pt x="74" y="261"/>
                      <a:pt x="137" y="261"/>
                    </a:cubicBezTo>
                    <a:cubicBezTo>
                      <a:pt x="146" y="261"/>
                      <a:pt x="154" y="261"/>
                      <a:pt x="163" y="259"/>
                    </a:cubicBezTo>
                    <a:cubicBezTo>
                      <a:pt x="230" y="246"/>
                      <a:pt x="277" y="178"/>
                      <a:pt x="271" y="111"/>
                    </a:cubicBezTo>
                    <a:cubicBezTo>
                      <a:pt x="259" y="45"/>
                      <a:pt x="204" y="1"/>
                      <a:pt x="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4117385" y="2662748"/>
                <a:ext cx="9255" cy="9334"/>
              </a:xfrm>
              <a:custGeom>
                <a:rect b="b" l="l" r="r" t="t"/>
                <a:pathLst>
                  <a:path extrusionOk="0" h="261" w="284">
                    <a:moveTo>
                      <a:pt x="147" y="0"/>
                    </a:moveTo>
                    <a:cubicBezTo>
                      <a:pt x="139" y="0"/>
                      <a:pt x="130" y="1"/>
                      <a:pt x="122" y="2"/>
                    </a:cubicBezTo>
                    <a:cubicBezTo>
                      <a:pt x="54" y="16"/>
                      <a:pt x="0" y="83"/>
                      <a:pt x="14" y="157"/>
                    </a:cubicBezTo>
                    <a:cubicBezTo>
                      <a:pt x="26" y="217"/>
                      <a:pt x="80" y="261"/>
                      <a:pt x="143" y="261"/>
                    </a:cubicBezTo>
                    <a:cubicBezTo>
                      <a:pt x="152" y="261"/>
                      <a:pt x="160" y="260"/>
                      <a:pt x="169" y="259"/>
                    </a:cubicBezTo>
                    <a:cubicBezTo>
                      <a:pt x="236" y="245"/>
                      <a:pt x="283" y="178"/>
                      <a:pt x="270" y="110"/>
                    </a:cubicBezTo>
                    <a:cubicBezTo>
                      <a:pt x="264" y="45"/>
                      <a:pt x="210" y="0"/>
                      <a:pt x="1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4108163" y="2565651"/>
                <a:ext cx="143059" cy="101780"/>
              </a:xfrm>
              <a:custGeom>
                <a:rect b="b" l="l" r="r" t="t"/>
                <a:pathLst>
                  <a:path extrusionOk="0" fill="none" h="2846" w="4390">
                    <a:moveTo>
                      <a:pt x="425" y="2845"/>
                    </a:moveTo>
                    <a:cubicBezTo>
                      <a:pt x="425" y="2845"/>
                      <a:pt x="0" y="715"/>
                      <a:pt x="2036" y="357"/>
                    </a:cubicBezTo>
                    <a:cubicBezTo>
                      <a:pt x="4073" y="0"/>
                      <a:pt x="4390" y="2151"/>
                      <a:pt x="4390" y="2151"/>
                    </a:cubicBezTo>
                  </a:path>
                </a:pathLst>
              </a:custGeom>
              <a:noFill/>
              <a:ln cap="rnd" cmpd="sng" w="2025">
                <a:solidFill>
                  <a:schemeClr val="accent2"/>
                </a:solidFill>
                <a:prstDash val="solid"/>
                <a:miter lim="674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4256233" y="2672869"/>
                <a:ext cx="9939" cy="10013"/>
              </a:xfrm>
              <a:custGeom>
                <a:rect b="b" l="l" r="r" t="t"/>
                <a:pathLst>
                  <a:path extrusionOk="0" h="280" w="305">
                    <a:moveTo>
                      <a:pt x="154" y="0"/>
                    </a:moveTo>
                    <a:cubicBezTo>
                      <a:pt x="146" y="0"/>
                      <a:pt x="137" y="1"/>
                      <a:pt x="129" y="3"/>
                    </a:cubicBezTo>
                    <a:cubicBezTo>
                      <a:pt x="55" y="16"/>
                      <a:pt x="1" y="83"/>
                      <a:pt x="14" y="164"/>
                    </a:cubicBezTo>
                    <a:cubicBezTo>
                      <a:pt x="27" y="234"/>
                      <a:pt x="93" y="280"/>
                      <a:pt x="162" y="280"/>
                    </a:cubicBezTo>
                    <a:cubicBezTo>
                      <a:pt x="167" y="280"/>
                      <a:pt x="171" y="279"/>
                      <a:pt x="176" y="279"/>
                    </a:cubicBezTo>
                    <a:cubicBezTo>
                      <a:pt x="250" y="266"/>
                      <a:pt x="304" y="191"/>
                      <a:pt x="291" y="117"/>
                    </a:cubicBezTo>
                    <a:cubicBezTo>
                      <a:pt x="279" y="46"/>
                      <a:pt x="219" y="0"/>
                      <a:pt x="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4118688" y="2699155"/>
                <a:ext cx="9939" cy="10085"/>
              </a:xfrm>
              <a:custGeom>
                <a:rect b="b" l="l" r="r" t="t"/>
                <a:pathLst>
                  <a:path extrusionOk="0" h="282" w="305">
                    <a:moveTo>
                      <a:pt x="152" y="0"/>
                    </a:moveTo>
                    <a:cubicBezTo>
                      <a:pt x="144" y="0"/>
                      <a:pt x="137" y="1"/>
                      <a:pt x="129" y="3"/>
                    </a:cubicBezTo>
                    <a:cubicBezTo>
                      <a:pt x="55" y="16"/>
                      <a:pt x="1" y="90"/>
                      <a:pt x="14" y="164"/>
                    </a:cubicBezTo>
                    <a:cubicBezTo>
                      <a:pt x="26" y="236"/>
                      <a:pt x="86" y="281"/>
                      <a:pt x="151" y="281"/>
                    </a:cubicBezTo>
                    <a:cubicBezTo>
                      <a:pt x="159" y="281"/>
                      <a:pt x="168" y="281"/>
                      <a:pt x="176" y="279"/>
                    </a:cubicBezTo>
                    <a:cubicBezTo>
                      <a:pt x="250" y="266"/>
                      <a:pt x="304" y="191"/>
                      <a:pt x="291" y="117"/>
                    </a:cubicBezTo>
                    <a:cubicBezTo>
                      <a:pt x="279" y="51"/>
                      <a:pt x="218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4106175" y="2580350"/>
                <a:ext cx="155149" cy="123989"/>
              </a:xfrm>
              <a:custGeom>
                <a:rect b="b" l="l" r="r" t="t"/>
                <a:pathLst>
                  <a:path extrusionOk="0" fill="none" h="3467" w="4761">
                    <a:moveTo>
                      <a:pt x="533" y="3466"/>
                    </a:moveTo>
                    <a:cubicBezTo>
                      <a:pt x="533" y="3466"/>
                      <a:pt x="0" y="756"/>
                      <a:pt x="2172" y="378"/>
                    </a:cubicBezTo>
                    <a:cubicBezTo>
                      <a:pt x="4343" y="0"/>
                      <a:pt x="4761" y="2724"/>
                      <a:pt x="4761" y="2724"/>
                    </a:cubicBezTo>
                  </a:path>
                </a:pathLst>
              </a:custGeom>
              <a:noFill/>
              <a:ln cap="rnd" cmpd="sng" w="2025">
                <a:solidFill>
                  <a:schemeClr val="accent2"/>
                </a:solidFill>
                <a:prstDash val="solid"/>
                <a:miter lim="674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4228111" y="2782198"/>
                <a:ext cx="36954" cy="75745"/>
              </a:xfrm>
              <a:custGeom>
                <a:rect b="b" l="l" r="r" t="t"/>
                <a:pathLst>
                  <a:path extrusionOk="0" h="2118" w="1134">
                    <a:moveTo>
                      <a:pt x="601" y="0"/>
                    </a:moveTo>
                    <a:cubicBezTo>
                      <a:pt x="506" y="196"/>
                      <a:pt x="378" y="405"/>
                      <a:pt x="250" y="627"/>
                    </a:cubicBezTo>
                    <a:cubicBezTo>
                      <a:pt x="162" y="769"/>
                      <a:pt x="82" y="910"/>
                      <a:pt x="1" y="1052"/>
                    </a:cubicBezTo>
                    <a:cubicBezTo>
                      <a:pt x="149" y="1153"/>
                      <a:pt x="264" y="1248"/>
                      <a:pt x="365" y="1342"/>
                    </a:cubicBezTo>
                    <a:cubicBezTo>
                      <a:pt x="385" y="1301"/>
                      <a:pt x="398" y="1261"/>
                      <a:pt x="412" y="1214"/>
                    </a:cubicBezTo>
                    <a:cubicBezTo>
                      <a:pt x="473" y="1045"/>
                      <a:pt x="527" y="863"/>
                      <a:pt x="567" y="688"/>
                    </a:cubicBezTo>
                    <a:lnTo>
                      <a:pt x="567" y="688"/>
                    </a:lnTo>
                    <a:cubicBezTo>
                      <a:pt x="547" y="931"/>
                      <a:pt x="500" y="1180"/>
                      <a:pt x="446" y="1423"/>
                    </a:cubicBezTo>
                    <a:cubicBezTo>
                      <a:pt x="479" y="1463"/>
                      <a:pt x="513" y="1497"/>
                      <a:pt x="540" y="1531"/>
                    </a:cubicBezTo>
                    <a:cubicBezTo>
                      <a:pt x="682" y="1706"/>
                      <a:pt x="790" y="1902"/>
                      <a:pt x="864" y="2117"/>
                    </a:cubicBezTo>
                    <a:cubicBezTo>
                      <a:pt x="891" y="2057"/>
                      <a:pt x="918" y="1996"/>
                      <a:pt x="931" y="1929"/>
                    </a:cubicBezTo>
                    <a:cubicBezTo>
                      <a:pt x="1133" y="1268"/>
                      <a:pt x="837" y="479"/>
                      <a:pt x="6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4163070" y="2800258"/>
                <a:ext cx="93428" cy="100850"/>
              </a:xfrm>
              <a:custGeom>
                <a:rect b="b" l="l" r="r" t="t"/>
                <a:pathLst>
                  <a:path extrusionOk="0" h="2820" w="2867">
                    <a:moveTo>
                      <a:pt x="1" y="1"/>
                    </a:moveTo>
                    <a:lnTo>
                      <a:pt x="1" y="1"/>
                    </a:lnTo>
                    <a:cubicBezTo>
                      <a:pt x="156" y="257"/>
                      <a:pt x="297" y="554"/>
                      <a:pt x="446" y="877"/>
                    </a:cubicBezTo>
                    <a:cubicBezTo>
                      <a:pt x="709" y="1437"/>
                      <a:pt x="978" y="2010"/>
                      <a:pt x="1316" y="2401"/>
                    </a:cubicBezTo>
                    <a:cubicBezTo>
                      <a:pt x="1560" y="2682"/>
                      <a:pt x="1895" y="2820"/>
                      <a:pt x="2314" y="2820"/>
                    </a:cubicBezTo>
                    <a:cubicBezTo>
                      <a:pt x="2369" y="2820"/>
                      <a:pt x="2425" y="2817"/>
                      <a:pt x="2482" y="2813"/>
                    </a:cubicBezTo>
                    <a:cubicBezTo>
                      <a:pt x="2496" y="2806"/>
                      <a:pt x="2516" y="2806"/>
                      <a:pt x="2529" y="2806"/>
                    </a:cubicBezTo>
                    <a:cubicBezTo>
                      <a:pt x="2374" y="2651"/>
                      <a:pt x="2226" y="2489"/>
                      <a:pt x="2091" y="2327"/>
                    </a:cubicBezTo>
                    <a:cubicBezTo>
                      <a:pt x="2084" y="2320"/>
                      <a:pt x="2084" y="2320"/>
                      <a:pt x="2084" y="2320"/>
                    </a:cubicBezTo>
                    <a:cubicBezTo>
                      <a:pt x="2030" y="2260"/>
                      <a:pt x="1983" y="2199"/>
                      <a:pt x="1936" y="2132"/>
                    </a:cubicBezTo>
                    <a:cubicBezTo>
                      <a:pt x="1862" y="2037"/>
                      <a:pt x="1788" y="1943"/>
                      <a:pt x="1720" y="1842"/>
                    </a:cubicBezTo>
                    <a:lnTo>
                      <a:pt x="1666" y="1761"/>
                    </a:lnTo>
                    <a:lnTo>
                      <a:pt x="1457" y="1450"/>
                    </a:lnTo>
                    <a:cubicBezTo>
                      <a:pt x="1383" y="1343"/>
                      <a:pt x="1316" y="1241"/>
                      <a:pt x="1235" y="1140"/>
                    </a:cubicBezTo>
                    <a:cubicBezTo>
                      <a:pt x="1086" y="945"/>
                      <a:pt x="931" y="749"/>
                      <a:pt x="756" y="560"/>
                    </a:cubicBezTo>
                    <a:lnTo>
                      <a:pt x="756" y="560"/>
                    </a:lnTo>
                    <a:cubicBezTo>
                      <a:pt x="952" y="722"/>
                      <a:pt x="1140" y="898"/>
                      <a:pt x="1316" y="1073"/>
                    </a:cubicBezTo>
                    <a:cubicBezTo>
                      <a:pt x="1403" y="1167"/>
                      <a:pt x="1491" y="1255"/>
                      <a:pt x="1579" y="1349"/>
                    </a:cubicBezTo>
                    <a:lnTo>
                      <a:pt x="1653" y="1437"/>
                    </a:lnTo>
                    <a:lnTo>
                      <a:pt x="1828" y="1633"/>
                    </a:lnTo>
                    <a:cubicBezTo>
                      <a:pt x="1889" y="1700"/>
                      <a:pt x="1949" y="1761"/>
                      <a:pt x="2010" y="1821"/>
                    </a:cubicBezTo>
                    <a:cubicBezTo>
                      <a:pt x="2078" y="1896"/>
                      <a:pt x="2152" y="1970"/>
                      <a:pt x="2226" y="2037"/>
                    </a:cubicBezTo>
                    <a:lnTo>
                      <a:pt x="2219" y="2037"/>
                    </a:lnTo>
                    <a:lnTo>
                      <a:pt x="2361" y="2165"/>
                    </a:lnTo>
                    <a:cubicBezTo>
                      <a:pt x="2516" y="2300"/>
                      <a:pt x="2671" y="2428"/>
                      <a:pt x="2840" y="2550"/>
                    </a:cubicBezTo>
                    <a:cubicBezTo>
                      <a:pt x="2866" y="2260"/>
                      <a:pt x="2846" y="1990"/>
                      <a:pt x="2779" y="1747"/>
                    </a:cubicBezTo>
                    <a:cubicBezTo>
                      <a:pt x="2711" y="1504"/>
                      <a:pt x="2604" y="1289"/>
                      <a:pt x="2448" y="1100"/>
                    </a:cubicBezTo>
                    <a:cubicBezTo>
                      <a:pt x="2435" y="1080"/>
                      <a:pt x="2421" y="1066"/>
                      <a:pt x="2408" y="1046"/>
                    </a:cubicBezTo>
                    <a:cubicBezTo>
                      <a:pt x="2381" y="1012"/>
                      <a:pt x="2347" y="979"/>
                      <a:pt x="2314" y="952"/>
                    </a:cubicBezTo>
                    <a:cubicBezTo>
                      <a:pt x="2206" y="837"/>
                      <a:pt x="2078" y="736"/>
                      <a:pt x="1943" y="648"/>
                    </a:cubicBezTo>
                    <a:cubicBezTo>
                      <a:pt x="1336" y="244"/>
                      <a:pt x="554" y="7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2" name="Google Shape;472;p33"/>
          <p:cNvSpPr/>
          <p:nvPr/>
        </p:nvSpPr>
        <p:spPr>
          <a:xfrm flipH="1">
            <a:off x="277558" y="192814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3"/>
          <p:cNvSpPr/>
          <p:nvPr/>
        </p:nvSpPr>
        <p:spPr>
          <a:xfrm flipH="1">
            <a:off x="560943" y="646334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3"/>
          <p:cNvSpPr/>
          <p:nvPr/>
        </p:nvSpPr>
        <p:spPr>
          <a:xfrm flipH="1">
            <a:off x="8566508" y="2202032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737438" y="2528488"/>
            <a:ext cx="14034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1362163" y="2528482"/>
            <a:ext cx="14034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4737439" y="1760890"/>
            <a:ext cx="1403400" cy="8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1362163" y="1760902"/>
            <a:ext cx="1403400" cy="8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 flipH="1">
            <a:off x="8518168" y="2571746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flipH="1">
            <a:off x="8822395" y="276959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>
            <a:off x="411145" y="148044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275293" y="2530759"/>
            <a:ext cx="75750" cy="81973"/>
          </a:xfrm>
          <a:custGeom>
            <a:rect b="b" l="l" r="r" t="t"/>
            <a:pathLst>
              <a:path extrusionOk="0" h="426" w="432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" name="Google Shape;44;p6"/>
          <p:cNvSpPr txBox="1"/>
          <p:nvPr>
            <p:ph type="title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 rot="1684005">
            <a:off x="-118212" y="4210252"/>
            <a:ext cx="1084880" cy="972149"/>
            <a:chOff x="-71571" y="179009"/>
            <a:chExt cx="1084880" cy="972149"/>
          </a:xfrm>
        </p:grpSpPr>
        <p:grpSp>
          <p:nvGrpSpPr>
            <p:cNvPr id="46" name="Google Shape;46;p6"/>
            <p:cNvGrpSpPr/>
            <p:nvPr/>
          </p:nvGrpSpPr>
          <p:grpSpPr>
            <a:xfrm>
              <a:off x="-71571" y="179009"/>
              <a:ext cx="497190" cy="807797"/>
              <a:chOff x="2278503" y="640850"/>
              <a:chExt cx="91441" cy="148558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2278503" y="640850"/>
                <a:ext cx="91441" cy="148557"/>
              </a:xfrm>
              <a:custGeom>
                <a:rect b="b" l="l" r="r" t="t"/>
                <a:pathLst>
                  <a:path extrusionOk="0" h="4154" w="2806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143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" name="Google Shape;48;p6"/>
              <p:cNvGrpSpPr/>
              <p:nvPr/>
            </p:nvGrpSpPr>
            <p:grpSpPr>
              <a:xfrm>
                <a:off x="2278503" y="640850"/>
                <a:ext cx="91441" cy="148558"/>
                <a:chOff x="1332603" y="953837"/>
                <a:chExt cx="91441" cy="148558"/>
              </a:xfrm>
            </p:grpSpPr>
            <p:sp>
              <p:nvSpPr>
                <p:cNvPr id="49" name="Google Shape;49;p6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rect b="b" l="l" r="r" t="t"/>
                  <a:pathLst>
                    <a:path extrusionOk="0" h="3999" w="2806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6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rect b="b" l="l" r="r" t="t"/>
                  <a:pathLst>
                    <a:path extrusionOk="0" h="3966" w="1566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6"/>
            <p:cNvGrpSpPr/>
            <p:nvPr/>
          </p:nvGrpSpPr>
          <p:grpSpPr>
            <a:xfrm rot="2284377">
              <a:off x="319933" y="275997"/>
              <a:ext cx="497191" cy="807806"/>
              <a:chOff x="2522946" y="640850"/>
              <a:chExt cx="91441" cy="148558"/>
            </a:xfrm>
          </p:grpSpPr>
          <p:sp>
            <p:nvSpPr>
              <p:cNvPr id="52" name="Google Shape;52;p6"/>
              <p:cNvSpPr/>
              <p:nvPr/>
            </p:nvSpPr>
            <p:spPr>
              <a:xfrm>
                <a:off x="2522946" y="640850"/>
                <a:ext cx="91441" cy="148557"/>
              </a:xfrm>
              <a:custGeom>
                <a:rect b="b" l="l" r="r" t="t"/>
                <a:pathLst>
                  <a:path extrusionOk="0" h="4154" w="2806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143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" name="Google Shape;53;p6"/>
              <p:cNvGrpSpPr/>
              <p:nvPr/>
            </p:nvGrpSpPr>
            <p:grpSpPr>
              <a:xfrm>
                <a:off x="2522946" y="640850"/>
                <a:ext cx="91441" cy="148558"/>
                <a:chOff x="1332603" y="953837"/>
                <a:chExt cx="91441" cy="148558"/>
              </a:xfrm>
            </p:grpSpPr>
            <p:sp>
              <p:nvSpPr>
                <p:cNvPr id="54" name="Google Shape;54;p6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rect b="b" l="l" r="r" t="t"/>
                  <a:pathLst>
                    <a:path extrusionOk="0" h="3999" w="2806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6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rect b="b" l="l" r="r" t="t"/>
                  <a:pathLst>
                    <a:path extrusionOk="0" h="3966" w="1566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6" name="Google Shape;56;p6"/>
          <p:cNvGrpSpPr/>
          <p:nvPr/>
        </p:nvGrpSpPr>
        <p:grpSpPr>
          <a:xfrm rot="-6384036">
            <a:off x="8402" y="3415821"/>
            <a:ext cx="685699" cy="270154"/>
            <a:chOff x="4704662" y="1309932"/>
            <a:chExt cx="330502" cy="130212"/>
          </a:xfrm>
        </p:grpSpPr>
        <p:sp>
          <p:nvSpPr>
            <p:cNvPr id="57" name="Google Shape;57;p6"/>
            <p:cNvSpPr/>
            <p:nvPr/>
          </p:nvSpPr>
          <p:spPr>
            <a:xfrm>
              <a:off x="4704662" y="1310182"/>
              <a:ext cx="330502" cy="129961"/>
            </a:xfrm>
            <a:custGeom>
              <a:rect b="b" l="l" r="r" t="t"/>
              <a:pathLst>
                <a:path extrusionOk="0" h="3634" w="10142">
                  <a:moveTo>
                    <a:pt x="8476" y="0"/>
                  </a:moveTo>
                  <a:cubicBezTo>
                    <a:pt x="8301" y="0"/>
                    <a:pt x="8120" y="20"/>
                    <a:pt x="7937" y="63"/>
                  </a:cubicBezTo>
                  <a:cubicBezTo>
                    <a:pt x="7134" y="251"/>
                    <a:pt x="6554" y="811"/>
                    <a:pt x="6480" y="1404"/>
                  </a:cubicBezTo>
                  <a:lnTo>
                    <a:pt x="459" y="2638"/>
                  </a:lnTo>
                  <a:cubicBezTo>
                    <a:pt x="175" y="2692"/>
                    <a:pt x="0" y="2969"/>
                    <a:pt x="68" y="3245"/>
                  </a:cubicBezTo>
                  <a:cubicBezTo>
                    <a:pt x="119" y="3477"/>
                    <a:pt x="327" y="3634"/>
                    <a:pt x="556" y="3634"/>
                  </a:cubicBezTo>
                  <a:cubicBezTo>
                    <a:pt x="599" y="3634"/>
                    <a:pt x="644" y="3628"/>
                    <a:pt x="688" y="3616"/>
                  </a:cubicBezTo>
                  <a:lnTo>
                    <a:pt x="6635" y="2065"/>
                  </a:lnTo>
                  <a:cubicBezTo>
                    <a:pt x="6886" y="2451"/>
                    <a:pt x="7402" y="2688"/>
                    <a:pt x="7998" y="2688"/>
                  </a:cubicBezTo>
                  <a:cubicBezTo>
                    <a:pt x="8172" y="2688"/>
                    <a:pt x="8353" y="2668"/>
                    <a:pt x="8537" y="2625"/>
                  </a:cubicBezTo>
                  <a:cubicBezTo>
                    <a:pt x="9494" y="2402"/>
                    <a:pt x="10141" y="1647"/>
                    <a:pt x="9973" y="939"/>
                  </a:cubicBezTo>
                  <a:cubicBezTo>
                    <a:pt x="9842" y="366"/>
                    <a:pt x="9220" y="0"/>
                    <a:pt x="847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6"/>
            <p:cNvGrpSpPr/>
            <p:nvPr/>
          </p:nvGrpSpPr>
          <p:grpSpPr>
            <a:xfrm>
              <a:off x="4704667" y="1309932"/>
              <a:ext cx="330492" cy="130212"/>
              <a:chOff x="4083333" y="1309932"/>
              <a:chExt cx="330492" cy="130212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4289633" y="1309932"/>
                <a:ext cx="124191" cy="96130"/>
              </a:xfrm>
              <a:custGeom>
                <a:rect b="b" l="l" r="r" t="t"/>
                <a:pathLst>
                  <a:path extrusionOk="0" h="2688" w="3811">
                    <a:moveTo>
                      <a:pt x="2145" y="0"/>
                    </a:moveTo>
                    <a:cubicBezTo>
                      <a:pt x="1970" y="0"/>
                      <a:pt x="1789" y="21"/>
                      <a:pt x="1605" y="63"/>
                    </a:cubicBezTo>
                    <a:cubicBezTo>
                      <a:pt x="648" y="292"/>
                      <a:pt x="1" y="1041"/>
                      <a:pt x="169" y="1749"/>
                    </a:cubicBezTo>
                    <a:cubicBezTo>
                      <a:pt x="300" y="2322"/>
                      <a:pt x="922" y="2688"/>
                      <a:pt x="1666" y="2688"/>
                    </a:cubicBezTo>
                    <a:cubicBezTo>
                      <a:pt x="1841" y="2688"/>
                      <a:pt x="2022" y="2667"/>
                      <a:pt x="2206" y="2625"/>
                    </a:cubicBezTo>
                    <a:cubicBezTo>
                      <a:pt x="3163" y="2403"/>
                      <a:pt x="3810" y="1647"/>
                      <a:pt x="3642" y="939"/>
                    </a:cubicBezTo>
                    <a:cubicBezTo>
                      <a:pt x="3511" y="366"/>
                      <a:pt x="2889" y="0"/>
                      <a:pt x="2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4298659" y="1317264"/>
                <a:ext cx="106137" cy="81968"/>
              </a:xfrm>
              <a:custGeom>
                <a:rect b="b" l="l" r="r" t="t"/>
                <a:pathLst>
                  <a:path extrusionOk="0" h="2292" w="3257">
                    <a:moveTo>
                      <a:pt x="1834" y="0"/>
                    </a:moveTo>
                    <a:cubicBezTo>
                      <a:pt x="1685" y="0"/>
                      <a:pt x="1531" y="17"/>
                      <a:pt x="1376" y="53"/>
                    </a:cubicBezTo>
                    <a:cubicBezTo>
                      <a:pt x="553" y="242"/>
                      <a:pt x="0" y="889"/>
                      <a:pt x="142" y="1490"/>
                    </a:cubicBezTo>
                    <a:cubicBezTo>
                      <a:pt x="256" y="1981"/>
                      <a:pt x="791" y="2291"/>
                      <a:pt x="1423" y="2291"/>
                    </a:cubicBezTo>
                    <a:cubicBezTo>
                      <a:pt x="1572" y="2291"/>
                      <a:pt x="1726" y="2274"/>
                      <a:pt x="1881" y="2238"/>
                    </a:cubicBezTo>
                    <a:cubicBezTo>
                      <a:pt x="2704" y="2049"/>
                      <a:pt x="3257" y="1402"/>
                      <a:pt x="3115" y="802"/>
                    </a:cubicBezTo>
                    <a:cubicBezTo>
                      <a:pt x="3001" y="310"/>
                      <a:pt x="2466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4083333" y="1357497"/>
                <a:ext cx="229416" cy="82647"/>
              </a:xfrm>
              <a:custGeom>
                <a:rect b="b" l="l" r="r" t="t"/>
                <a:pathLst>
                  <a:path extrusionOk="0" h="2311" w="7040">
                    <a:moveTo>
                      <a:pt x="6891" y="0"/>
                    </a:moveTo>
                    <a:lnTo>
                      <a:pt x="459" y="1315"/>
                    </a:lnTo>
                    <a:cubicBezTo>
                      <a:pt x="175" y="1369"/>
                      <a:pt x="0" y="1646"/>
                      <a:pt x="68" y="1922"/>
                    </a:cubicBezTo>
                    <a:cubicBezTo>
                      <a:pt x="119" y="2154"/>
                      <a:pt x="327" y="2311"/>
                      <a:pt x="552" y="2311"/>
                    </a:cubicBezTo>
                    <a:cubicBezTo>
                      <a:pt x="595" y="2311"/>
                      <a:pt x="638" y="2305"/>
                      <a:pt x="681" y="2293"/>
                    </a:cubicBezTo>
                    <a:lnTo>
                      <a:pt x="7040" y="634"/>
                    </a:lnTo>
                    <a:lnTo>
                      <a:pt x="68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" name="Google Shape;62;p6"/>
          <p:cNvGrpSpPr/>
          <p:nvPr/>
        </p:nvGrpSpPr>
        <p:grpSpPr>
          <a:xfrm>
            <a:off x="8470427" y="1326551"/>
            <a:ext cx="604745" cy="853392"/>
            <a:chOff x="5911476" y="1982639"/>
            <a:chExt cx="284359" cy="401256"/>
          </a:xfrm>
        </p:grpSpPr>
        <p:sp>
          <p:nvSpPr>
            <p:cNvPr id="63" name="Google Shape;63;p6"/>
            <p:cNvSpPr/>
            <p:nvPr/>
          </p:nvSpPr>
          <p:spPr>
            <a:xfrm>
              <a:off x="5911476" y="1982782"/>
              <a:ext cx="284359" cy="401112"/>
            </a:xfrm>
            <a:custGeom>
              <a:rect b="b" l="l" r="r" t="t"/>
              <a:pathLst>
                <a:path extrusionOk="0" h="11216" w="8726">
                  <a:moveTo>
                    <a:pt x="4518" y="392"/>
                  </a:moveTo>
                  <a:lnTo>
                    <a:pt x="4660" y="904"/>
                  </a:lnTo>
                  <a:lnTo>
                    <a:pt x="3136" y="1309"/>
                  </a:lnTo>
                  <a:lnTo>
                    <a:pt x="3001" y="796"/>
                  </a:lnTo>
                  <a:lnTo>
                    <a:pt x="4518" y="392"/>
                  </a:lnTo>
                  <a:close/>
                  <a:moveTo>
                    <a:pt x="4648" y="0"/>
                  </a:moveTo>
                  <a:cubicBezTo>
                    <a:pt x="4632" y="0"/>
                    <a:pt x="4616" y="3"/>
                    <a:pt x="4599" y="7"/>
                  </a:cubicBezTo>
                  <a:lnTo>
                    <a:pt x="2738" y="500"/>
                  </a:lnTo>
                  <a:cubicBezTo>
                    <a:pt x="2644" y="527"/>
                    <a:pt x="2583" y="621"/>
                    <a:pt x="2610" y="715"/>
                  </a:cubicBezTo>
                  <a:lnTo>
                    <a:pt x="2792" y="1403"/>
                  </a:lnTo>
                  <a:lnTo>
                    <a:pt x="1369" y="1781"/>
                  </a:lnTo>
                  <a:lnTo>
                    <a:pt x="1268" y="2340"/>
                  </a:lnTo>
                  <a:lnTo>
                    <a:pt x="162" y="2637"/>
                  </a:lnTo>
                  <a:cubicBezTo>
                    <a:pt x="68" y="2664"/>
                    <a:pt x="1" y="2752"/>
                    <a:pt x="14" y="2839"/>
                  </a:cubicBezTo>
                  <a:lnTo>
                    <a:pt x="81" y="3379"/>
                  </a:lnTo>
                  <a:cubicBezTo>
                    <a:pt x="93" y="3473"/>
                    <a:pt x="168" y="3536"/>
                    <a:pt x="262" y="3536"/>
                  </a:cubicBezTo>
                  <a:cubicBezTo>
                    <a:pt x="282" y="3536"/>
                    <a:pt x="303" y="3533"/>
                    <a:pt x="324" y="3527"/>
                  </a:cubicBezTo>
                  <a:lnTo>
                    <a:pt x="587" y="3460"/>
                  </a:lnTo>
                  <a:lnTo>
                    <a:pt x="3581" y="10823"/>
                  </a:lnTo>
                  <a:cubicBezTo>
                    <a:pt x="3675" y="11067"/>
                    <a:pt x="3906" y="11215"/>
                    <a:pt x="4158" y="11215"/>
                  </a:cubicBezTo>
                  <a:cubicBezTo>
                    <a:pt x="4212" y="11215"/>
                    <a:pt x="4268" y="11208"/>
                    <a:pt x="4323" y="11194"/>
                  </a:cubicBezTo>
                  <a:lnTo>
                    <a:pt x="8220" y="10155"/>
                  </a:lnTo>
                  <a:cubicBezTo>
                    <a:pt x="8530" y="10074"/>
                    <a:pt x="8726" y="9778"/>
                    <a:pt x="8679" y="9461"/>
                  </a:cubicBezTo>
                  <a:lnTo>
                    <a:pt x="7620" y="1585"/>
                  </a:lnTo>
                  <a:lnTo>
                    <a:pt x="7883" y="1518"/>
                  </a:lnTo>
                  <a:cubicBezTo>
                    <a:pt x="7998" y="1484"/>
                    <a:pt x="8058" y="1369"/>
                    <a:pt x="8018" y="1268"/>
                  </a:cubicBezTo>
                  <a:lnTo>
                    <a:pt x="7802" y="763"/>
                  </a:lnTo>
                  <a:cubicBezTo>
                    <a:pt x="7775" y="697"/>
                    <a:pt x="7704" y="654"/>
                    <a:pt x="7627" y="654"/>
                  </a:cubicBezTo>
                  <a:cubicBezTo>
                    <a:pt x="7609" y="654"/>
                    <a:pt x="7591" y="656"/>
                    <a:pt x="7573" y="661"/>
                  </a:cubicBezTo>
                  <a:lnTo>
                    <a:pt x="6467" y="958"/>
                  </a:lnTo>
                  <a:lnTo>
                    <a:pt x="6103" y="520"/>
                  </a:lnTo>
                  <a:lnTo>
                    <a:pt x="4997" y="817"/>
                  </a:lnTo>
                  <a:lnTo>
                    <a:pt x="4815" y="129"/>
                  </a:lnTo>
                  <a:cubicBezTo>
                    <a:pt x="4793" y="51"/>
                    <a:pt x="4724" y="0"/>
                    <a:pt x="464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6"/>
            <p:cNvGrpSpPr/>
            <p:nvPr/>
          </p:nvGrpSpPr>
          <p:grpSpPr>
            <a:xfrm>
              <a:off x="5911477" y="1982639"/>
              <a:ext cx="284358" cy="401256"/>
              <a:chOff x="5277960" y="1982639"/>
              <a:chExt cx="284358" cy="401256"/>
            </a:xfrm>
          </p:grpSpPr>
          <p:sp>
            <p:nvSpPr>
              <p:cNvPr id="65" name="Google Shape;65;p6"/>
              <p:cNvSpPr/>
              <p:nvPr/>
            </p:nvSpPr>
            <p:spPr>
              <a:xfrm>
                <a:off x="5297055" y="2039467"/>
                <a:ext cx="265262" cy="344429"/>
              </a:xfrm>
              <a:custGeom>
                <a:rect b="b" l="l" r="r" t="t"/>
                <a:pathLst>
                  <a:path extrusionOk="0" h="9631" w="8140">
                    <a:moveTo>
                      <a:pt x="7034" y="0"/>
                    </a:moveTo>
                    <a:lnTo>
                      <a:pt x="1" y="1875"/>
                    </a:lnTo>
                    <a:lnTo>
                      <a:pt x="2995" y="9238"/>
                    </a:lnTo>
                    <a:cubicBezTo>
                      <a:pt x="3089" y="9482"/>
                      <a:pt x="3320" y="9630"/>
                      <a:pt x="3571" y="9630"/>
                    </a:cubicBezTo>
                    <a:cubicBezTo>
                      <a:pt x="3626" y="9630"/>
                      <a:pt x="3681" y="9623"/>
                      <a:pt x="3736" y="9609"/>
                    </a:cubicBezTo>
                    <a:lnTo>
                      <a:pt x="7634" y="8570"/>
                    </a:lnTo>
                    <a:cubicBezTo>
                      <a:pt x="7944" y="8489"/>
                      <a:pt x="8139" y="8193"/>
                      <a:pt x="8092" y="7876"/>
                    </a:cubicBezTo>
                    <a:lnTo>
                      <a:pt x="70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5334431" y="2082776"/>
                <a:ext cx="199533" cy="250302"/>
              </a:xfrm>
              <a:custGeom>
                <a:rect b="b" l="l" r="r" t="t"/>
                <a:pathLst>
                  <a:path extrusionOk="0" h="6999" w="6123">
                    <a:moveTo>
                      <a:pt x="5074" y="1"/>
                    </a:moveTo>
                    <a:cubicBezTo>
                      <a:pt x="5066" y="1"/>
                      <a:pt x="5058" y="1"/>
                      <a:pt x="5051" y="3"/>
                    </a:cubicBezTo>
                    <a:cubicBezTo>
                      <a:pt x="4983" y="16"/>
                      <a:pt x="4943" y="77"/>
                      <a:pt x="4956" y="138"/>
                    </a:cubicBezTo>
                    <a:lnTo>
                      <a:pt x="5880" y="5889"/>
                    </a:lnTo>
                    <a:cubicBezTo>
                      <a:pt x="5892" y="5943"/>
                      <a:pt x="5941" y="5986"/>
                      <a:pt x="5994" y="5986"/>
                    </a:cubicBezTo>
                    <a:cubicBezTo>
                      <a:pt x="6001" y="5986"/>
                      <a:pt x="6008" y="5985"/>
                      <a:pt x="6015" y="5984"/>
                    </a:cubicBezTo>
                    <a:lnTo>
                      <a:pt x="6028" y="5984"/>
                    </a:lnTo>
                    <a:cubicBezTo>
                      <a:pt x="6082" y="5970"/>
                      <a:pt x="6123" y="5910"/>
                      <a:pt x="6116" y="5849"/>
                    </a:cubicBezTo>
                    <a:lnTo>
                      <a:pt x="5185" y="97"/>
                    </a:lnTo>
                    <a:cubicBezTo>
                      <a:pt x="5179" y="44"/>
                      <a:pt x="5131" y="1"/>
                      <a:pt x="5074" y="1"/>
                    </a:cubicBezTo>
                    <a:close/>
                    <a:moveTo>
                      <a:pt x="3559" y="405"/>
                    </a:moveTo>
                    <a:cubicBezTo>
                      <a:pt x="3551" y="405"/>
                      <a:pt x="3542" y="406"/>
                      <a:pt x="3533" y="407"/>
                    </a:cubicBezTo>
                    <a:cubicBezTo>
                      <a:pt x="3473" y="414"/>
                      <a:pt x="3432" y="482"/>
                      <a:pt x="3446" y="542"/>
                    </a:cubicBezTo>
                    <a:lnTo>
                      <a:pt x="4592" y="6233"/>
                    </a:lnTo>
                    <a:cubicBezTo>
                      <a:pt x="4604" y="6292"/>
                      <a:pt x="4651" y="6330"/>
                      <a:pt x="4708" y="6330"/>
                    </a:cubicBezTo>
                    <a:cubicBezTo>
                      <a:pt x="4716" y="6330"/>
                      <a:pt x="4725" y="6329"/>
                      <a:pt x="4734" y="6328"/>
                    </a:cubicBezTo>
                    <a:lnTo>
                      <a:pt x="4740" y="6328"/>
                    </a:lnTo>
                    <a:cubicBezTo>
                      <a:pt x="4801" y="6307"/>
                      <a:pt x="4835" y="6247"/>
                      <a:pt x="4821" y="6186"/>
                    </a:cubicBezTo>
                    <a:lnTo>
                      <a:pt x="3675" y="495"/>
                    </a:lnTo>
                    <a:cubicBezTo>
                      <a:pt x="3663" y="442"/>
                      <a:pt x="3616" y="405"/>
                      <a:pt x="3559" y="405"/>
                    </a:cubicBezTo>
                    <a:close/>
                    <a:moveTo>
                      <a:pt x="1648" y="914"/>
                    </a:moveTo>
                    <a:cubicBezTo>
                      <a:pt x="1636" y="914"/>
                      <a:pt x="1624" y="916"/>
                      <a:pt x="1612" y="920"/>
                    </a:cubicBezTo>
                    <a:cubicBezTo>
                      <a:pt x="1551" y="940"/>
                      <a:pt x="1517" y="1008"/>
                      <a:pt x="1537" y="1068"/>
                    </a:cubicBezTo>
                    <a:lnTo>
                      <a:pt x="3365" y="6577"/>
                    </a:lnTo>
                    <a:cubicBezTo>
                      <a:pt x="3381" y="6626"/>
                      <a:pt x="3423" y="6657"/>
                      <a:pt x="3471" y="6657"/>
                    </a:cubicBezTo>
                    <a:cubicBezTo>
                      <a:pt x="3482" y="6657"/>
                      <a:pt x="3494" y="6655"/>
                      <a:pt x="3506" y="6651"/>
                    </a:cubicBezTo>
                    <a:lnTo>
                      <a:pt x="3513" y="6651"/>
                    </a:lnTo>
                    <a:cubicBezTo>
                      <a:pt x="3574" y="6631"/>
                      <a:pt x="3608" y="6564"/>
                      <a:pt x="3587" y="6503"/>
                    </a:cubicBezTo>
                    <a:lnTo>
                      <a:pt x="1760" y="994"/>
                    </a:lnTo>
                    <a:cubicBezTo>
                      <a:pt x="1744" y="945"/>
                      <a:pt x="1697" y="914"/>
                      <a:pt x="1648" y="914"/>
                    </a:cubicBezTo>
                    <a:close/>
                    <a:moveTo>
                      <a:pt x="138" y="1315"/>
                    </a:moveTo>
                    <a:cubicBezTo>
                      <a:pt x="124" y="1315"/>
                      <a:pt x="109" y="1318"/>
                      <a:pt x="94" y="1324"/>
                    </a:cubicBezTo>
                    <a:cubicBezTo>
                      <a:pt x="34" y="1345"/>
                      <a:pt x="0" y="1412"/>
                      <a:pt x="27" y="1473"/>
                    </a:cubicBezTo>
                    <a:lnTo>
                      <a:pt x="2077" y="6921"/>
                    </a:lnTo>
                    <a:cubicBezTo>
                      <a:pt x="2094" y="6971"/>
                      <a:pt x="2138" y="6999"/>
                      <a:pt x="2188" y="6999"/>
                    </a:cubicBezTo>
                    <a:cubicBezTo>
                      <a:pt x="2198" y="6999"/>
                      <a:pt x="2208" y="6997"/>
                      <a:pt x="2218" y="6995"/>
                    </a:cubicBezTo>
                    <a:cubicBezTo>
                      <a:pt x="2218" y="6995"/>
                      <a:pt x="2225" y="6995"/>
                      <a:pt x="2232" y="6988"/>
                    </a:cubicBezTo>
                    <a:cubicBezTo>
                      <a:pt x="2293" y="6968"/>
                      <a:pt x="2320" y="6901"/>
                      <a:pt x="2299" y="6840"/>
                    </a:cubicBezTo>
                    <a:lnTo>
                      <a:pt x="243" y="1392"/>
                    </a:lnTo>
                    <a:cubicBezTo>
                      <a:pt x="227" y="1346"/>
                      <a:pt x="185" y="1315"/>
                      <a:pt x="138" y="13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5362325" y="1982639"/>
                <a:ext cx="88377" cy="92053"/>
              </a:xfrm>
              <a:custGeom>
                <a:rect b="b" l="l" r="r" t="t"/>
                <a:pathLst>
                  <a:path extrusionOk="0" h="2574" w="2712">
                    <a:moveTo>
                      <a:pt x="1929" y="389"/>
                    </a:moveTo>
                    <a:lnTo>
                      <a:pt x="2300" y="1778"/>
                    </a:lnTo>
                    <a:lnTo>
                      <a:pt x="776" y="2183"/>
                    </a:lnTo>
                    <a:lnTo>
                      <a:pt x="412" y="800"/>
                    </a:lnTo>
                    <a:lnTo>
                      <a:pt x="1929" y="389"/>
                    </a:lnTo>
                    <a:close/>
                    <a:moveTo>
                      <a:pt x="2050" y="0"/>
                    </a:moveTo>
                    <a:cubicBezTo>
                      <a:pt x="2036" y="0"/>
                      <a:pt x="2023" y="2"/>
                      <a:pt x="2010" y="5"/>
                    </a:cubicBezTo>
                    <a:lnTo>
                      <a:pt x="149" y="504"/>
                    </a:lnTo>
                    <a:cubicBezTo>
                      <a:pt x="54" y="531"/>
                      <a:pt x="0" y="625"/>
                      <a:pt x="21" y="719"/>
                    </a:cubicBezTo>
                    <a:lnTo>
                      <a:pt x="479" y="2446"/>
                    </a:lnTo>
                    <a:cubicBezTo>
                      <a:pt x="501" y="2523"/>
                      <a:pt x="570" y="2574"/>
                      <a:pt x="646" y="2574"/>
                    </a:cubicBezTo>
                    <a:cubicBezTo>
                      <a:pt x="662" y="2574"/>
                      <a:pt x="679" y="2572"/>
                      <a:pt x="695" y="2567"/>
                    </a:cubicBezTo>
                    <a:lnTo>
                      <a:pt x="2563" y="2075"/>
                    </a:lnTo>
                    <a:cubicBezTo>
                      <a:pt x="2657" y="2048"/>
                      <a:pt x="2711" y="1953"/>
                      <a:pt x="2684" y="1859"/>
                    </a:cubicBezTo>
                    <a:lnTo>
                      <a:pt x="2226" y="133"/>
                    </a:lnTo>
                    <a:cubicBezTo>
                      <a:pt x="2202" y="52"/>
                      <a:pt x="2129" y="0"/>
                      <a:pt x="2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5318171" y="2001343"/>
                <a:ext cx="174473" cy="71418"/>
              </a:xfrm>
              <a:custGeom>
                <a:rect b="b" l="l" r="r" t="t"/>
                <a:pathLst>
                  <a:path extrusionOk="0" h="1997" w="5354">
                    <a:moveTo>
                      <a:pt x="4868" y="1"/>
                    </a:moveTo>
                    <a:lnTo>
                      <a:pt x="135" y="1262"/>
                    </a:lnTo>
                    <a:lnTo>
                      <a:pt x="0" y="1997"/>
                    </a:lnTo>
                    <a:lnTo>
                      <a:pt x="5354" y="574"/>
                    </a:lnTo>
                    <a:lnTo>
                      <a:pt x="48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5277960" y="2006135"/>
                <a:ext cx="262590" cy="103103"/>
              </a:xfrm>
              <a:custGeom>
                <a:rect b="b" l="l" r="r" t="t"/>
                <a:pathLst>
                  <a:path extrusionOk="0" h="2883" w="8058">
                    <a:moveTo>
                      <a:pt x="7627" y="1"/>
                    </a:moveTo>
                    <a:cubicBezTo>
                      <a:pt x="7609" y="1"/>
                      <a:pt x="7591" y="3"/>
                      <a:pt x="7572" y="8"/>
                    </a:cubicBezTo>
                    <a:lnTo>
                      <a:pt x="162" y="1984"/>
                    </a:lnTo>
                    <a:cubicBezTo>
                      <a:pt x="68" y="2004"/>
                      <a:pt x="0" y="2092"/>
                      <a:pt x="14" y="2186"/>
                    </a:cubicBezTo>
                    <a:lnTo>
                      <a:pt x="81" y="2726"/>
                    </a:lnTo>
                    <a:cubicBezTo>
                      <a:pt x="92" y="2816"/>
                      <a:pt x="174" y="2882"/>
                      <a:pt x="267" y="2882"/>
                    </a:cubicBezTo>
                    <a:cubicBezTo>
                      <a:pt x="286" y="2882"/>
                      <a:pt x="305" y="2880"/>
                      <a:pt x="324" y="2874"/>
                    </a:cubicBezTo>
                    <a:lnTo>
                      <a:pt x="7883" y="865"/>
                    </a:lnTo>
                    <a:cubicBezTo>
                      <a:pt x="7997" y="831"/>
                      <a:pt x="8058" y="716"/>
                      <a:pt x="8017" y="615"/>
                    </a:cubicBezTo>
                    <a:lnTo>
                      <a:pt x="7802" y="110"/>
                    </a:lnTo>
                    <a:cubicBezTo>
                      <a:pt x="7774" y="44"/>
                      <a:pt x="7703" y="1"/>
                      <a:pt x="76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" name="Google Shape;70;p6"/>
          <p:cNvSpPr/>
          <p:nvPr/>
        </p:nvSpPr>
        <p:spPr>
          <a:xfrm>
            <a:off x="8893447" y="99927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8751249" y="608145"/>
            <a:ext cx="142207" cy="155864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09926" y="999278"/>
            <a:ext cx="75749" cy="83021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577772" y="4212820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7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3">
            <a:alphaModFix/>
          </a:blip>
          <a:srcRect b="15597" l="0" r="-10" t="18256"/>
          <a:stretch/>
        </p:blipFill>
        <p:spPr>
          <a:xfrm>
            <a:off x="0" y="556150"/>
            <a:ext cx="91445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7" name="Google Shape;77;p7"/>
          <p:cNvSpPr txBox="1"/>
          <p:nvPr>
            <p:ph idx="1" type="body"/>
          </p:nvPr>
        </p:nvSpPr>
        <p:spPr>
          <a:xfrm>
            <a:off x="713225" y="2096350"/>
            <a:ext cx="37374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713225" y="537825"/>
            <a:ext cx="37374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9" name="Google Shape;79;p7"/>
          <p:cNvGrpSpPr/>
          <p:nvPr/>
        </p:nvGrpSpPr>
        <p:grpSpPr>
          <a:xfrm>
            <a:off x="8569984" y="637416"/>
            <a:ext cx="351775" cy="565643"/>
            <a:chOff x="8493784" y="412141"/>
            <a:chExt cx="351775" cy="565643"/>
          </a:xfrm>
        </p:grpSpPr>
        <p:sp>
          <p:nvSpPr>
            <p:cNvPr id="80" name="Google Shape;80;p7"/>
            <p:cNvSpPr/>
            <p:nvPr/>
          </p:nvSpPr>
          <p:spPr>
            <a:xfrm>
              <a:off x="8527014" y="412141"/>
              <a:ext cx="75749" cy="83021"/>
            </a:xfrm>
            <a:custGeom>
              <a:rect b="b" l="l" r="r" t="t"/>
              <a:pathLst>
                <a:path extrusionOk="0" h="810" w="811">
                  <a:moveTo>
                    <a:pt x="405" y="0"/>
                  </a:moveTo>
                  <a:cubicBezTo>
                    <a:pt x="183" y="0"/>
                    <a:pt x="1" y="182"/>
                    <a:pt x="1" y="405"/>
                  </a:cubicBezTo>
                  <a:cubicBezTo>
                    <a:pt x="1" y="627"/>
                    <a:pt x="183" y="809"/>
                    <a:pt x="405" y="809"/>
                  </a:cubicBezTo>
                  <a:cubicBezTo>
                    <a:pt x="628" y="809"/>
                    <a:pt x="810" y="627"/>
                    <a:pt x="810" y="405"/>
                  </a:cubicBezTo>
                  <a:cubicBezTo>
                    <a:pt x="810" y="182"/>
                    <a:pt x="628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493784" y="821720"/>
              <a:ext cx="142225" cy="156064"/>
            </a:xfrm>
            <a:custGeom>
              <a:rect b="b" l="l" r="r" t="t"/>
              <a:pathLst>
                <a:path extrusionOk="0" h="608" w="608">
                  <a:moveTo>
                    <a:pt x="304" y="1"/>
                  </a:moveTo>
                  <a:lnTo>
                    <a:pt x="196" y="196"/>
                  </a:lnTo>
                  <a:lnTo>
                    <a:pt x="0" y="304"/>
                  </a:lnTo>
                  <a:lnTo>
                    <a:pt x="196" y="412"/>
                  </a:lnTo>
                  <a:lnTo>
                    <a:pt x="304" y="607"/>
                  </a:lnTo>
                  <a:lnTo>
                    <a:pt x="411" y="412"/>
                  </a:lnTo>
                  <a:lnTo>
                    <a:pt x="607" y="304"/>
                  </a:lnTo>
                  <a:lnTo>
                    <a:pt x="411" y="19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703334" y="611795"/>
              <a:ext cx="142225" cy="156064"/>
            </a:xfrm>
            <a:custGeom>
              <a:rect b="b" l="l" r="r" t="t"/>
              <a:pathLst>
                <a:path extrusionOk="0" h="608" w="608">
                  <a:moveTo>
                    <a:pt x="304" y="1"/>
                  </a:moveTo>
                  <a:lnTo>
                    <a:pt x="196" y="196"/>
                  </a:lnTo>
                  <a:lnTo>
                    <a:pt x="0" y="304"/>
                  </a:lnTo>
                  <a:lnTo>
                    <a:pt x="196" y="412"/>
                  </a:lnTo>
                  <a:lnTo>
                    <a:pt x="304" y="607"/>
                  </a:lnTo>
                  <a:lnTo>
                    <a:pt x="411" y="412"/>
                  </a:lnTo>
                  <a:lnTo>
                    <a:pt x="607" y="304"/>
                  </a:lnTo>
                  <a:lnTo>
                    <a:pt x="411" y="19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8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 rotWithShape="1">
          <a:blip r:embed="rId3">
            <a:alphaModFix/>
          </a:blip>
          <a:srcRect b="15597" l="7800" r="0" t="18256"/>
          <a:stretch/>
        </p:blipFill>
        <p:spPr>
          <a:xfrm>
            <a:off x="713225" y="556150"/>
            <a:ext cx="84307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Google Shape;86;p8"/>
          <p:cNvSpPr txBox="1"/>
          <p:nvPr>
            <p:ph type="title"/>
          </p:nvPr>
        </p:nvSpPr>
        <p:spPr>
          <a:xfrm>
            <a:off x="1973325" y="1396950"/>
            <a:ext cx="5197500" cy="234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 rotWithShape="1">
          <a:blip r:embed="rId2">
            <a:alphaModFix/>
          </a:blip>
          <a:srcRect b="15597" l="0" r="0" t="0"/>
          <a:stretch/>
        </p:blipFill>
        <p:spPr>
          <a:xfrm>
            <a:off x="0" y="-75"/>
            <a:ext cx="9144003" cy="51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3">
            <a:alphaModFix/>
          </a:blip>
          <a:srcRect b="15597" l="7800" r="0" t="18256"/>
          <a:stretch/>
        </p:blipFill>
        <p:spPr>
          <a:xfrm>
            <a:off x="0" y="556150"/>
            <a:ext cx="8430725" cy="403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9"/>
          <p:cNvSpPr txBox="1"/>
          <p:nvPr>
            <p:ph type="title"/>
          </p:nvPr>
        </p:nvSpPr>
        <p:spPr>
          <a:xfrm>
            <a:off x="1854000" y="1433425"/>
            <a:ext cx="5436000" cy="151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1854000" y="3067475"/>
            <a:ext cx="5436000" cy="64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/>
          <p:nvPr/>
        </p:nvSpPr>
        <p:spPr>
          <a:xfrm>
            <a:off x="349661" y="1505669"/>
            <a:ext cx="75751" cy="8311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283184" y="3434345"/>
            <a:ext cx="142225" cy="156064"/>
          </a:xfrm>
          <a:custGeom>
            <a:rect b="b" l="l" r="r" t="t"/>
            <a:pathLst>
              <a:path extrusionOk="0" h="608" w="608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425401" y="817628"/>
            <a:ext cx="75749" cy="83021"/>
          </a:xfrm>
          <a:custGeom>
            <a:rect b="b" l="l" r="r" t="t"/>
            <a:pathLst>
              <a:path extrusionOk="0" h="810" w="811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>
            <p:ph idx="2" type="pic"/>
          </p:nvPr>
        </p:nvSpPr>
        <p:spPr>
          <a:xfrm>
            <a:off x="0" y="-27825"/>
            <a:ext cx="9144000" cy="51702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713225" y="3966125"/>
            <a:ext cx="7711200" cy="6027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theme" Target="../theme/theme1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ACA97">
            <a:alpha val="50629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dson"/>
              <a:buNone/>
              <a:defRPr b="1" sz="35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dson"/>
              <a:buNone/>
              <a:defRPr b="1" sz="35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dson"/>
              <a:buNone/>
              <a:defRPr b="1" sz="35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dson"/>
              <a:buNone/>
              <a:defRPr b="1" sz="35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dson"/>
              <a:buNone/>
              <a:defRPr b="1" sz="35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dson"/>
              <a:buNone/>
              <a:defRPr b="1" sz="35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dson"/>
              <a:buNone/>
              <a:defRPr b="1" sz="35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dson"/>
              <a:buNone/>
              <a:defRPr b="1" sz="35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dson"/>
              <a:buNone/>
              <a:defRPr b="1" sz="35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6.xml"  /><Relationship Id="rId3" Type="http://schemas.openxmlformats.org/officeDocument/2006/relationships/image" Target="../media/image5.png"  /><Relationship Id="rId4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6.xml"  /><Relationship Id="rId3" Type="http://schemas.openxmlformats.org/officeDocument/2006/relationships/image" Target="../media/image5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6.xml"  /><Relationship Id="rId3" Type="http://schemas.openxmlformats.org/officeDocument/2006/relationships/image" Target="../media/image5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6.xml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6.xml"  /><Relationship Id="rId3" Type="http://schemas.openxmlformats.org/officeDocument/2006/relationships/video" Target="file:///C:\Users\NYH\OneDrive\&#48148;&#53461;%20&#54868;&#47732;\20185235_&#45208;&#50980;&#54840;_&#54532;&#47196;&#51229;&#53944;&#50689;&#49345;.mp4" TargetMode="External" /><Relationship Id="rId4" Type="http://schemas.microsoft.com/office/2007/relationships/media" Target="file:///C:\Users\NYH\OneDrive\&#48148;&#53461;%20&#54868;&#47732;\20185235_&#45208;&#50980;&#54840;_&#54532;&#47196;&#51229;&#53944;&#50689;&#49345;.mp4" TargetMode="External" /><Relationship Id="rId5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9.xml"  /><Relationship Id="rId3" Type="http://schemas.openxmlformats.org/officeDocument/2006/relationships/hyperlink" Target="https:\\www.joongang.co.kr\article\23909788#home%20" TargetMode="External" /><Relationship Id="rId4" Type="http://schemas.openxmlformats.org/officeDocument/2006/relationships/hyperlink" Target="https://m.post.naver.com/viewer/postView.naver?volumeNo=31995677&amp;memberNo=36745374" TargetMode="External" /><Relationship Id="rId5" Type="http://schemas.openxmlformats.org/officeDocument/2006/relationships/hyperlink" Target="https://www.daegu.go.kr/env/index.do?menu_id=00932929" TargetMode="External" /><Relationship Id="rId6" Type="http://schemas.openxmlformats.org/officeDocument/2006/relationships/hyperlink" Target="https://kosis.kr/statHtml/statHtml.do?orgId=101&amp;tblId=DT_1YL21321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6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>
            <a:spLocks noGrp="1"/>
          </p:cNvSpPr>
          <p:nvPr>
            <p:ph type="ctrTitle" idx="0"/>
          </p:nvPr>
        </p:nvSpPr>
        <p:spPr>
          <a:xfrm>
            <a:off x="869113" y="2284358"/>
            <a:ext cx="3858900" cy="1674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500">
                <a:latin typeface="한컴 솔잎 M"/>
                <a:ea typeface="한컴 솔잎 M"/>
              </a:rPr>
              <a:t>Stuff.Share.Site</a:t>
            </a:r>
            <a:endParaRPr lang="en-US" altLang="ko-KR" sz="2500">
              <a:latin typeface="한컴 솔잎 M"/>
              <a:ea typeface="한컴 솔잎 M"/>
            </a:endParaRPr>
          </a:p>
        </p:txBody>
      </p:sp>
      <p:sp>
        <p:nvSpPr>
          <p:cNvPr id="486" name="Google Shape;486;p37"/>
          <p:cNvSpPr txBox="1">
            <a:spLocks noGrp="1"/>
          </p:cNvSpPr>
          <p:nvPr>
            <p:ph type="subTitle" idx="1"/>
          </p:nvPr>
        </p:nvSpPr>
        <p:spPr>
          <a:xfrm>
            <a:off x="922417" y="1281364"/>
            <a:ext cx="3649582" cy="1007091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000">
                <a:latin typeface="Ravie"/>
              </a:rPr>
              <a:t>S.S.S</a:t>
            </a:r>
            <a:endParaRPr lang="en-US" altLang="ko-KR" sz="3000">
              <a:latin typeface="Ravie"/>
            </a:endParaRPr>
          </a:p>
        </p:txBody>
      </p:sp>
      <p:grpSp>
        <p:nvGrpSpPr>
          <p:cNvPr id="487" name="Google Shape;487;p37"/>
          <p:cNvGrpSpPr/>
          <p:nvPr/>
        </p:nvGrpSpPr>
        <p:grpSpPr>
          <a:xfrm rot="0">
            <a:off x="7401143" y="1025599"/>
            <a:ext cx="1040856" cy="1040856"/>
            <a:chOff x="9335540" y="182063"/>
            <a:chExt cx="1248628" cy="1248628"/>
          </a:xfrm>
        </p:grpSpPr>
        <p:sp>
          <p:nvSpPr>
            <p:cNvPr id="488" name="Google Shape;488;p37"/>
            <p:cNvSpPr/>
            <p:nvPr/>
          </p:nvSpPr>
          <p:spPr>
            <a:xfrm rot="2700000">
              <a:off x="9671923" y="211509"/>
              <a:ext cx="575699" cy="1189898"/>
            </a:xfrm>
            <a:custGeom>
              <a:avLst/>
              <a:gdLst/>
              <a:rect l="l" t="t" r="r" b="b"/>
              <a:pathLst>
                <a:path w="7014" h="13210" extrusionOk="0">
                  <a:moveTo>
                    <a:pt x="1840" y="0"/>
                  </a:moveTo>
                  <a:cubicBezTo>
                    <a:pt x="1802" y="0"/>
                    <a:pt x="1764" y="5"/>
                    <a:pt x="1727" y="16"/>
                  </a:cubicBezTo>
                  <a:lnTo>
                    <a:pt x="506" y="387"/>
                  </a:lnTo>
                  <a:cubicBezTo>
                    <a:pt x="290" y="454"/>
                    <a:pt x="169" y="683"/>
                    <a:pt x="236" y="899"/>
                  </a:cubicBezTo>
                  <a:lnTo>
                    <a:pt x="385" y="1378"/>
                  </a:lnTo>
                  <a:lnTo>
                    <a:pt x="507" y="1341"/>
                  </a:lnTo>
                  <a:lnTo>
                    <a:pt x="507" y="1341"/>
                  </a:lnTo>
                  <a:lnTo>
                    <a:pt x="769" y="2214"/>
                  </a:lnTo>
                  <a:lnTo>
                    <a:pt x="425" y="2902"/>
                  </a:lnTo>
                  <a:cubicBezTo>
                    <a:pt x="68" y="3603"/>
                    <a:pt x="0" y="4412"/>
                    <a:pt x="230" y="5167"/>
                  </a:cubicBezTo>
                  <a:lnTo>
                    <a:pt x="2489" y="12591"/>
                  </a:lnTo>
                  <a:cubicBezTo>
                    <a:pt x="2604" y="12965"/>
                    <a:pt x="2953" y="13209"/>
                    <a:pt x="3327" y="13209"/>
                  </a:cubicBezTo>
                  <a:cubicBezTo>
                    <a:pt x="3411" y="13209"/>
                    <a:pt x="3497" y="13197"/>
                    <a:pt x="3581" y="13171"/>
                  </a:cubicBezTo>
                  <a:lnTo>
                    <a:pt x="6292" y="12348"/>
                  </a:lnTo>
                  <a:cubicBezTo>
                    <a:pt x="6757" y="12207"/>
                    <a:pt x="7013" y="11721"/>
                    <a:pt x="6871" y="11256"/>
                  </a:cubicBezTo>
                  <a:lnTo>
                    <a:pt x="4613" y="3832"/>
                  </a:lnTo>
                  <a:cubicBezTo>
                    <a:pt x="4390" y="3077"/>
                    <a:pt x="3878" y="2443"/>
                    <a:pt x="3197" y="2059"/>
                  </a:cubicBezTo>
                  <a:lnTo>
                    <a:pt x="2522" y="1681"/>
                  </a:lnTo>
                  <a:lnTo>
                    <a:pt x="2259" y="805"/>
                  </a:lnTo>
                  <a:lnTo>
                    <a:pt x="2381" y="771"/>
                  </a:lnTo>
                  <a:lnTo>
                    <a:pt x="2232" y="292"/>
                  </a:lnTo>
                  <a:cubicBezTo>
                    <a:pt x="2182" y="114"/>
                    <a:pt x="2017" y="0"/>
                    <a:pt x="1840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89" name="Google Shape;489;p37"/>
            <p:cNvGrpSpPr/>
            <p:nvPr/>
          </p:nvGrpSpPr>
          <p:grpSpPr>
            <a:xfrm rot="2700000">
              <a:off x="9672059" y="211278"/>
              <a:ext cx="575617" cy="1190171"/>
              <a:chOff x="4112986" y="689833"/>
              <a:chExt cx="228536" cy="472531"/>
            </a:xfrm>
          </p:grpSpPr>
          <p:sp>
            <p:nvSpPr>
              <p:cNvPr id="490" name="Google Shape;490;p37"/>
              <p:cNvSpPr/>
              <p:nvPr/>
            </p:nvSpPr>
            <p:spPr>
              <a:xfrm>
                <a:off x="4112986" y="750058"/>
                <a:ext cx="228536" cy="412306"/>
              </a:xfrm>
              <a:custGeom>
                <a:avLst/>
                <a:gdLst/>
                <a:rect l="l" t="t" r="r" b="b"/>
                <a:pathLst>
                  <a:path w="7013" h="11529" extrusionOk="0">
                    <a:moveTo>
                      <a:pt x="2522" y="0"/>
                    </a:moveTo>
                    <a:lnTo>
                      <a:pt x="769" y="533"/>
                    </a:lnTo>
                    <a:lnTo>
                      <a:pt x="425" y="1221"/>
                    </a:lnTo>
                    <a:cubicBezTo>
                      <a:pt x="68" y="1922"/>
                      <a:pt x="0" y="2731"/>
                      <a:pt x="230" y="3486"/>
                    </a:cubicBezTo>
                    <a:lnTo>
                      <a:pt x="2489" y="10910"/>
                    </a:lnTo>
                    <a:cubicBezTo>
                      <a:pt x="2604" y="11284"/>
                      <a:pt x="2953" y="11528"/>
                      <a:pt x="3327" y="11528"/>
                    </a:cubicBezTo>
                    <a:cubicBezTo>
                      <a:pt x="3411" y="11528"/>
                      <a:pt x="3497" y="11516"/>
                      <a:pt x="3581" y="11490"/>
                    </a:cubicBezTo>
                    <a:lnTo>
                      <a:pt x="6291" y="10667"/>
                    </a:lnTo>
                    <a:cubicBezTo>
                      <a:pt x="6757" y="10526"/>
                      <a:pt x="7013" y="10040"/>
                      <a:pt x="6871" y="9575"/>
                    </a:cubicBezTo>
                    <a:lnTo>
                      <a:pt x="4613" y="2151"/>
                    </a:lnTo>
                    <a:cubicBezTo>
                      <a:pt x="4390" y="1403"/>
                      <a:pt x="3878" y="762"/>
                      <a:pt x="3197" y="378"/>
                    </a:cubicBezTo>
                    <a:lnTo>
                      <a:pt x="2522" y="0"/>
                    </a:lnTo>
                    <a:close/>
                  </a:path>
                </a:pathLst>
              </a:custGeom>
              <a:solidFill>
                <a:srgbClr val="81a8d3">
                  <a:alpha val="2375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4122976" y="760532"/>
                <a:ext cx="208560" cy="391349"/>
              </a:xfrm>
              <a:custGeom>
                <a:avLst/>
                <a:gdLst/>
                <a:rect l="l" t="t" r="r" b="b"/>
                <a:pathLst>
                  <a:path w="6400" h="10943" extrusionOk="0">
                    <a:moveTo>
                      <a:pt x="2192" y="1"/>
                    </a:moveTo>
                    <a:lnTo>
                      <a:pt x="674" y="466"/>
                    </a:lnTo>
                    <a:lnTo>
                      <a:pt x="378" y="1046"/>
                    </a:lnTo>
                    <a:cubicBezTo>
                      <a:pt x="61" y="1686"/>
                      <a:pt x="0" y="2415"/>
                      <a:pt x="202" y="3096"/>
                    </a:cubicBezTo>
                    <a:lnTo>
                      <a:pt x="2461" y="10520"/>
                    </a:lnTo>
                    <a:cubicBezTo>
                      <a:pt x="2544" y="10778"/>
                      <a:pt x="2780" y="10943"/>
                      <a:pt x="3032" y="10943"/>
                    </a:cubicBezTo>
                    <a:cubicBezTo>
                      <a:pt x="3089" y="10943"/>
                      <a:pt x="3146" y="10935"/>
                      <a:pt x="3203" y="10917"/>
                    </a:cubicBezTo>
                    <a:lnTo>
                      <a:pt x="5907" y="10095"/>
                    </a:lnTo>
                    <a:cubicBezTo>
                      <a:pt x="6224" y="10000"/>
                      <a:pt x="6399" y="9663"/>
                      <a:pt x="6305" y="9353"/>
                    </a:cubicBezTo>
                    <a:lnTo>
                      <a:pt x="4046" y="1929"/>
                    </a:lnTo>
                    <a:cubicBezTo>
                      <a:pt x="3837" y="1248"/>
                      <a:pt x="3378" y="675"/>
                      <a:pt x="2758" y="324"/>
                    </a:cubicBezTo>
                    <a:lnTo>
                      <a:pt x="21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4129474" y="718944"/>
                <a:ext cx="65729" cy="50425"/>
              </a:xfrm>
              <a:custGeom>
                <a:avLst/>
                <a:gdLst/>
                <a:rect l="l" t="t" r="r" b="b"/>
                <a:pathLst>
                  <a:path w="2017" h="1410" extrusionOk="0">
                    <a:moveTo>
                      <a:pt x="1753" y="1"/>
                    </a:moveTo>
                    <a:lnTo>
                      <a:pt x="0" y="533"/>
                    </a:lnTo>
                    <a:lnTo>
                      <a:pt x="263" y="1410"/>
                    </a:lnTo>
                    <a:lnTo>
                      <a:pt x="2016" y="877"/>
                    </a:lnTo>
                    <a:lnTo>
                      <a:pt x="17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4118460" y="689833"/>
                <a:ext cx="72116" cy="49388"/>
              </a:xfrm>
              <a:custGeom>
                <a:avLst/>
                <a:gdLst/>
                <a:rect l="l" t="t" r="r" b="b"/>
                <a:pathLst>
                  <a:path w="2213" h="1381" extrusionOk="0">
                    <a:moveTo>
                      <a:pt x="1676" y="1"/>
                    </a:moveTo>
                    <a:cubicBezTo>
                      <a:pt x="1637" y="1"/>
                      <a:pt x="1598" y="7"/>
                      <a:pt x="1559" y="19"/>
                    </a:cubicBezTo>
                    <a:lnTo>
                      <a:pt x="338" y="390"/>
                    </a:lnTo>
                    <a:cubicBezTo>
                      <a:pt x="122" y="457"/>
                      <a:pt x="1" y="686"/>
                      <a:pt x="68" y="902"/>
                    </a:cubicBezTo>
                    <a:lnTo>
                      <a:pt x="210" y="1381"/>
                    </a:lnTo>
                    <a:lnTo>
                      <a:pt x="2213" y="767"/>
                    </a:lnTo>
                    <a:lnTo>
                      <a:pt x="2064" y="295"/>
                    </a:lnTo>
                    <a:cubicBezTo>
                      <a:pt x="2015" y="119"/>
                      <a:pt x="1852" y="1"/>
                      <a:pt x="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4125499" y="760895"/>
                <a:ext cx="114317" cy="75745"/>
              </a:xfrm>
              <a:custGeom>
                <a:avLst/>
                <a:gdLst/>
                <a:rect l="l" t="t" r="r" b="b"/>
                <a:pathLst>
                  <a:path w="3508" h="2118" extrusionOk="0">
                    <a:moveTo>
                      <a:pt x="2105" y="1"/>
                    </a:moveTo>
                    <a:lnTo>
                      <a:pt x="587" y="466"/>
                    </a:lnTo>
                    <a:lnTo>
                      <a:pt x="291" y="1046"/>
                    </a:lnTo>
                    <a:cubicBezTo>
                      <a:pt x="122" y="1383"/>
                      <a:pt x="28" y="1747"/>
                      <a:pt x="1" y="2118"/>
                    </a:cubicBezTo>
                    <a:lnTo>
                      <a:pt x="3507" y="1053"/>
                    </a:lnTo>
                    <a:cubicBezTo>
                      <a:pt x="3285" y="756"/>
                      <a:pt x="3001" y="506"/>
                      <a:pt x="2671" y="324"/>
                    </a:cubicBezTo>
                    <a:lnTo>
                      <a:pt x="2105" y="1"/>
                    </a:lnTo>
                    <a:close/>
                  </a:path>
                </a:pathLst>
              </a:custGeom>
              <a:solidFill>
                <a:srgbClr val="ffffff">
                  <a:alpha val="731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495" name="Google Shape;495;p37"/>
          <p:cNvGrpSpPr/>
          <p:nvPr/>
        </p:nvGrpSpPr>
        <p:grpSpPr>
          <a:xfrm rot="0">
            <a:off x="4671645" y="3194570"/>
            <a:ext cx="987241" cy="1040855"/>
            <a:chOff x="10037520" y="998395"/>
            <a:chExt cx="987241" cy="1040855"/>
          </a:xfrm>
        </p:grpSpPr>
        <p:sp>
          <p:nvSpPr>
            <p:cNvPr id="496" name="Google Shape;496;p37"/>
            <p:cNvSpPr/>
            <p:nvPr/>
          </p:nvSpPr>
          <p:spPr>
            <a:xfrm rot="20261638">
              <a:off x="10475876" y="1171219"/>
              <a:ext cx="408311" cy="821228"/>
            </a:xfrm>
            <a:custGeom>
              <a:avLst/>
              <a:gdLst/>
              <a:rect l="l" t="t" r="r" b="b"/>
              <a:pathLst>
                <a:path w="3790" h="6946" extrusionOk="0">
                  <a:moveTo>
                    <a:pt x="3635" y="1"/>
                  </a:moveTo>
                  <a:lnTo>
                    <a:pt x="1376" y="540"/>
                  </a:lnTo>
                  <a:cubicBezTo>
                    <a:pt x="1241" y="574"/>
                    <a:pt x="1147" y="675"/>
                    <a:pt x="1120" y="810"/>
                  </a:cubicBezTo>
                  <a:lnTo>
                    <a:pt x="0" y="6818"/>
                  </a:lnTo>
                  <a:lnTo>
                    <a:pt x="668" y="6946"/>
                  </a:lnTo>
                  <a:lnTo>
                    <a:pt x="1747" y="1147"/>
                  </a:lnTo>
                  <a:lnTo>
                    <a:pt x="3790" y="661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 rot="20261666">
              <a:off x="10187159" y="1029475"/>
              <a:ext cx="332144" cy="853974"/>
            </a:xfrm>
            <a:custGeom>
              <a:avLst/>
              <a:gdLst/>
              <a:rect l="l" t="t" r="r" b="b"/>
              <a:pathLst>
                <a:path w="3083" h="7223" extrusionOk="0">
                  <a:moveTo>
                    <a:pt x="2853" y="1"/>
                  </a:moveTo>
                  <a:lnTo>
                    <a:pt x="668" y="783"/>
                  </a:lnTo>
                  <a:cubicBezTo>
                    <a:pt x="547" y="830"/>
                    <a:pt x="459" y="945"/>
                    <a:pt x="446" y="1080"/>
                  </a:cubicBezTo>
                  <a:lnTo>
                    <a:pt x="1" y="7175"/>
                  </a:lnTo>
                  <a:lnTo>
                    <a:pt x="675" y="7222"/>
                  </a:lnTo>
                  <a:lnTo>
                    <a:pt x="1107" y="1343"/>
                  </a:lnTo>
                  <a:lnTo>
                    <a:pt x="3082" y="635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 rot="20261638">
              <a:off x="10475929" y="1172036"/>
              <a:ext cx="408419" cy="820401"/>
            </a:xfrm>
            <a:custGeom>
              <a:avLst/>
              <a:gdLst/>
              <a:rect l="l" t="t" r="r" b="b"/>
              <a:pathLst>
                <a:path w="3791" h="6939" extrusionOk="0">
                  <a:moveTo>
                    <a:pt x="3629" y="0"/>
                  </a:moveTo>
                  <a:lnTo>
                    <a:pt x="1377" y="533"/>
                  </a:lnTo>
                  <a:cubicBezTo>
                    <a:pt x="1242" y="567"/>
                    <a:pt x="1147" y="668"/>
                    <a:pt x="1120" y="803"/>
                  </a:cubicBezTo>
                  <a:lnTo>
                    <a:pt x="1" y="6817"/>
                  </a:lnTo>
                  <a:lnTo>
                    <a:pt x="669" y="6939"/>
                  </a:lnTo>
                  <a:lnTo>
                    <a:pt x="1741" y="1140"/>
                  </a:lnTo>
                  <a:lnTo>
                    <a:pt x="3790" y="654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 rot="20261666">
              <a:off x="10187316" y="1029444"/>
              <a:ext cx="332144" cy="854802"/>
            </a:xfrm>
            <a:custGeom>
              <a:avLst/>
              <a:gdLst/>
              <a:rect l="l" t="t" r="r" b="b"/>
              <a:pathLst>
                <a:path w="3083" h="7230" extrusionOk="0">
                  <a:moveTo>
                    <a:pt x="2853" y="1"/>
                  </a:moveTo>
                  <a:lnTo>
                    <a:pt x="668" y="783"/>
                  </a:lnTo>
                  <a:cubicBezTo>
                    <a:pt x="547" y="830"/>
                    <a:pt x="459" y="945"/>
                    <a:pt x="446" y="1080"/>
                  </a:cubicBezTo>
                  <a:lnTo>
                    <a:pt x="1" y="7175"/>
                  </a:lnTo>
                  <a:lnTo>
                    <a:pt x="675" y="7222"/>
                  </a:lnTo>
                  <a:lnTo>
                    <a:pt x="675" y="7229"/>
                  </a:lnTo>
                  <a:lnTo>
                    <a:pt x="1107" y="1343"/>
                  </a:lnTo>
                  <a:lnTo>
                    <a:pt x="3082" y="635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00" name="Google Shape;500;p37"/>
          <p:cNvGrpSpPr/>
          <p:nvPr/>
        </p:nvGrpSpPr>
        <p:grpSpPr>
          <a:xfrm rot="976101">
            <a:off x="5428858" y="774789"/>
            <a:ext cx="930328" cy="1269165"/>
            <a:chOff x="3251714" y="828594"/>
            <a:chExt cx="348328" cy="475193"/>
          </a:xfrm>
        </p:grpSpPr>
        <p:sp>
          <p:nvSpPr>
            <p:cNvPr id="501" name="Google Shape;501;p37"/>
            <p:cNvSpPr/>
            <p:nvPr/>
          </p:nvSpPr>
          <p:spPr>
            <a:xfrm>
              <a:off x="3251714" y="828594"/>
              <a:ext cx="348328" cy="475141"/>
            </a:xfrm>
            <a:custGeom>
              <a:avLst/>
              <a:gdLst/>
              <a:rect l="l" t="t" r="r" b="b"/>
              <a:pathLst>
                <a:path w="10689" h="13286" extrusionOk="0">
                  <a:moveTo>
                    <a:pt x="5962" y="0"/>
                  </a:moveTo>
                  <a:cubicBezTo>
                    <a:pt x="5946" y="0"/>
                    <a:pt x="5930" y="1"/>
                    <a:pt x="5914" y="2"/>
                  </a:cubicBezTo>
                  <a:cubicBezTo>
                    <a:pt x="5604" y="29"/>
                    <a:pt x="5375" y="299"/>
                    <a:pt x="5395" y="603"/>
                  </a:cubicBezTo>
                  <a:cubicBezTo>
                    <a:pt x="5245" y="378"/>
                    <a:pt x="4986" y="229"/>
                    <a:pt x="4703" y="229"/>
                  </a:cubicBezTo>
                  <a:cubicBezTo>
                    <a:pt x="4680" y="229"/>
                    <a:pt x="4656" y="230"/>
                    <a:pt x="4633" y="232"/>
                  </a:cubicBezTo>
                  <a:cubicBezTo>
                    <a:pt x="4168" y="265"/>
                    <a:pt x="3824" y="670"/>
                    <a:pt x="3864" y="1135"/>
                  </a:cubicBezTo>
                  <a:cubicBezTo>
                    <a:pt x="3864" y="1149"/>
                    <a:pt x="3871" y="1169"/>
                    <a:pt x="3871" y="1189"/>
                  </a:cubicBezTo>
                  <a:cubicBezTo>
                    <a:pt x="3804" y="1250"/>
                    <a:pt x="3743" y="1317"/>
                    <a:pt x="3689" y="1385"/>
                  </a:cubicBezTo>
                  <a:cubicBezTo>
                    <a:pt x="3271" y="1432"/>
                    <a:pt x="2954" y="1783"/>
                    <a:pt x="2954" y="2201"/>
                  </a:cubicBezTo>
                  <a:cubicBezTo>
                    <a:pt x="2367" y="1917"/>
                    <a:pt x="1855" y="1641"/>
                    <a:pt x="1626" y="1331"/>
                  </a:cubicBezTo>
                  <a:lnTo>
                    <a:pt x="1626" y="1331"/>
                  </a:lnTo>
                  <a:cubicBezTo>
                    <a:pt x="1626" y="1331"/>
                    <a:pt x="1626" y="1864"/>
                    <a:pt x="1747" y="2558"/>
                  </a:cubicBezTo>
                  <a:lnTo>
                    <a:pt x="1052" y="2558"/>
                  </a:lnTo>
                  <a:cubicBezTo>
                    <a:pt x="1052" y="2558"/>
                    <a:pt x="1026" y="2929"/>
                    <a:pt x="992" y="3515"/>
                  </a:cubicBezTo>
                  <a:lnTo>
                    <a:pt x="567" y="3644"/>
                  </a:lnTo>
                  <a:lnTo>
                    <a:pt x="28" y="12382"/>
                  </a:lnTo>
                  <a:cubicBezTo>
                    <a:pt x="1" y="12875"/>
                    <a:pt x="385" y="13286"/>
                    <a:pt x="877" y="13286"/>
                  </a:cubicBezTo>
                  <a:lnTo>
                    <a:pt x="9811" y="13286"/>
                  </a:lnTo>
                  <a:cubicBezTo>
                    <a:pt x="10297" y="13286"/>
                    <a:pt x="10688" y="12875"/>
                    <a:pt x="10654" y="12382"/>
                  </a:cubicBezTo>
                  <a:lnTo>
                    <a:pt x="10115" y="3644"/>
                  </a:lnTo>
                  <a:lnTo>
                    <a:pt x="9697" y="3515"/>
                  </a:lnTo>
                  <a:cubicBezTo>
                    <a:pt x="9656" y="2929"/>
                    <a:pt x="9636" y="2558"/>
                    <a:pt x="9636" y="2558"/>
                  </a:cubicBezTo>
                  <a:lnTo>
                    <a:pt x="9232" y="2558"/>
                  </a:lnTo>
                  <a:cubicBezTo>
                    <a:pt x="9286" y="2086"/>
                    <a:pt x="9286" y="1769"/>
                    <a:pt x="9286" y="1769"/>
                  </a:cubicBezTo>
                  <a:lnTo>
                    <a:pt x="9286" y="1769"/>
                  </a:lnTo>
                  <a:cubicBezTo>
                    <a:pt x="9083" y="2052"/>
                    <a:pt x="8638" y="2302"/>
                    <a:pt x="8119" y="2558"/>
                  </a:cubicBezTo>
                  <a:lnTo>
                    <a:pt x="7775" y="2558"/>
                  </a:lnTo>
                  <a:cubicBezTo>
                    <a:pt x="7809" y="2383"/>
                    <a:pt x="7822" y="2241"/>
                    <a:pt x="7822" y="2120"/>
                  </a:cubicBezTo>
                  <a:cubicBezTo>
                    <a:pt x="7937" y="2019"/>
                    <a:pt x="7998" y="1864"/>
                    <a:pt x="7984" y="1708"/>
                  </a:cubicBezTo>
                  <a:cubicBezTo>
                    <a:pt x="7971" y="1513"/>
                    <a:pt x="7849" y="1358"/>
                    <a:pt x="7687" y="1284"/>
                  </a:cubicBezTo>
                  <a:cubicBezTo>
                    <a:pt x="7728" y="1196"/>
                    <a:pt x="7755" y="1088"/>
                    <a:pt x="7762" y="946"/>
                  </a:cubicBezTo>
                  <a:cubicBezTo>
                    <a:pt x="7762" y="946"/>
                    <a:pt x="7731" y="938"/>
                    <a:pt x="7682" y="938"/>
                  </a:cubicBezTo>
                  <a:cubicBezTo>
                    <a:pt x="7645" y="938"/>
                    <a:pt x="7598" y="943"/>
                    <a:pt x="7546" y="960"/>
                  </a:cubicBezTo>
                  <a:lnTo>
                    <a:pt x="7546" y="926"/>
                  </a:lnTo>
                  <a:cubicBezTo>
                    <a:pt x="7527" y="612"/>
                    <a:pt x="7264" y="371"/>
                    <a:pt x="6954" y="371"/>
                  </a:cubicBezTo>
                  <a:cubicBezTo>
                    <a:pt x="6938" y="371"/>
                    <a:pt x="6922" y="372"/>
                    <a:pt x="6905" y="373"/>
                  </a:cubicBezTo>
                  <a:cubicBezTo>
                    <a:pt x="6750" y="387"/>
                    <a:pt x="6615" y="454"/>
                    <a:pt x="6521" y="555"/>
                  </a:cubicBezTo>
                  <a:cubicBezTo>
                    <a:pt x="6521" y="542"/>
                    <a:pt x="6521" y="528"/>
                    <a:pt x="6521" y="522"/>
                  </a:cubicBezTo>
                  <a:cubicBezTo>
                    <a:pt x="6495" y="228"/>
                    <a:pt x="6252" y="0"/>
                    <a:pt x="596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02" name="Google Shape;502;p37"/>
            <p:cNvGrpSpPr/>
            <p:nvPr/>
          </p:nvGrpSpPr>
          <p:grpSpPr>
            <a:xfrm rot="0">
              <a:off x="3251730" y="828594"/>
              <a:ext cx="348295" cy="475193"/>
              <a:chOff x="2538245" y="828594"/>
              <a:chExt cx="348295" cy="475193"/>
            </a:xfrm>
          </p:grpSpPr>
          <p:sp>
            <p:nvSpPr>
              <p:cNvPr id="503" name="Google Shape;503;p37"/>
              <p:cNvSpPr/>
              <p:nvPr/>
            </p:nvSpPr>
            <p:spPr>
              <a:xfrm>
                <a:off x="2810467" y="939604"/>
                <a:ext cx="57615" cy="19312"/>
              </a:xfrm>
              <a:custGeom>
                <a:avLst/>
                <a:gdLst/>
                <a:rect l="l" t="t" r="r" b="b"/>
                <a:pathLst>
                  <a:path w="1768" h="540" extrusionOk="0">
                    <a:moveTo>
                      <a:pt x="1" y="0"/>
                    </a:moveTo>
                    <a:cubicBezTo>
                      <a:pt x="1" y="0"/>
                      <a:pt x="14" y="196"/>
                      <a:pt x="34" y="540"/>
                    </a:cubicBezTo>
                    <a:lnTo>
                      <a:pt x="1767" y="540"/>
                    </a:lnTo>
                    <a:lnTo>
                      <a:pt x="1342" y="4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2810238" y="920077"/>
                <a:ext cx="43993" cy="34260"/>
              </a:xfrm>
              <a:custGeom>
                <a:avLst/>
                <a:gdLst/>
                <a:rect l="l" t="t" r="r" b="b"/>
                <a:pathLst>
                  <a:path w="1350" h="958" extrusionOk="0">
                    <a:moveTo>
                      <a:pt x="1289" y="0"/>
                    </a:moveTo>
                    <a:lnTo>
                      <a:pt x="1" y="546"/>
                    </a:lnTo>
                    <a:lnTo>
                      <a:pt x="1349" y="957"/>
                    </a:lnTo>
                    <a:cubicBezTo>
                      <a:pt x="1316" y="364"/>
                      <a:pt x="1289" y="0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2572525" y="920077"/>
                <a:ext cx="279731" cy="38838"/>
              </a:xfrm>
              <a:custGeom>
                <a:avLst/>
                <a:gdLst/>
                <a:rect l="l" t="t" r="r" b="b"/>
                <a:pathLst>
                  <a:path w="8584" h="1086" extrusionOk="0">
                    <a:moveTo>
                      <a:pt x="0" y="0"/>
                    </a:moveTo>
                    <a:lnTo>
                      <a:pt x="1288" y="539"/>
                    </a:lnTo>
                    <a:cubicBezTo>
                      <a:pt x="1288" y="539"/>
                      <a:pt x="1274" y="742"/>
                      <a:pt x="1254" y="1086"/>
                    </a:cubicBezTo>
                    <a:lnTo>
                      <a:pt x="7330" y="1086"/>
                    </a:lnTo>
                    <a:cubicBezTo>
                      <a:pt x="7309" y="742"/>
                      <a:pt x="7296" y="539"/>
                      <a:pt x="7296" y="539"/>
                    </a:cubicBezTo>
                    <a:lnTo>
                      <a:pt x="85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2556917" y="939353"/>
                <a:ext cx="57582" cy="19562"/>
              </a:xfrm>
              <a:custGeom>
                <a:avLst/>
                <a:gdLst/>
                <a:rect l="l" t="t" r="r" b="b"/>
                <a:pathLst>
                  <a:path w="1767" h="547" extrusionOk="0">
                    <a:moveTo>
                      <a:pt x="1767" y="0"/>
                    </a:moveTo>
                    <a:cubicBezTo>
                      <a:pt x="1767" y="0"/>
                      <a:pt x="1767" y="3"/>
                      <a:pt x="1766" y="7"/>
                    </a:cubicBezTo>
                    <a:lnTo>
                      <a:pt x="1766" y="7"/>
                    </a:lnTo>
                    <a:lnTo>
                      <a:pt x="1767" y="7"/>
                    </a:lnTo>
                    <a:lnTo>
                      <a:pt x="1767" y="0"/>
                    </a:lnTo>
                    <a:close/>
                    <a:moveTo>
                      <a:pt x="1766" y="7"/>
                    </a:moveTo>
                    <a:lnTo>
                      <a:pt x="418" y="418"/>
                    </a:lnTo>
                    <a:lnTo>
                      <a:pt x="0" y="547"/>
                    </a:lnTo>
                    <a:lnTo>
                      <a:pt x="1733" y="547"/>
                    </a:lnTo>
                    <a:cubicBezTo>
                      <a:pt x="1751" y="240"/>
                      <a:pt x="1764" y="45"/>
                      <a:pt x="1766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2570537" y="920077"/>
                <a:ext cx="43961" cy="34260"/>
              </a:xfrm>
              <a:custGeom>
                <a:avLst/>
                <a:gdLst/>
                <a:rect l="l" t="t" r="r" b="b"/>
                <a:pathLst>
                  <a:path w="1349" h="958" extrusionOk="0">
                    <a:moveTo>
                      <a:pt x="61" y="0"/>
                    </a:moveTo>
                    <a:cubicBezTo>
                      <a:pt x="61" y="0"/>
                      <a:pt x="41" y="364"/>
                      <a:pt x="0" y="957"/>
                    </a:cubicBezTo>
                    <a:lnTo>
                      <a:pt x="1349" y="546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2778826" y="931628"/>
                <a:ext cx="9255" cy="10157"/>
              </a:xfrm>
              <a:custGeom>
                <a:avLst/>
                <a:gdLst/>
                <a:rect l="l" t="t" r="r" b="b"/>
                <a:pathLst>
                  <a:path w="284" h="284" extrusionOk="0">
                    <a:moveTo>
                      <a:pt x="142" y="1"/>
                    </a:moveTo>
                    <a:cubicBezTo>
                      <a:pt x="68" y="1"/>
                      <a:pt x="1" y="61"/>
                      <a:pt x="1" y="142"/>
                    </a:cubicBezTo>
                    <a:cubicBezTo>
                      <a:pt x="1" y="223"/>
                      <a:pt x="68" y="284"/>
                      <a:pt x="142" y="284"/>
                    </a:cubicBezTo>
                    <a:cubicBezTo>
                      <a:pt x="223" y="284"/>
                      <a:pt x="284" y="223"/>
                      <a:pt x="284" y="142"/>
                    </a:cubicBezTo>
                    <a:cubicBezTo>
                      <a:pt x="284" y="61"/>
                      <a:pt x="223" y="1"/>
                      <a:pt x="142" y="1"/>
                    </a:cubicBezTo>
                    <a:close/>
                  </a:path>
                </a:pathLst>
              </a:custGeom>
              <a:solidFill>
                <a:srgbClr val="161929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2636654" y="931628"/>
                <a:ext cx="9287" cy="10157"/>
              </a:xfrm>
              <a:custGeom>
                <a:avLst/>
                <a:gdLst/>
                <a:rect l="l" t="t" r="r" b="b"/>
                <a:pathLst>
                  <a:path w="285" h="284" extrusionOk="0">
                    <a:moveTo>
                      <a:pt x="143" y="1"/>
                    </a:moveTo>
                    <a:cubicBezTo>
                      <a:pt x="62" y="1"/>
                      <a:pt x="1" y="61"/>
                      <a:pt x="1" y="142"/>
                    </a:cubicBezTo>
                    <a:cubicBezTo>
                      <a:pt x="1" y="223"/>
                      <a:pt x="62" y="284"/>
                      <a:pt x="143" y="284"/>
                    </a:cubicBezTo>
                    <a:cubicBezTo>
                      <a:pt x="217" y="284"/>
                      <a:pt x="284" y="223"/>
                      <a:pt x="284" y="142"/>
                    </a:cubicBezTo>
                    <a:cubicBezTo>
                      <a:pt x="284" y="61"/>
                      <a:pt x="217" y="1"/>
                      <a:pt x="143" y="1"/>
                    </a:cubicBezTo>
                    <a:close/>
                  </a:path>
                </a:pathLst>
              </a:custGeom>
              <a:solidFill>
                <a:srgbClr val="161929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2639293" y="852306"/>
                <a:ext cx="146155" cy="84435"/>
              </a:xfrm>
              <a:custGeom>
                <a:avLst/>
                <a:gdLst/>
                <a:rect l="l" t="t" r="r" b="b"/>
                <a:pathLst>
                  <a:path w="4485" h="2361" fill="none" extrusionOk="0">
                    <a:moveTo>
                      <a:pt x="62" y="2360"/>
                    </a:moveTo>
                    <a:cubicBezTo>
                      <a:pt x="62" y="2360"/>
                      <a:pt x="1" y="0"/>
                      <a:pt x="2246" y="0"/>
                    </a:cubicBezTo>
                    <a:cubicBezTo>
                      <a:pt x="4485" y="0"/>
                      <a:pt x="4424" y="2360"/>
                      <a:pt x="4424" y="2360"/>
                    </a:cubicBezTo>
                  </a:path>
                </a:pathLst>
              </a:custGeom>
              <a:noFill/>
              <a:ln w="2350" cap="rnd" cmpd="sng">
                <a:solidFill>
                  <a:srgbClr val="00661e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2641281" y="935026"/>
                <a:ext cx="33" cy="1717"/>
              </a:xfrm>
              <a:custGeom>
                <a:avLst/>
                <a:gdLst/>
                <a:rect l="l" t="t" r="r" b="b"/>
                <a:pathLst>
                  <a:path w="1" h="48" fill="none" extrusionOk="0">
                    <a:moveTo>
                      <a:pt x="1" y="47"/>
                    </a:moveTo>
                    <a:lnTo>
                      <a:pt x="1" y="0"/>
                    </a:lnTo>
                  </a:path>
                </a:pathLst>
              </a:custGeom>
              <a:noFill/>
              <a:ln w="2350" cap="flat" cmpd="sng">
                <a:solidFill>
                  <a:srgbClr val="d7e8ef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2641933" y="852306"/>
                <a:ext cx="141560" cy="77926"/>
              </a:xfrm>
              <a:custGeom>
                <a:avLst/>
                <a:gdLst/>
                <a:rect l="l" t="t" r="r" b="b"/>
                <a:pathLst>
                  <a:path w="4344" h="2179" fill="none" extrusionOk="0">
                    <a:moveTo>
                      <a:pt x="1" y="2043"/>
                    </a:moveTo>
                    <a:cubicBezTo>
                      <a:pt x="75" y="1403"/>
                      <a:pt x="439" y="0"/>
                      <a:pt x="2165" y="0"/>
                    </a:cubicBezTo>
                    <a:cubicBezTo>
                      <a:pt x="4026" y="0"/>
                      <a:pt x="4303" y="1625"/>
                      <a:pt x="4343" y="2178"/>
                    </a:cubicBezTo>
                  </a:path>
                </a:pathLst>
              </a:custGeom>
              <a:noFill/>
              <a:ln w="2350" cap="flat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2783453" y="935026"/>
                <a:ext cx="33" cy="1717"/>
              </a:xfrm>
              <a:custGeom>
                <a:avLst/>
                <a:gdLst/>
                <a:rect l="l" t="t" r="r" b="b"/>
                <a:pathLst>
                  <a:path w="1" h="48" fill="none" extrusionOk="0">
                    <a:moveTo>
                      <a:pt x="0" y="0"/>
                    </a:moveTo>
                    <a:lnTo>
                      <a:pt x="0" y="47"/>
                    </a:lnTo>
                  </a:path>
                </a:pathLst>
              </a:custGeom>
              <a:noFill/>
              <a:ln w="2350" cap="flat" cmpd="sng">
                <a:solidFill>
                  <a:srgbClr val="d7e8ef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2590643" y="876160"/>
                <a:ext cx="146481" cy="160895"/>
              </a:xfrm>
              <a:custGeom>
                <a:avLst/>
                <a:gdLst/>
                <a:rect l="l" t="t" r="r" b="b"/>
                <a:pathLst>
                  <a:path w="4495" h="4499" extrusionOk="0">
                    <a:moveTo>
                      <a:pt x="24" y="1"/>
                    </a:moveTo>
                    <a:cubicBezTo>
                      <a:pt x="24" y="1"/>
                      <a:pt x="1" y="4498"/>
                      <a:pt x="3135" y="4498"/>
                    </a:cubicBezTo>
                    <a:cubicBezTo>
                      <a:pt x="3382" y="4498"/>
                      <a:pt x="3648" y="4471"/>
                      <a:pt x="3935" y="4411"/>
                    </a:cubicBezTo>
                    <a:cubicBezTo>
                      <a:pt x="3935" y="4411"/>
                      <a:pt x="4494" y="2961"/>
                      <a:pt x="3483" y="2078"/>
                    </a:cubicBezTo>
                    <a:cubicBezTo>
                      <a:pt x="2472" y="1188"/>
                      <a:pt x="530" y="702"/>
                      <a:pt x="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2596671" y="891144"/>
                <a:ext cx="134945" cy="162290"/>
              </a:xfrm>
              <a:custGeom>
                <a:avLst/>
                <a:gdLst/>
                <a:rect l="l" t="t" r="r" b="b"/>
                <a:pathLst>
                  <a:path w="4141" h="4538" extrusionOk="0">
                    <a:moveTo>
                      <a:pt x="1" y="0"/>
                    </a:moveTo>
                    <a:cubicBezTo>
                      <a:pt x="55" y="115"/>
                      <a:pt x="115" y="229"/>
                      <a:pt x="183" y="337"/>
                    </a:cubicBezTo>
                    <a:cubicBezTo>
                      <a:pt x="243" y="445"/>
                      <a:pt x="318" y="553"/>
                      <a:pt x="392" y="654"/>
                    </a:cubicBezTo>
                    <a:cubicBezTo>
                      <a:pt x="540" y="863"/>
                      <a:pt x="702" y="1059"/>
                      <a:pt x="877" y="1254"/>
                    </a:cubicBezTo>
                    <a:cubicBezTo>
                      <a:pt x="904" y="1281"/>
                      <a:pt x="931" y="1308"/>
                      <a:pt x="958" y="1342"/>
                    </a:cubicBezTo>
                    <a:cubicBezTo>
                      <a:pt x="958" y="1342"/>
                      <a:pt x="958" y="1348"/>
                      <a:pt x="958" y="1348"/>
                    </a:cubicBezTo>
                    <a:lnTo>
                      <a:pt x="965" y="1348"/>
                    </a:lnTo>
                    <a:cubicBezTo>
                      <a:pt x="1113" y="1510"/>
                      <a:pt x="1268" y="1659"/>
                      <a:pt x="1430" y="1807"/>
                    </a:cubicBezTo>
                    <a:cubicBezTo>
                      <a:pt x="1199" y="1862"/>
                      <a:pt x="960" y="1891"/>
                      <a:pt x="719" y="1891"/>
                    </a:cubicBezTo>
                    <a:cubicBezTo>
                      <a:pt x="637" y="1891"/>
                      <a:pt x="555" y="1888"/>
                      <a:pt x="473" y="1881"/>
                    </a:cubicBezTo>
                    <a:lnTo>
                      <a:pt x="473" y="1881"/>
                    </a:lnTo>
                    <a:cubicBezTo>
                      <a:pt x="636" y="1907"/>
                      <a:pt x="803" y="1921"/>
                      <a:pt x="971" y="1921"/>
                    </a:cubicBezTo>
                    <a:cubicBezTo>
                      <a:pt x="1149" y="1921"/>
                      <a:pt x="1327" y="1906"/>
                      <a:pt x="1504" y="1874"/>
                    </a:cubicBezTo>
                    <a:cubicBezTo>
                      <a:pt x="1666" y="2016"/>
                      <a:pt x="1828" y="2158"/>
                      <a:pt x="1997" y="2292"/>
                    </a:cubicBezTo>
                    <a:cubicBezTo>
                      <a:pt x="2172" y="2434"/>
                      <a:pt x="2347" y="2576"/>
                      <a:pt x="2516" y="2724"/>
                    </a:cubicBezTo>
                    <a:cubicBezTo>
                      <a:pt x="2307" y="2791"/>
                      <a:pt x="2098" y="2845"/>
                      <a:pt x="1889" y="2893"/>
                    </a:cubicBezTo>
                    <a:cubicBezTo>
                      <a:pt x="1767" y="2913"/>
                      <a:pt x="1639" y="2933"/>
                      <a:pt x="1518" y="2940"/>
                    </a:cubicBezTo>
                    <a:lnTo>
                      <a:pt x="1518" y="2933"/>
                    </a:lnTo>
                    <a:cubicBezTo>
                      <a:pt x="1481" y="2935"/>
                      <a:pt x="1444" y="2936"/>
                      <a:pt x="1408" y="2936"/>
                    </a:cubicBezTo>
                    <a:cubicBezTo>
                      <a:pt x="1319" y="2936"/>
                      <a:pt x="1233" y="2928"/>
                      <a:pt x="1147" y="2899"/>
                    </a:cubicBezTo>
                    <a:lnTo>
                      <a:pt x="1147" y="2899"/>
                    </a:lnTo>
                    <a:cubicBezTo>
                      <a:pt x="1262" y="2946"/>
                      <a:pt x="1390" y="2960"/>
                      <a:pt x="1518" y="2960"/>
                    </a:cubicBezTo>
                    <a:cubicBezTo>
                      <a:pt x="1552" y="2962"/>
                      <a:pt x="1586" y="2963"/>
                      <a:pt x="1620" y="2963"/>
                    </a:cubicBezTo>
                    <a:cubicBezTo>
                      <a:pt x="1712" y="2963"/>
                      <a:pt x="1802" y="2956"/>
                      <a:pt x="1895" y="2946"/>
                    </a:cubicBezTo>
                    <a:cubicBezTo>
                      <a:pt x="2138" y="2920"/>
                      <a:pt x="2374" y="2872"/>
                      <a:pt x="2617" y="2812"/>
                    </a:cubicBezTo>
                    <a:cubicBezTo>
                      <a:pt x="2792" y="2973"/>
                      <a:pt x="2954" y="3142"/>
                      <a:pt x="3116" y="3317"/>
                    </a:cubicBezTo>
                    <a:cubicBezTo>
                      <a:pt x="3177" y="3385"/>
                      <a:pt x="3237" y="3459"/>
                      <a:pt x="3298" y="3526"/>
                    </a:cubicBezTo>
                    <a:cubicBezTo>
                      <a:pt x="3109" y="3594"/>
                      <a:pt x="2914" y="3641"/>
                      <a:pt x="2711" y="3661"/>
                    </a:cubicBezTo>
                    <a:cubicBezTo>
                      <a:pt x="2641" y="3670"/>
                      <a:pt x="2567" y="3675"/>
                      <a:pt x="2494" y="3675"/>
                    </a:cubicBezTo>
                    <a:cubicBezTo>
                      <a:pt x="2449" y="3675"/>
                      <a:pt x="2405" y="3673"/>
                      <a:pt x="2361" y="3668"/>
                    </a:cubicBezTo>
                    <a:cubicBezTo>
                      <a:pt x="2239" y="3654"/>
                      <a:pt x="2125" y="3621"/>
                      <a:pt x="2017" y="3567"/>
                    </a:cubicBezTo>
                    <a:lnTo>
                      <a:pt x="2017" y="3567"/>
                    </a:lnTo>
                    <a:cubicBezTo>
                      <a:pt x="2118" y="3634"/>
                      <a:pt x="2233" y="3675"/>
                      <a:pt x="2354" y="3708"/>
                    </a:cubicBezTo>
                    <a:cubicBezTo>
                      <a:pt x="2469" y="3735"/>
                      <a:pt x="2590" y="3742"/>
                      <a:pt x="2718" y="3742"/>
                    </a:cubicBezTo>
                    <a:cubicBezTo>
                      <a:pt x="2839" y="3742"/>
                      <a:pt x="2961" y="3735"/>
                      <a:pt x="3082" y="3722"/>
                    </a:cubicBezTo>
                    <a:cubicBezTo>
                      <a:pt x="3190" y="3702"/>
                      <a:pt x="3298" y="3688"/>
                      <a:pt x="3406" y="3661"/>
                    </a:cubicBezTo>
                    <a:cubicBezTo>
                      <a:pt x="3628" y="3938"/>
                      <a:pt x="3831" y="4228"/>
                      <a:pt x="3999" y="4538"/>
                    </a:cubicBezTo>
                    <a:lnTo>
                      <a:pt x="4141" y="4464"/>
                    </a:lnTo>
                    <a:cubicBezTo>
                      <a:pt x="3878" y="4012"/>
                      <a:pt x="3561" y="3607"/>
                      <a:pt x="3204" y="3236"/>
                    </a:cubicBezTo>
                    <a:cubicBezTo>
                      <a:pt x="3190" y="3216"/>
                      <a:pt x="3170" y="3203"/>
                      <a:pt x="3150" y="3182"/>
                    </a:cubicBezTo>
                    <a:cubicBezTo>
                      <a:pt x="3177" y="3068"/>
                      <a:pt x="3190" y="2960"/>
                      <a:pt x="3190" y="2852"/>
                    </a:cubicBezTo>
                    <a:cubicBezTo>
                      <a:pt x="3197" y="2731"/>
                      <a:pt x="3197" y="2616"/>
                      <a:pt x="3183" y="2501"/>
                    </a:cubicBezTo>
                    <a:cubicBezTo>
                      <a:pt x="3163" y="2265"/>
                      <a:pt x="3123" y="2036"/>
                      <a:pt x="3055" y="1820"/>
                    </a:cubicBezTo>
                    <a:lnTo>
                      <a:pt x="3055" y="1820"/>
                    </a:lnTo>
                    <a:cubicBezTo>
                      <a:pt x="3096" y="2043"/>
                      <a:pt x="3116" y="2272"/>
                      <a:pt x="3109" y="2501"/>
                    </a:cubicBezTo>
                    <a:cubicBezTo>
                      <a:pt x="3102" y="2616"/>
                      <a:pt x="3089" y="2724"/>
                      <a:pt x="3075" y="2839"/>
                    </a:cubicBezTo>
                    <a:cubicBezTo>
                      <a:pt x="3062" y="2913"/>
                      <a:pt x="3049" y="2987"/>
                      <a:pt x="3028" y="3054"/>
                    </a:cubicBezTo>
                    <a:cubicBezTo>
                      <a:pt x="2907" y="2933"/>
                      <a:pt x="2779" y="2818"/>
                      <a:pt x="2651" y="2704"/>
                    </a:cubicBezTo>
                    <a:cubicBezTo>
                      <a:pt x="2482" y="2555"/>
                      <a:pt x="2307" y="2421"/>
                      <a:pt x="2131" y="2286"/>
                    </a:cubicBezTo>
                    <a:cubicBezTo>
                      <a:pt x="2131" y="2090"/>
                      <a:pt x="2125" y="1888"/>
                      <a:pt x="2105" y="1686"/>
                    </a:cubicBezTo>
                    <a:cubicBezTo>
                      <a:pt x="2091" y="1483"/>
                      <a:pt x="2064" y="1281"/>
                      <a:pt x="2017" y="1085"/>
                    </a:cubicBezTo>
                    <a:lnTo>
                      <a:pt x="2017" y="1085"/>
                    </a:lnTo>
                    <a:cubicBezTo>
                      <a:pt x="2044" y="1288"/>
                      <a:pt x="2051" y="1490"/>
                      <a:pt x="2051" y="1692"/>
                    </a:cubicBezTo>
                    <a:cubicBezTo>
                      <a:pt x="2044" y="1861"/>
                      <a:pt x="2037" y="2036"/>
                      <a:pt x="2017" y="2205"/>
                    </a:cubicBezTo>
                    <a:cubicBezTo>
                      <a:pt x="1673" y="1942"/>
                      <a:pt x="1343" y="1659"/>
                      <a:pt x="1032" y="1355"/>
                    </a:cubicBezTo>
                    <a:lnTo>
                      <a:pt x="1039" y="1355"/>
                    </a:lnTo>
                    <a:cubicBezTo>
                      <a:pt x="1046" y="1079"/>
                      <a:pt x="1039" y="809"/>
                      <a:pt x="1005" y="539"/>
                    </a:cubicBezTo>
                    <a:lnTo>
                      <a:pt x="1005" y="539"/>
                    </a:lnTo>
                    <a:cubicBezTo>
                      <a:pt x="1012" y="789"/>
                      <a:pt x="992" y="1038"/>
                      <a:pt x="965" y="1288"/>
                    </a:cubicBezTo>
                    <a:cubicBezTo>
                      <a:pt x="945" y="1268"/>
                      <a:pt x="925" y="1247"/>
                      <a:pt x="904" y="1220"/>
                    </a:cubicBezTo>
                    <a:cubicBezTo>
                      <a:pt x="729" y="1038"/>
                      <a:pt x="560" y="849"/>
                      <a:pt x="405" y="640"/>
                    </a:cubicBezTo>
                    <a:cubicBezTo>
                      <a:pt x="331" y="539"/>
                      <a:pt x="257" y="438"/>
                      <a:pt x="190" y="330"/>
                    </a:cubicBezTo>
                    <a:cubicBezTo>
                      <a:pt x="122" y="222"/>
                      <a:pt x="55" y="1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2633591" y="828594"/>
                <a:ext cx="165707" cy="206207"/>
              </a:xfrm>
              <a:custGeom>
                <a:avLst/>
                <a:gdLst/>
                <a:rect l="l" t="t" r="r" b="b"/>
                <a:pathLst>
                  <a:path w="5085" h="5766" extrusionOk="0">
                    <a:moveTo>
                      <a:pt x="2354" y="2855"/>
                    </a:moveTo>
                    <a:cubicBezTo>
                      <a:pt x="2442" y="3000"/>
                      <a:pt x="2602" y="3092"/>
                      <a:pt x="2777" y="3092"/>
                    </a:cubicBezTo>
                    <a:cubicBezTo>
                      <a:pt x="2788" y="3092"/>
                      <a:pt x="2800" y="3092"/>
                      <a:pt x="2812" y="3091"/>
                    </a:cubicBezTo>
                    <a:cubicBezTo>
                      <a:pt x="2866" y="3084"/>
                      <a:pt x="2913" y="3077"/>
                      <a:pt x="2961" y="3057"/>
                    </a:cubicBezTo>
                    <a:lnTo>
                      <a:pt x="2961" y="3057"/>
                    </a:lnTo>
                    <a:cubicBezTo>
                      <a:pt x="2954" y="3124"/>
                      <a:pt x="2940" y="3199"/>
                      <a:pt x="2920" y="3266"/>
                    </a:cubicBezTo>
                    <a:cubicBezTo>
                      <a:pt x="2904" y="3359"/>
                      <a:pt x="2827" y="3411"/>
                      <a:pt x="2749" y="3411"/>
                    </a:cubicBezTo>
                    <a:cubicBezTo>
                      <a:pt x="2697" y="3411"/>
                      <a:pt x="2645" y="3389"/>
                      <a:pt x="2610" y="3340"/>
                    </a:cubicBezTo>
                    <a:cubicBezTo>
                      <a:pt x="2516" y="3212"/>
                      <a:pt x="2421" y="3077"/>
                      <a:pt x="2334" y="2942"/>
                    </a:cubicBezTo>
                    <a:cubicBezTo>
                      <a:pt x="2347" y="2915"/>
                      <a:pt x="2354" y="2888"/>
                      <a:pt x="2354" y="2855"/>
                    </a:cubicBezTo>
                    <a:close/>
                    <a:moveTo>
                      <a:pt x="3986" y="2511"/>
                    </a:moveTo>
                    <a:lnTo>
                      <a:pt x="3986" y="2511"/>
                    </a:lnTo>
                    <a:cubicBezTo>
                      <a:pt x="3878" y="2868"/>
                      <a:pt x="3736" y="3219"/>
                      <a:pt x="3561" y="3549"/>
                    </a:cubicBezTo>
                    <a:lnTo>
                      <a:pt x="3561" y="3542"/>
                    </a:lnTo>
                    <a:cubicBezTo>
                      <a:pt x="3520" y="3610"/>
                      <a:pt x="3453" y="3650"/>
                      <a:pt x="3379" y="3650"/>
                    </a:cubicBezTo>
                    <a:cubicBezTo>
                      <a:pt x="3375" y="3651"/>
                      <a:pt x="3372" y="3651"/>
                      <a:pt x="3369" y="3651"/>
                    </a:cubicBezTo>
                    <a:cubicBezTo>
                      <a:pt x="3239" y="3651"/>
                      <a:pt x="3143" y="3526"/>
                      <a:pt x="3170" y="3401"/>
                    </a:cubicBezTo>
                    <a:cubicBezTo>
                      <a:pt x="3224" y="3178"/>
                      <a:pt x="3257" y="2963"/>
                      <a:pt x="3264" y="2740"/>
                    </a:cubicBezTo>
                    <a:cubicBezTo>
                      <a:pt x="3325" y="2751"/>
                      <a:pt x="3390" y="2762"/>
                      <a:pt x="3456" y="2762"/>
                    </a:cubicBezTo>
                    <a:cubicBezTo>
                      <a:pt x="3470" y="2762"/>
                      <a:pt x="3485" y="2762"/>
                      <a:pt x="3500" y="2760"/>
                    </a:cubicBezTo>
                    <a:cubicBezTo>
                      <a:pt x="3696" y="2740"/>
                      <a:pt x="3864" y="2646"/>
                      <a:pt x="3986" y="2511"/>
                    </a:cubicBezTo>
                    <a:close/>
                    <a:moveTo>
                      <a:pt x="2185" y="3212"/>
                    </a:moveTo>
                    <a:lnTo>
                      <a:pt x="2199" y="3226"/>
                    </a:lnTo>
                    <a:cubicBezTo>
                      <a:pt x="2313" y="3401"/>
                      <a:pt x="2286" y="3630"/>
                      <a:pt x="2138" y="3792"/>
                    </a:cubicBezTo>
                    <a:cubicBezTo>
                      <a:pt x="2131" y="3792"/>
                      <a:pt x="2131" y="3785"/>
                      <a:pt x="2125" y="3785"/>
                    </a:cubicBezTo>
                    <a:cubicBezTo>
                      <a:pt x="1963" y="3664"/>
                      <a:pt x="1808" y="3549"/>
                      <a:pt x="1666" y="3414"/>
                    </a:cubicBezTo>
                    <a:lnTo>
                      <a:pt x="1666" y="3414"/>
                    </a:lnTo>
                    <a:cubicBezTo>
                      <a:pt x="1680" y="3418"/>
                      <a:pt x="1695" y="3419"/>
                      <a:pt x="1711" y="3419"/>
                    </a:cubicBezTo>
                    <a:cubicBezTo>
                      <a:pt x="1727" y="3419"/>
                      <a:pt x="1744" y="3418"/>
                      <a:pt x="1760" y="3414"/>
                    </a:cubicBezTo>
                    <a:cubicBezTo>
                      <a:pt x="1929" y="3401"/>
                      <a:pt x="2077" y="3327"/>
                      <a:pt x="2185" y="3212"/>
                    </a:cubicBezTo>
                    <a:close/>
                    <a:moveTo>
                      <a:pt x="3037" y="0"/>
                    </a:moveTo>
                    <a:cubicBezTo>
                      <a:pt x="3021" y="0"/>
                      <a:pt x="3004" y="1"/>
                      <a:pt x="2988" y="2"/>
                    </a:cubicBezTo>
                    <a:cubicBezTo>
                      <a:pt x="2684" y="23"/>
                      <a:pt x="2448" y="292"/>
                      <a:pt x="2475" y="603"/>
                    </a:cubicBezTo>
                    <a:cubicBezTo>
                      <a:pt x="2319" y="378"/>
                      <a:pt x="2066" y="229"/>
                      <a:pt x="1778" y="229"/>
                    </a:cubicBezTo>
                    <a:cubicBezTo>
                      <a:pt x="1754" y="229"/>
                      <a:pt x="1730" y="230"/>
                      <a:pt x="1706" y="232"/>
                    </a:cubicBezTo>
                    <a:cubicBezTo>
                      <a:pt x="1248" y="265"/>
                      <a:pt x="904" y="670"/>
                      <a:pt x="938" y="1129"/>
                    </a:cubicBezTo>
                    <a:cubicBezTo>
                      <a:pt x="951" y="1223"/>
                      <a:pt x="972" y="1317"/>
                      <a:pt x="1005" y="1398"/>
                    </a:cubicBezTo>
                    <a:cubicBezTo>
                      <a:pt x="951" y="1388"/>
                      <a:pt x="897" y="1382"/>
                      <a:pt x="842" y="1382"/>
                    </a:cubicBezTo>
                    <a:cubicBezTo>
                      <a:pt x="822" y="1382"/>
                      <a:pt x="803" y="1383"/>
                      <a:pt x="783" y="1385"/>
                    </a:cubicBezTo>
                    <a:cubicBezTo>
                      <a:pt x="331" y="1418"/>
                      <a:pt x="1" y="1810"/>
                      <a:pt x="34" y="2261"/>
                    </a:cubicBezTo>
                    <a:cubicBezTo>
                      <a:pt x="66" y="2682"/>
                      <a:pt x="417" y="3006"/>
                      <a:pt x="837" y="3006"/>
                    </a:cubicBezTo>
                    <a:cubicBezTo>
                      <a:pt x="862" y="3006"/>
                      <a:pt x="886" y="3005"/>
                      <a:pt x="911" y="3003"/>
                    </a:cubicBezTo>
                    <a:cubicBezTo>
                      <a:pt x="945" y="3003"/>
                      <a:pt x="978" y="2996"/>
                      <a:pt x="1012" y="2990"/>
                    </a:cubicBezTo>
                    <a:cubicBezTo>
                      <a:pt x="1106" y="3205"/>
                      <a:pt x="1261" y="3414"/>
                      <a:pt x="1470" y="3610"/>
                    </a:cubicBezTo>
                    <a:cubicBezTo>
                      <a:pt x="1626" y="3751"/>
                      <a:pt x="1801" y="3880"/>
                      <a:pt x="1969" y="4008"/>
                    </a:cubicBezTo>
                    <a:cubicBezTo>
                      <a:pt x="2023" y="4048"/>
                      <a:pt x="2084" y="4089"/>
                      <a:pt x="2138" y="4136"/>
                    </a:cubicBezTo>
                    <a:cubicBezTo>
                      <a:pt x="2152" y="4183"/>
                      <a:pt x="2165" y="4230"/>
                      <a:pt x="2172" y="4264"/>
                    </a:cubicBezTo>
                    <a:cubicBezTo>
                      <a:pt x="2199" y="4406"/>
                      <a:pt x="2232" y="4547"/>
                      <a:pt x="2266" y="4689"/>
                    </a:cubicBezTo>
                    <a:cubicBezTo>
                      <a:pt x="2334" y="4972"/>
                      <a:pt x="2421" y="5248"/>
                      <a:pt x="2522" y="5518"/>
                    </a:cubicBezTo>
                    <a:cubicBezTo>
                      <a:pt x="2556" y="5599"/>
                      <a:pt x="2590" y="5687"/>
                      <a:pt x="2664" y="5727"/>
                    </a:cubicBezTo>
                    <a:cubicBezTo>
                      <a:pt x="2712" y="5758"/>
                      <a:pt x="2768" y="5766"/>
                      <a:pt x="2824" y="5766"/>
                    </a:cubicBezTo>
                    <a:cubicBezTo>
                      <a:pt x="2855" y="5766"/>
                      <a:pt x="2885" y="5763"/>
                      <a:pt x="2913" y="5761"/>
                    </a:cubicBezTo>
                    <a:cubicBezTo>
                      <a:pt x="3122" y="5741"/>
                      <a:pt x="3325" y="5727"/>
                      <a:pt x="3534" y="5707"/>
                    </a:cubicBezTo>
                    <a:cubicBezTo>
                      <a:pt x="3662" y="5693"/>
                      <a:pt x="3804" y="5673"/>
                      <a:pt x="3878" y="5572"/>
                    </a:cubicBezTo>
                    <a:cubicBezTo>
                      <a:pt x="3938" y="5484"/>
                      <a:pt x="3938" y="5370"/>
                      <a:pt x="3925" y="5269"/>
                    </a:cubicBezTo>
                    <a:cubicBezTo>
                      <a:pt x="3884" y="4783"/>
                      <a:pt x="3817" y="4298"/>
                      <a:pt x="3723" y="3819"/>
                    </a:cubicBezTo>
                    <a:cubicBezTo>
                      <a:pt x="4013" y="3313"/>
                      <a:pt x="4222" y="2767"/>
                      <a:pt x="4343" y="2201"/>
                    </a:cubicBezTo>
                    <a:cubicBezTo>
                      <a:pt x="4413" y="2230"/>
                      <a:pt x="4489" y="2249"/>
                      <a:pt x="4565" y="2249"/>
                    </a:cubicBezTo>
                    <a:cubicBezTo>
                      <a:pt x="4577" y="2249"/>
                      <a:pt x="4588" y="2249"/>
                      <a:pt x="4599" y="2248"/>
                    </a:cubicBezTo>
                    <a:cubicBezTo>
                      <a:pt x="4876" y="2228"/>
                      <a:pt x="5085" y="1985"/>
                      <a:pt x="5064" y="1708"/>
                    </a:cubicBezTo>
                    <a:cubicBezTo>
                      <a:pt x="5044" y="1440"/>
                      <a:pt x="4830" y="1245"/>
                      <a:pt x="4569" y="1237"/>
                    </a:cubicBezTo>
                    <a:lnTo>
                      <a:pt x="4569" y="1237"/>
                    </a:lnTo>
                    <a:cubicBezTo>
                      <a:pt x="4614" y="1144"/>
                      <a:pt x="4633" y="1038"/>
                      <a:pt x="4626" y="926"/>
                    </a:cubicBezTo>
                    <a:cubicBezTo>
                      <a:pt x="4601" y="612"/>
                      <a:pt x="4337" y="371"/>
                      <a:pt x="4028" y="371"/>
                    </a:cubicBezTo>
                    <a:cubicBezTo>
                      <a:pt x="4012" y="371"/>
                      <a:pt x="3995" y="372"/>
                      <a:pt x="3979" y="373"/>
                    </a:cubicBezTo>
                    <a:cubicBezTo>
                      <a:pt x="3830" y="387"/>
                      <a:pt x="3696" y="454"/>
                      <a:pt x="3594" y="555"/>
                    </a:cubicBezTo>
                    <a:cubicBezTo>
                      <a:pt x="3594" y="542"/>
                      <a:pt x="3594" y="528"/>
                      <a:pt x="3594" y="515"/>
                    </a:cubicBezTo>
                    <a:cubicBezTo>
                      <a:pt x="3575" y="221"/>
                      <a:pt x="3327" y="0"/>
                      <a:pt x="3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2707658" y="968786"/>
                <a:ext cx="30991" cy="60403"/>
              </a:xfrm>
              <a:custGeom>
                <a:avLst/>
                <a:gdLst/>
                <a:rect l="l" t="t" r="r" b="b"/>
                <a:pathLst>
                  <a:path w="951" h="1689" extrusionOk="0">
                    <a:moveTo>
                      <a:pt x="145" y="1"/>
                    </a:moveTo>
                    <a:cubicBezTo>
                      <a:pt x="1" y="1"/>
                      <a:pt x="93" y="320"/>
                      <a:pt x="121" y="432"/>
                    </a:cubicBezTo>
                    <a:cubicBezTo>
                      <a:pt x="175" y="688"/>
                      <a:pt x="236" y="944"/>
                      <a:pt x="303" y="1194"/>
                    </a:cubicBezTo>
                    <a:lnTo>
                      <a:pt x="303" y="1200"/>
                    </a:lnTo>
                    <a:cubicBezTo>
                      <a:pt x="324" y="1295"/>
                      <a:pt x="351" y="1396"/>
                      <a:pt x="404" y="1490"/>
                    </a:cubicBezTo>
                    <a:cubicBezTo>
                      <a:pt x="452" y="1578"/>
                      <a:pt x="533" y="1652"/>
                      <a:pt x="627" y="1679"/>
                    </a:cubicBezTo>
                    <a:cubicBezTo>
                      <a:pt x="650" y="1685"/>
                      <a:pt x="674" y="1688"/>
                      <a:pt x="697" y="1688"/>
                    </a:cubicBezTo>
                    <a:cubicBezTo>
                      <a:pt x="779" y="1688"/>
                      <a:pt x="860" y="1653"/>
                      <a:pt x="897" y="1585"/>
                    </a:cubicBezTo>
                    <a:cubicBezTo>
                      <a:pt x="951" y="1497"/>
                      <a:pt x="924" y="1389"/>
                      <a:pt x="903" y="1295"/>
                    </a:cubicBezTo>
                    <a:cubicBezTo>
                      <a:pt x="796" y="917"/>
                      <a:pt x="640" y="546"/>
                      <a:pt x="425" y="216"/>
                    </a:cubicBezTo>
                    <a:cubicBezTo>
                      <a:pt x="384" y="148"/>
                      <a:pt x="337" y="88"/>
                      <a:pt x="270" y="47"/>
                    </a:cubicBezTo>
                    <a:cubicBezTo>
                      <a:pt x="216" y="15"/>
                      <a:pt x="176" y="1"/>
                      <a:pt x="145" y="1"/>
                    </a:cubicBezTo>
                    <a:close/>
                  </a:path>
                </a:pathLst>
              </a:custGeom>
              <a:solidFill>
                <a:srgbClr val="1f191a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2743014" y="968035"/>
                <a:ext cx="16066" cy="59402"/>
              </a:xfrm>
              <a:custGeom>
                <a:avLst/>
                <a:gdLst/>
                <a:rect l="l" t="t" r="r" b="b"/>
                <a:pathLst>
                  <a:path w="493" h="1661" extrusionOk="0">
                    <a:moveTo>
                      <a:pt x="135" y="1"/>
                    </a:moveTo>
                    <a:cubicBezTo>
                      <a:pt x="27" y="1"/>
                      <a:pt x="0" y="122"/>
                      <a:pt x="7" y="210"/>
                    </a:cubicBezTo>
                    <a:cubicBezTo>
                      <a:pt x="21" y="486"/>
                      <a:pt x="95" y="770"/>
                      <a:pt x="142" y="1046"/>
                    </a:cubicBezTo>
                    <a:cubicBezTo>
                      <a:pt x="169" y="1208"/>
                      <a:pt x="196" y="1370"/>
                      <a:pt x="223" y="1531"/>
                    </a:cubicBezTo>
                    <a:cubicBezTo>
                      <a:pt x="230" y="1565"/>
                      <a:pt x="236" y="1599"/>
                      <a:pt x="257" y="1626"/>
                    </a:cubicBezTo>
                    <a:cubicBezTo>
                      <a:pt x="276" y="1649"/>
                      <a:pt x="308" y="1661"/>
                      <a:pt x="341" y="1661"/>
                    </a:cubicBezTo>
                    <a:cubicBezTo>
                      <a:pt x="366" y="1661"/>
                      <a:pt x="391" y="1654"/>
                      <a:pt x="412" y="1639"/>
                    </a:cubicBezTo>
                    <a:cubicBezTo>
                      <a:pt x="452" y="1612"/>
                      <a:pt x="479" y="1558"/>
                      <a:pt x="486" y="1498"/>
                    </a:cubicBezTo>
                    <a:cubicBezTo>
                      <a:pt x="493" y="1444"/>
                      <a:pt x="486" y="1390"/>
                      <a:pt x="479" y="1336"/>
                    </a:cubicBezTo>
                    <a:cubicBezTo>
                      <a:pt x="425" y="979"/>
                      <a:pt x="371" y="621"/>
                      <a:pt x="317" y="264"/>
                    </a:cubicBezTo>
                    <a:cubicBezTo>
                      <a:pt x="297" y="163"/>
                      <a:pt x="263" y="8"/>
                      <a:pt x="135" y="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2727210" y="889428"/>
                <a:ext cx="38909" cy="22352"/>
              </a:xfrm>
              <a:custGeom>
                <a:avLst/>
                <a:gdLst/>
                <a:rect l="l" t="t" r="r" b="b"/>
                <a:pathLst>
                  <a:path w="1194" h="625" extrusionOk="0">
                    <a:moveTo>
                      <a:pt x="951" y="1"/>
                    </a:moveTo>
                    <a:cubicBezTo>
                      <a:pt x="870" y="1"/>
                      <a:pt x="802" y="68"/>
                      <a:pt x="735" y="102"/>
                    </a:cubicBezTo>
                    <a:cubicBezTo>
                      <a:pt x="620" y="169"/>
                      <a:pt x="485" y="169"/>
                      <a:pt x="357" y="189"/>
                    </a:cubicBezTo>
                    <a:cubicBezTo>
                      <a:pt x="229" y="210"/>
                      <a:pt x="88" y="257"/>
                      <a:pt x="34" y="372"/>
                    </a:cubicBezTo>
                    <a:cubicBezTo>
                      <a:pt x="13" y="405"/>
                      <a:pt x="0" y="479"/>
                      <a:pt x="27" y="506"/>
                    </a:cubicBezTo>
                    <a:cubicBezTo>
                      <a:pt x="37" y="519"/>
                      <a:pt x="50" y="523"/>
                      <a:pt x="63" y="523"/>
                    </a:cubicBezTo>
                    <a:cubicBezTo>
                      <a:pt x="84" y="523"/>
                      <a:pt x="107" y="513"/>
                      <a:pt x="128" y="513"/>
                    </a:cubicBezTo>
                    <a:cubicBezTo>
                      <a:pt x="135" y="513"/>
                      <a:pt x="141" y="512"/>
                      <a:pt x="148" y="512"/>
                    </a:cubicBezTo>
                    <a:cubicBezTo>
                      <a:pt x="243" y="512"/>
                      <a:pt x="337" y="555"/>
                      <a:pt x="432" y="581"/>
                    </a:cubicBezTo>
                    <a:cubicBezTo>
                      <a:pt x="512" y="608"/>
                      <a:pt x="602" y="624"/>
                      <a:pt x="689" y="624"/>
                    </a:cubicBezTo>
                    <a:cubicBezTo>
                      <a:pt x="777" y="624"/>
                      <a:pt x="863" y="608"/>
                      <a:pt x="937" y="567"/>
                    </a:cubicBezTo>
                    <a:cubicBezTo>
                      <a:pt x="1092" y="479"/>
                      <a:pt x="1193" y="284"/>
                      <a:pt x="1119" y="122"/>
                    </a:cubicBezTo>
                    <a:cubicBezTo>
                      <a:pt x="1086" y="55"/>
                      <a:pt x="1025" y="1"/>
                      <a:pt x="951" y="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2754224" y="852341"/>
                <a:ext cx="23333" cy="29433"/>
              </a:xfrm>
              <a:custGeom>
                <a:avLst/>
                <a:gdLst/>
                <a:rect l="l" t="t" r="r" b="b"/>
                <a:pathLst>
                  <a:path w="716" h="823" extrusionOk="0">
                    <a:moveTo>
                      <a:pt x="346" y="1"/>
                    </a:moveTo>
                    <a:cubicBezTo>
                      <a:pt x="283" y="1"/>
                      <a:pt x="220" y="14"/>
                      <a:pt x="162" y="40"/>
                    </a:cubicBezTo>
                    <a:cubicBezTo>
                      <a:pt x="81" y="73"/>
                      <a:pt x="7" y="141"/>
                      <a:pt x="7" y="229"/>
                    </a:cubicBezTo>
                    <a:cubicBezTo>
                      <a:pt x="0" y="303"/>
                      <a:pt x="48" y="363"/>
                      <a:pt x="61" y="438"/>
                    </a:cubicBezTo>
                    <a:cubicBezTo>
                      <a:pt x="68" y="498"/>
                      <a:pt x="48" y="566"/>
                      <a:pt x="54" y="633"/>
                    </a:cubicBezTo>
                    <a:cubicBezTo>
                      <a:pt x="61" y="707"/>
                      <a:pt x="108" y="775"/>
                      <a:pt x="176" y="802"/>
                    </a:cubicBezTo>
                    <a:cubicBezTo>
                      <a:pt x="203" y="814"/>
                      <a:pt x="238" y="822"/>
                      <a:pt x="272" y="822"/>
                    </a:cubicBezTo>
                    <a:cubicBezTo>
                      <a:pt x="311" y="822"/>
                      <a:pt x="349" y="811"/>
                      <a:pt x="371" y="781"/>
                    </a:cubicBezTo>
                    <a:cubicBezTo>
                      <a:pt x="391" y="754"/>
                      <a:pt x="398" y="714"/>
                      <a:pt x="412" y="680"/>
                    </a:cubicBezTo>
                    <a:cubicBezTo>
                      <a:pt x="439" y="647"/>
                      <a:pt x="466" y="613"/>
                      <a:pt x="499" y="586"/>
                    </a:cubicBezTo>
                    <a:cubicBezTo>
                      <a:pt x="560" y="525"/>
                      <a:pt x="634" y="471"/>
                      <a:pt x="668" y="397"/>
                    </a:cubicBezTo>
                    <a:cubicBezTo>
                      <a:pt x="715" y="276"/>
                      <a:pt x="654" y="121"/>
                      <a:pt x="547" y="53"/>
                    </a:cubicBezTo>
                    <a:cubicBezTo>
                      <a:pt x="486" y="18"/>
                      <a:pt x="416" y="1"/>
                      <a:pt x="346" y="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2641053" y="887604"/>
                <a:ext cx="22681" cy="25892"/>
              </a:xfrm>
              <a:custGeom>
                <a:avLst/>
                <a:gdLst/>
                <a:rect l="l" t="t" r="r" b="b"/>
                <a:pathLst>
                  <a:path w="696" h="724" extrusionOk="0">
                    <a:moveTo>
                      <a:pt x="468" y="0"/>
                    </a:moveTo>
                    <a:cubicBezTo>
                      <a:pt x="359" y="0"/>
                      <a:pt x="225" y="79"/>
                      <a:pt x="136" y="214"/>
                    </a:cubicBezTo>
                    <a:cubicBezTo>
                      <a:pt x="8" y="396"/>
                      <a:pt x="1" y="611"/>
                      <a:pt x="122" y="692"/>
                    </a:cubicBezTo>
                    <a:cubicBezTo>
                      <a:pt x="152" y="714"/>
                      <a:pt x="189" y="724"/>
                      <a:pt x="228" y="724"/>
                    </a:cubicBezTo>
                    <a:cubicBezTo>
                      <a:pt x="338" y="724"/>
                      <a:pt x="471" y="644"/>
                      <a:pt x="560" y="510"/>
                    </a:cubicBezTo>
                    <a:cubicBezTo>
                      <a:pt x="689" y="328"/>
                      <a:pt x="695" y="112"/>
                      <a:pt x="574" y="31"/>
                    </a:cubicBezTo>
                    <a:cubicBezTo>
                      <a:pt x="544" y="10"/>
                      <a:pt x="508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2669859" y="844759"/>
                <a:ext cx="22648" cy="25821"/>
              </a:xfrm>
              <a:custGeom>
                <a:avLst/>
                <a:gdLst/>
                <a:rect l="l" t="t" r="r" b="b"/>
                <a:pathLst>
                  <a:path w="695" h="722" extrusionOk="0">
                    <a:moveTo>
                      <a:pt x="459" y="0"/>
                    </a:moveTo>
                    <a:cubicBezTo>
                      <a:pt x="349" y="0"/>
                      <a:pt x="221" y="79"/>
                      <a:pt x="128" y="211"/>
                    </a:cubicBezTo>
                    <a:cubicBezTo>
                      <a:pt x="7" y="393"/>
                      <a:pt x="0" y="609"/>
                      <a:pt x="115" y="690"/>
                    </a:cubicBezTo>
                    <a:cubicBezTo>
                      <a:pt x="147" y="711"/>
                      <a:pt x="184" y="721"/>
                      <a:pt x="223" y="721"/>
                    </a:cubicBezTo>
                    <a:cubicBezTo>
                      <a:pt x="334" y="721"/>
                      <a:pt x="465" y="642"/>
                      <a:pt x="560" y="508"/>
                    </a:cubicBezTo>
                    <a:cubicBezTo>
                      <a:pt x="681" y="326"/>
                      <a:pt x="695" y="117"/>
                      <a:pt x="573" y="36"/>
                    </a:cubicBezTo>
                    <a:cubicBezTo>
                      <a:pt x="540" y="12"/>
                      <a:pt x="501" y="0"/>
                      <a:pt x="4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2772243" y="862105"/>
                <a:ext cx="19129" cy="24712"/>
              </a:xfrm>
              <a:custGeom>
                <a:avLst/>
                <a:gdLst/>
                <a:rect l="l" t="t" r="r" b="b"/>
                <a:pathLst>
                  <a:path w="587" h="691" extrusionOk="0">
                    <a:moveTo>
                      <a:pt x="500" y="0"/>
                    </a:moveTo>
                    <a:cubicBezTo>
                      <a:pt x="348" y="0"/>
                      <a:pt x="45" y="79"/>
                      <a:pt x="0" y="691"/>
                    </a:cubicBezTo>
                    <a:cubicBezTo>
                      <a:pt x="0" y="691"/>
                      <a:pt x="553" y="684"/>
                      <a:pt x="587" y="9"/>
                    </a:cubicBezTo>
                    <a:cubicBezTo>
                      <a:pt x="587" y="9"/>
                      <a:pt x="552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2759926" y="854952"/>
                <a:ext cx="27276" cy="33080"/>
              </a:xfrm>
              <a:custGeom>
                <a:avLst/>
                <a:gdLst/>
                <a:rect l="l" t="t" r="r" b="b"/>
                <a:pathLst>
                  <a:path w="837" h="925" extrusionOk="0">
                    <a:moveTo>
                      <a:pt x="540" y="0"/>
                    </a:moveTo>
                    <a:cubicBezTo>
                      <a:pt x="540" y="0"/>
                      <a:pt x="1" y="311"/>
                      <a:pt x="338" y="924"/>
                    </a:cubicBezTo>
                    <a:cubicBezTo>
                      <a:pt x="338" y="924"/>
                      <a:pt x="837" y="493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2754224" y="855667"/>
                <a:ext cx="18705" cy="27537"/>
              </a:xfrm>
              <a:custGeom>
                <a:avLst/>
                <a:gdLst/>
                <a:rect l="l" t="t" r="r" b="b"/>
                <a:pathLst>
                  <a:path w="574" h="770" extrusionOk="0">
                    <a:moveTo>
                      <a:pt x="169" y="1"/>
                    </a:moveTo>
                    <a:cubicBezTo>
                      <a:pt x="169" y="1"/>
                      <a:pt x="0" y="567"/>
                      <a:pt x="486" y="769"/>
                    </a:cubicBezTo>
                    <a:cubicBezTo>
                      <a:pt x="486" y="769"/>
                      <a:pt x="574" y="149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2712025" y="876911"/>
                <a:ext cx="88605" cy="166689"/>
              </a:xfrm>
              <a:custGeom>
                <a:avLst/>
                <a:gdLst/>
                <a:rect l="l" t="t" r="r" b="b"/>
                <a:pathLst>
                  <a:path w="2719" h="4661" extrusionOk="0">
                    <a:moveTo>
                      <a:pt x="1548" y="0"/>
                    </a:moveTo>
                    <a:cubicBezTo>
                      <a:pt x="1237" y="0"/>
                      <a:pt x="948" y="229"/>
                      <a:pt x="655" y="1146"/>
                    </a:cubicBezTo>
                    <a:cubicBezTo>
                      <a:pt x="257" y="2407"/>
                      <a:pt x="1" y="4504"/>
                      <a:pt x="459" y="4653"/>
                    </a:cubicBezTo>
                    <a:cubicBezTo>
                      <a:pt x="476" y="4658"/>
                      <a:pt x="493" y="4660"/>
                      <a:pt x="511" y="4660"/>
                    </a:cubicBezTo>
                    <a:cubicBezTo>
                      <a:pt x="983" y="4660"/>
                      <a:pt x="1930" y="2894"/>
                      <a:pt x="2320" y="1672"/>
                    </a:cubicBezTo>
                    <a:cubicBezTo>
                      <a:pt x="2718" y="411"/>
                      <a:pt x="2374" y="216"/>
                      <a:pt x="1916" y="74"/>
                    </a:cubicBezTo>
                    <a:cubicBezTo>
                      <a:pt x="1789" y="33"/>
                      <a:pt x="1667" y="0"/>
                      <a:pt x="1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2752692" y="911136"/>
                <a:ext cx="23528" cy="6866"/>
              </a:xfrm>
              <a:custGeom>
                <a:avLst/>
                <a:gdLst/>
                <a:rect l="l" t="t" r="r" b="b"/>
                <a:pathLst>
                  <a:path w="722" h="192" extrusionOk="0">
                    <a:moveTo>
                      <a:pt x="27" y="1"/>
                    </a:moveTo>
                    <a:lnTo>
                      <a:pt x="0" y="75"/>
                    </a:lnTo>
                    <a:cubicBezTo>
                      <a:pt x="201" y="151"/>
                      <a:pt x="416" y="192"/>
                      <a:pt x="630" y="192"/>
                    </a:cubicBezTo>
                    <a:cubicBezTo>
                      <a:pt x="660" y="192"/>
                      <a:pt x="691" y="191"/>
                      <a:pt x="722" y="189"/>
                    </a:cubicBezTo>
                    <a:lnTo>
                      <a:pt x="715" y="108"/>
                    </a:lnTo>
                    <a:cubicBezTo>
                      <a:pt x="686" y="110"/>
                      <a:pt x="656" y="111"/>
                      <a:pt x="627" y="111"/>
                    </a:cubicBezTo>
                    <a:cubicBezTo>
                      <a:pt x="424" y="111"/>
                      <a:pt x="216" y="71"/>
                      <a:pt x="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2731804" y="921007"/>
                <a:ext cx="14306" cy="7296"/>
              </a:xfrm>
              <a:custGeom>
                <a:avLst/>
                <a:gdLst/>
                <a:rect l="l" t="t" r="r" b="b"/>
                <a:pathLst>
                  <a:path w="439" h="204" extrusionOk="0">
                    <a:moveTo>
                      <a:pt x="21" y="1"/>
                    </a:moveTo>
                    <a:cubicBezTo>
                      <a:pt x="14" y="21"/>
                      <a:pt x="7" y="48"/>
                      <a:pt x="1" y="75"/>
                    </a:cubicBezTo>
                    <a:cubicBezTo>
                      <a:pt x="135" y="122"/>
                      <a:pt x="277" y="163"/>
                      <a:pt x="419" y="203"/>
                    </a:cubicBezTo>
                    <a:lnTo>
                      <a:pt x="439" y="122"/>
                    </a:lnTo>
                    <a:cubicBezTo>
                      <a:pt x="297" y="89"/>
                      <a:pt x="162" y="48"/>
                      <a:pt x="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2743242" y="889428"/>
                <a:ext cx="15186" cy="7260"/>
              </a:xfrm>
              <a:custGeom>
                <a:avLst/>
                <a:gdLst/>
                <a:rect l="l" t="t" r="r" b="b"/>
                <a:pathLst>
                  <a:path w="466" h="203" extrusionOk="0">
                    <a:moveTo>
                      <a:pt x="47" y="1"/>
                    </a:moveTo>
                    <a:cubicBezTo>
                      <a:pt x="34" y="21"/>
                      <a:pt x="14" y="48"/>
                      <a:pt x="0" y="68"/>
                    </a:cubicBezTo>
                    <a:lnTo>
                      <a:pt x="0" y="75"/>
                    </a:lnTo>
                    <a:cubicBezTo>
                      <a:pt x="149" y="129"/>
                      <a:pt x="297" y="169"/>
                      <a:pt x="445" y="203"/>
                    </a:cubicBezTo>
                    <a:lnTo>
                      <a:pt x="465" y="122"/>
                    </a:lnTo>
                    <a:cubicBezTo>
                      <a:pt x="324" y="95"/>
                      <a:pt x="182" y="55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2718835" y="1010486"/>
                <a:ext cx="24636" cy="5472"/>
              </a:xfrm>
              <a:custGeom>
                <a:avLst/>
                <a:gdLst/>
                <a:rect l="l" t="t" r="r" b="b"/>
                <a:pathLst>
                  <a:path w="756" h="153" extrusionOk="0">
                    <a:moveTo>
                      <a:pt x="1" y="1"/>
                    </a:moveTo>
                    <a:lnTo>
                      <a:pt x="1" y="81"/>
                    </a:lnTo>
                    <a:cubicBezTo>
                      <a:pt x="142" y="129"/>
                      <a:pt x="291" y="153"/>
                      <a:pt x="439" y="153"/>
                    </a:cubicBezTo>
                    <a:cubicBezTo>
                      <a:pt x="546" y="153"/>
                      <a:pt x="652" y="141"/>
                      <a:pt x="756" y="115"/>
                    </a:cubicBezTo>
                    <a:lnTo>
                      <a:pt x="729" y="34"/>
                    </a:lnTo>
                    <a:cubicBezTo>
                      <a:pt x="632" y="62"/>
                      <a:pt x="532" y="75"/>
                      <a:pt x="431" y="75"/>
                    </a:cubicBezTo>
                    <a:cubicBezTo>
                      <a:pt x="286" y="75"/>
                      <a:pt x="140" y="48"/>
                      <a:pt x="1" y="1"/>
                    </a:cubicBezTo>
                    <a:close/>
                  </a:path>
                </a:pathLst>
              </a:custGeom>
              <a:solidFill>
                <a:srgbClr val="e99918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2724342" y="954767"/>
                <a:ext cx="14306" cy="7546"/>
              </a:xfrm>
              <a:custGeom>
                <a:avLst/>
                <a:gdLst/>
                <a:rect l="l" t="t" r="r" b="b"/>
                <a:pathLst>
                  <a:path w="439" h="211" extrusionOk="0">
                    <a:moveTo>
                      <a:pt x="21" y="1"/>
                    </a:moveTo>
                    <a:cubicBezTo>
                      <a:pt x="14" y="28"/>
                      <a:pt x="7" y="55"/>
                      <a:pt x="0" y="82"/>
                    </a:cubicBezTo>
                    <a:cubicBezTo>
                      <a:pt x="135" y="136"/>
                      <a:pt x="277" y="176"/>
                      <a:pt x="418" y="210"/>
                    </a:cubicBezTo>
                    <a:lnTo>
                      <a:pt x="439" y="129"/>
                    </a:lnTo>
                    <a:cubicBezTo>
                      <a:pt x="297" y="102"/>
                      <a:pt x="155" y="55"/>
                      <a:pt x="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2720367" y="984451"/>
                <a:ext cx="11699" cy="4220"/>
              </a:xfrm>
              <a:custGeom>
                <a:avLst/>
                <a:gdLst/>
                <a:rect l="l" t="t" r="r" b="b"/>
                <a:pathLst>
                  <a:path w="359" h="118" extrusionOk="0">
                    <a:moveTo>
                      <a:pt x="8" y="0"/>
                    </a:moveTo>
                    <a:cubicBezTo>
                      <a:pt x="8" y="27"/>
                      <a:pt x="1" y="54"/>
                      <a:pt x="1" y="81"/>
                    </a:cubicBezTo>
                    <a:cubicBezTo>
                      <a:pt x="90" y="107"/>
                      <a:pt x="183" y="117"/>
                      <a:pt x="277" y="117"/>
                    </a:cubicBezTo>
                    <a:cubicBezTo>
                      <a:pt x="304" y="117"/>
                      <a:pt x="331" y="116"/>
                      <a:pt x="358" y="115"/>
                    </a:cubicBezTo>
                    <a:lnTo>
                      <a:pt x="352" y="34"/>
                    </a:lnTo>
                    <a:cubicBezTo>
                      <a:pt x="326" y="36"/>
                      <a:pt x="300" y="36"/>
                      <a:pt x="274" y="36"/>
                    </a:cubicBezTo>
                    <a:cubicBezTo>
                      <a:pt x="185" y="36"/>
                      <a:pt x="97" y="26"/>
                      <a:pt x="8" y="0"/>
                    </a:cubicBezTo>
                    <a:close/>
                  </a:path>
                </a:pathLst>
              </a:custGeom>
              <a:solidFill>
                <a:srgbClr val="e99918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2695341" y="891860"/>
                <a:ext cx="146285" cy="160860"/>
              </a:xfrm>
              <a:custGeom>
                <a:avLst/>
                <a:gdLst/>
                <a:rect l="l" t="t" r="r" b="b"/>
                <a:pathLst>
                  <a:path w="4489" h="4498" extrusionOk="0">
                    <a:moveTo>
                      <a:pt x="4471" y="0"/>
                    </a:moveTo>
                    <a:cubicBezTo>
                      <a:pt x="3965" y="701"/>
                      <a:pt x="2023" y="1187"/>
                      <a:pt x="1012" y="2077"/>
                    </a:cubicBezTo>
                    <a:cubicBezTo>
                      <a:pt x="0" y="2960"/>
                      <a:pt x="560" y="4410"/>
                      <a:pt x="560" y="4410"/>
                    </a:cubicBezTo>
                    <a:cubicBezTo>
                      <a:pt x="846" y="4470"/>
                      <a:pt x="1112" y="4498"/>
                      <a:pt x="1358" y="4498"/>
                    </a:cubicBezTo>
                    <a:cubicBezTo>
                      <a:pt x="4488" y="4498"/>
                      <a:pt x="4471" y="0"/>
                      <a:pt x="4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2700815" y="906809"/>
                <a:ext cx="134749" cy="162326"/>
              </a:xfrm>
              <a:custGeom>
                <a:avLst/>
                <a:gdLst/>
                <a:rect l="l" t="t" r="r" b="b"/>
                <a:pathLst>
                  <a:path w="4135" h="4539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080" y="115"/>
                      <a:pt x="4020" y="223"/>
                      <a:pt x="3945" y="331"/>
                    </a:cubicBezTo>
                    <a:cubicBezTo>
                      <a:pt x="3878" y="438"/>
                      <a:pt x="3804" y="540"/>
                      <a:pt x="3730" y="641"/>
                    </a:cubicBezTo>
                    <a:cubicBezTo>
                      <a:pt x="3575" y="843"/>
                      <a:pt x="3406" y="1039"/>
                      <a:pt x="3231" y="1221"/>
                    </a:cubicBezTo>
                    <a:cubicBezTo>
                      <a:pt x="3210" y="1241"/>
                      <a:pt x="3190" y="1261"/>
                      <a:pt x="3170" y="1281"/>
                    </a:cubicBezTo>
                    <a:cubicBezTo>
                      <a:pt x="3143" y="1039"/>
                      <a:pt x="3130" y="789"/>
                      <a:pt x="3136" y="540"/>
                    </a:cubicBezTo>
                    <a:lnTo>
                      <a:pt x="3136" y="540"/>
                    </a:lnTo>
                    <a:cubicBezTo>
                      <a:pt x="3103" y="809"/>
                      <a:pt x="3089" y="1079"/>
                      <a:pt x="3103" y="1355"/>
                    </a:cubicBezTo>
                    <a:cubicBezTo>
                      <a:pt x="2792" y="1659"/>
                      <a:pt x="2462" y="1942"/>
                      <a:pt x="2118" y="2205"/>
                    </a:cubicBezTo>
                    <a:cubicBezTo>
                      <a:pt x="2105" y="2030"/>
                      <a:pt x="2091" y="1861"/>
                      <a:pt x="2091" y="1686"/>
                    </a:cubicBezTo>
                    <a:cubicBezTo>
                      <a:pt x="2084" y="1490"/>
                      <a:pt x="2091" y="1288"/>
                      <a:pt x="2125" y="1086"/>
                    </a:cubicBezTo>
                    <a:lnTo>
                      <a:pt x="2125" y="1086"/>
                    </a:lnTo>
                    <a:cubicBezTo>
                      <a:pt x="2071" y="1281"/>
                      <a:pt x="2044" y="1484"/>
                      <a:pt x="2030" y="1686"/>
                    </a:cubicBezTo>
                    <a:cubicBezTo>
                      <a:pt x="2010" y="1888"/>
                      <a:pt x="2003" y="2084"/>
                      <a:pt x="2003" y="2286"/>
                    </a:cubicBezTo>
                    <a:cubicBezTo>
                      <a:pt x="1828" y="2421"/>
                      <a:pt x="1653" y="2556"/>
                      <a:pt x="1491" y="2704"/>
                    </a:cubicBezTo>
                    <a:cubicBezTo>
                      <a:pt x="1356" y="2819"/>
                      <a:pt x="1235" y="2933"/>
                      <a:pt x="1113" y="3055"/>
                    </a:cubicBezTo>
                    <a:cubicBezTo>
                      <a:pt x="1093" y="2980"/>
                      <a:pt x="1073" y="2906"/>
                      <a:pt x="1066" y="2839"/>
                    </a:cubicBezTo>
                    <a:cubicBezTo>
                      <a:pt x="1046" y="2724"/>
                      <a:pt x="1033" y="2610"/>
                      <a:pt x="1033" y="2502"/>
                    </a:cubicBezTo>
                    <a:cubicBezTo>
                      <a:pt x="1026" y="2272"/>
                      <a:pt x="1039" y="2043"/>
                      <a:pt x="1086" y="1821"/>
                    </a:cubicBezTo>
                    <a:lnTo>
                      <a:pt x="1086" y="1821"/>
                    </a:lnTo>
                    <a:cubicBezTo>
                      <a:pt x="1019" y="2036"/>
                      <a:pt x="972" y="2266"/>
                      <a:pt x="952" y="2495"/>
                    </a:cubicBezTo>
                    <a:cubicBezTo>
                      <a:pt x="938" y="2616"/>
                      <a:pt x="938" y="2731"/>
                      <a:pt x="945" y="2846"/>
                    </a:cubicBezTo>
                    <a:cubicBezTo>
                      <a:pt x="952" y="2960"/>
                      <a:pt x="958" y="3068"/>
                      <a:pt x="985" y="3183"/>
                    </a:cubicBezTo>
                    <a:cubicBezTo>
                      <a:pt x="965" y="3196"/>
                      <a:pt x="952" y="3216"/>
                      <a:pt x="931" y="3230"/>
                    </a:cubicBezTo>
                    <a:cubicBezTo>
                      <a:pt x="581" y="3608"/>
                      <a:pt x="257" y="4012"/>
                      <a:pt x="1" y="4464"/>
                    </a:cubicBezTo>
                    <a:lnTo>
                      <a:pt x="142" y="4538"/>
                    </a:lnTo>
                    <a:cubicBezTo>
                      <a:pt x="311" y="4228"/>
                      <a:pt x="507" y="3938"/>
                      <a:pt x="729" y="3655"/>
                    </a:cubicBezTo>
                    <a:cubicBezTo>
                      <a:pt x="837" y="3682"/>
                      <a:pt x="945" y="3702"/>
                      <a:pt x="1053" y="3715"/>
                    </a:cubicBezTo>
                    <a:cubicBezTo>
                      <a:pt x="1174" y="3736"/>
                      <a:pt x="1295" y="3742"/>
                      <a:pt x="1424" y="3742"/>
                    </a:cubicBezTo>
                    <a:cubicBezTo>
                      <a:pt x="1545" y="3742"/>
                      <a:pt x="1666" y="3729"/>
                      <a:pt x="1788" y="3702"/>
                    </a:cubicBezTo>
                    <a:cubicBezTo>
                      <a:pt x="1902" y="3675"/>
                      <a:pt x="2024" y="3635"/>
                      <a:pt x="2125" y="3567"/>
                    </a:cubicBezTo>
                    <a:lnTo>
                      <a:pt x="2125" y="3567"/>
                    </a:lnTo>
                    <a:cubicBezTo>
                      <a:pt x="2010" y="3621"/>
                      <a:pt x="1896" y="3648"/>
                      <a:pt x="1781" y="3662"/>
                    </a:cubicBezTo>
                    <a:cubicBezTo>
                      <a:pt x="1730" y="3667"/>
                      <a:pt x="1680" y="3669"/>
                      <a:pt x="1630" y="3669"/>
                    </a:cubicBezTo>
                    <a:cubicBezTo>
                      <a:pt x="1562" y="3669"/>
                      <a:pt x="1494" y="3665"/>
                      <a:pt x="1424" y="3662"/>
                    </a:cubicBezTo>
                    <a:cubicBezTo>
                      <a:pt x="1228" y="3641"/>
                      <a:pt x="1026" y="3587"/>
                      <a:pt x="837" y="3527"/>
                    </a:cubicBezTo>
                    <a:cubicBezTo>
                      <a:pt x="898" y="3452"/>
                      <a:pt x="958" y="3385"/>
                      <a:pt x="1019" y="3311"/>
                    </a:cubicBezTo>
                    <a:cubicBezTo>
                      <a:pt x="1181" y="3136"/>
                      <a:pt x="1349" y="2974"/>
                      <a:pt x="1525" y="2812"/>
                    </a:cubicBezTo>
                    <a:cubicBezTo>
                      <a:pt x="1761" y="2873"/>
                      <a:pt x="1997" y="2913"/>
                      <a:pt x="2239" y="2940"/>
                    </a:cubicBezTo>
                    <a:cubicBezTo>
                      <a:pt x="2336" y="2955"/>
                      <a:pt x="2432" y="2963"/>
                      <a:pt x="2525" y="2963"/>
                    </a:cubicBezTo>
                    <a:cubicBezTo>
                      <a:pt x="2556" y="2963"/>
                      <a:pt x="2587" y="2962"/>
                      <a:pt x="2617" y="2960"/>
                    </a:cubicBezTo>
                    <a:cubicBezTo>
                      <a:pt x="2745" y="2960"/>
                      <a:pt x="2873" y="2947"/>
                      <a:pt x="2995" y="2900"/>
                    </a:cubicBezTo>
                    <a:lnTo>
                      <a:pt x="2995" y="2900"/>
                    </a:lnTo>
                    <a:cubicBezTo>
                      <a:pt x="2901" y="2926"/>
                      <a:pt x="2802" y="2936"/>
                      <a:pt x="2707" y="2936"/>
                    </a:cubicBezTo>
                    <a:cubicBezTo>
                      <a:pt x="2679" y="2936"/>
                      <a:pt x="2651" y="2935"/>
                      <a:pt x="2624" y="2933"/>
                    </a:cubicBezTo>
                    <a:cubicBezTo>
                      <a:pt x="2496" y="2927"/>
                      <a:pt x="2374" y="2913"/>
                      <a:pt x="2253" y="2886"/>
                    </a:cubicBezTo>
                    <a:cubicBezTo>
                      <a:pt x="2037" y="2846"/>
                      <a:pt x="1828" y="2792"/>
                      <a:pt x="1619" y="2724"/>
                    </a:cubicBezTo>
                    <a:cubicBezTo>
                      <a:pt x="1788" y="2576"/>
                      <a:pt x="1963" y="2434"/>
                      <a:pt x="2138" y="2293"/>
                    </a:cubicBezTo>
                    <a:cubicBezTo>
                      <a:pt x="2307" y="2158"/>
                      <a:pt x="2475" y="2016"/>
                      <a:pt x="2631" y="1875"/>
                    </a:cubicBezTo>
                    <a:cubicBezTo>
                      <a:pt x="2806" y="1905"/>
                      <a:pt x="2980" y="1918"/>
                      <a:pt x="3151" y="1918"/>
                    </a:cubicBezTo>
                    <a:cubicBezTo>
                      <a:pt x="3323" y="1918"/>
                      <a:pt x="3494" y="1905"/>
                      <a:pt x="3662" y="1881"/>
                    </a:cubicBezTo>
                    <a:lnTo>
                      <a:pt x="3662" y="1881"/>
                    </a:lnTo>
                    <a:cubicBezTo>
                      <a:pt x="3584" y="1886"/>
                      <a:pt x="3507" y="1889"/>
                      <a:pt x="3429" y="1889"/>
                    </a:cubicBezTo>
                    <a:cubicBezTo>
                      <a:pt x="3184" y="1889"/>
                      <a:pt x="2940" y="1864"/>
                      <a:pt x="2705" y="1807"/>
                    </a:cubicBezTo>
                    <a:cubicBezTo>
                      <a:pt x="2867" y="1659"/>
                      <a:pt x="3022" y="1504"/>
                      <a:pt x="3170" y="1349"/>
                    </a:cubicBezTo>
                    <a:lnTo>
                      <a:pt x="3184" y="1349"/>
                    </a:lnTo>
                    <a:cubicBezTo>
                      <a:pt x="3184" y="1349"/>
                      <a:pt x="3184" y="1342"/>
                      <a:pt x="3177" y="1342"/>
                    </a:cubicBezTo>
                    <a:cubicBezTo>
                      <a:pt x="3210" y="1308"/>
                      <a:pt x="3237" y="1281"/>
                      <a:pt x="3264" y="1248"/>
                    </a:cubicBezTo>
                    <a:cubicBezTo>
                      <a:pt x="3433" y="1059"/>
                      <a:pt x="3595" y="863"/>
                      <a:pt x="3743" y="654"/>
                    </a:cubicBezTo>
                    <a:cubicBezTo>
                      <a:pt x="3824" y="553"/>
                      <a:pt x="3892" y="445"/>
                      <a:pt x="3959" y="337"/>
                    </a:cubicBezTo>
                    <a:cubicBezTo>
                      <a:pt x="4026" y="229"/>
                      <a:pt x="4087" y="115"/>
                      <a:pt x="4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2538245" y="958930"/>
                <a:ext cx="348295" cy="344858"/>
              </a:xfrm>
              <a:custGeom>
                <a:avLst/>
                <a:gdLst/>
                <a:rect l="l" t="t" r="r" b="b"/>
                <a:pathLst>
                  <a:path w="10688" h="9643" extrusionOk="0">
                    <a:moveTo>
                      <a:pt x="573" y="1"/>
                    </a:moveTo>
                    <a:lnTo>
                      <a:pt x="27" y="8739"/>
                    </a:lnTo>
                    <a:cubicBezTo>
                      <a:pt x="0" y="9232"/>
                      <a:pt x="384" y="9643"/>
                      <a:pt x="877" y="9643"/>
                    </a:cubicBezTo>
                    <a:lnTo>
                      <a:pt x="9811" y="9643"/>
                    </a:lnTo>
                    <a:cubicBezTo>
                      <a:pt x="10303" y="9643"/>
                      <a:pt x="10688" y="9232"/>
                      <a:pt x="10661" y="8739"/>
                    </a:cubicBezTo>
                    <a:lnTo>
                      <a:pt x="101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2783225" y="970932"/>
                <a:ext cx="9907" cy="10908"/>
              </a:xfrm>
              <a:custGeom>
                <a:avLst/>
                <a:gdLst/>
                <a:rect l="l" t="t" r="r" b="b"/>
                <a:pathLst>
                  <a:path w="304" h="305" extrusionOk="0">
                    <a:moveTo>
                      <a:pt x="149" y="1"/>
                    </a:moveTo>
                    <a:cubicBezTo>
                      <a:pt x="68" y="1"/>
                      <a:pt x="0" y="68"/>
                      <a:pt x="0" y="149"/>
                    </a:cubicBezTo>
                    <a:cubicBezTo>
                      <a:pt x="0" y="237"/>
                      <a:pt x="68" y="304"/>
                      <a:pt x="149" y="304"/>
                    </a:cubicBezTo>
                    <a:cubicBezTo>
                      <a:pt x="236" y="304"/>
                      <a:pt x="304" y="237"/>
                      <a:pt x="304" y="149"/>
                    </a:cubicBezTo>
                    <a:cubicBezTo>
                      <a:pt x="304" y="68"/>
                      <a:pt x="236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2631831" y="970932"/>
                <a:ext cx="9711" cy="10908"/>
              </a:xfrm>
              <a:custGeom>
                <a:avLst/>
                <a:gdLst/>
                <a:rect l="l" t="t" r="r" b="b"/>
                <a:pathLst>
                  <a:path w="298" h="305" extrusionOk="0">
                    <a:moveTo>
                      <a:pt x="149" y="1"/>
                    </a:moveTo>
                    <a:cubicBezTo>
                      <a:pt x="68" y="1"/>
                      <a:pt x="1" y="68"/>
                      <a:pt x="1" y="149"/>
                    </a:cubicBezTo>
                    <a:cubicBezTo>
                      <a:pt x="1" y="237"/>
                      <a:pt x="68" y="304"/>
                      <a:pt x="149" y="304"/>
                    </a:cubicBezTo>
                    <a:cubicBezTo>
                      <a:pt x="230" y="304"/>
                      <a:pt x="297" y="237"/>
                      <a:pt x="297" y="149"/>
                    </a:cubicBezTo>
                    <a:cubicBezTo>
                      <a:pt x="297" y="68"/>
                      <a:pt x="230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2636654" y="974795"/>
                <a:ext cx="33" cy="1502"/>
              </a:xfrm>
              <a:custGeom>
                <a:avLst/>
                <a:gdLst/>
                <a:rect l="l" t="t" r="r" b="b"/>
                <a:pathLst>
                  <a:path w="1" h="42" fill="none" extrusionOk="0">
                    <a:moveTo>
                      <a:pt x="1" y="41"/>
                    </a:moveTo>
                    <a:lnTo>
                      <a:pt x="1" y="1"/>
                    </a:lnTo>
                  </a:path>
                </a:pathLst>
              </a:custGeom>
              <a:noFill/>
              <a:ln w="2350" cap="flat" cmpd="sng">
                <a:solidFill>
                  <a:schemeClr val="accent6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2637100" y="869424"/>
                <a:ext cx="151001" cy="108003"/>
              </a:xfrm>
              <a:custGeom>
                <a:avLst/>
                <a:gdLst/>
                <a:rect l="l" t="t" r="r" b="b"/>
                <a:pathLst>
                  <a:path w="4633" h="2806" fill="none" extrusionOk="0">
                    <a:moveTo>
                      <a:pt x="0" y="2670"/>
                    </a:moveTo>
                    <a:cubicBezTo>
                      <a:pt x="61" y="1895"/>
                      <a:pt x="412" y="0"/>
                      <a:pt x="2313" y="0"/>
                    </a:cubicBezTo>
                    <a:cubicBezTo>
                      <a:pt x="4336" y="0"/>
                      <a:pt x="4599" y="2151"/>
                      <a:pt x="4633" y="2805"/>
                    </a:cubicBezTo>
                  </a:path>
                </a:pathLst>
              </a:custGeom>
              <a:solidFill>
                <a:schemeClr val="accent6"/>
              </a:solidFill>
              <a:ln w="2350" cap="flat" cmpd="sng">
                <a:solidFill>
                  <a:schemeClr val="dk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2788048" y="974795"/>
                <a:ext cx="33" cy="1502"/>
              </a:xfrm>
              <a:custGeom>
                <a:avLst/>
                <a:gdLst/>
                <a:rect l="l" t="t" r="r" b="b"/>
                <a:pathLst>
                  <a:path w="1" h="42" fill="none" extrusionOk="0">
                    <a:moveTo>
                      <a:pt x="1" y="1"/>
                    </a:moveTo>
                    <a:lnTo>
                      <a:pt x="1" y="41"/>
                    </a:lnTo>
                  </a:path>
                </a:pathLst>
              </a:custGeom>
              <a:noFill/>
              <a:ln w="2350" cap="flat" cmpd="sng">
                <a:solidFill>
                  <a:schemeClr val="accent6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2642161" y="1188444"/>
                <a:ext cx="54975" cy="26822"/>
              </a:xfrm>
              <a:custGeom>
                <a:avLst/>
                <a:gdLst/>
                <a:rect l="l" t="t" r="r" b="b"/>
                <a:pathLst>
                  <a:path w="1687" h="750" extrusionOk="0">
                    <a:moveTo>
                      <a:pt x="446" y="1"/>
                    </a:moveTo>
                    <a:lnTo>
                      <a:pt x="1" y="749"/>
                    </a:lnTo>
                    <a:lnTo>
                      <a:pt x="1686" y="749"/>
                    </a:lnTo>
                    <a:lnTo>
                      <a:pt x="16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2628540" y="1188444"/>
                <a:ext cx="28156" cy="26822"/>
              </a:xfrm>
              <a:custGeom>
                <a:avLst/>
                <a:gdLst/>
                <a:rect l="l" t="t" r="r" b="b"/>
                <a:pathLst>
                  <a:path w="864" h="750" extrusionOk="0">
                    <a:moveTo>
                      <a:pt x="0" y="1"/>
                    </a:moveTo>
                    <a:lnTo>
                      <a:pt x="419" y="749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2628312" y="1131295"/>
                <a:ext cx="45069" cy="57184"/>
              </a:xfrm>
              <a:custGeom>
                <a:avLst/>
                <a:gdLst/>
                <a:rect l="l" t="t" r="r" b="b"/>
                <a:pathLst>
                  <a:path w="1383" h="1599" extrusionOk="0">
                    <a:moveTo>
                      <a:pt x="1383" y="1"/>
                    </a:moveTo>
                    <a:lnTo>
                      <a:pt x="88" y="729"/>
                    </a:lnTo>
                    <a:cubicBezTo>
                      <a:pt x="88" y="729"/>
                      <a:pt x="223" y="810"/>
                      <a:pt x="405" y="918"/>
                    </a:cubicBezTo>
                    <a:cubicBezTo>
                      <a:pt x="304" y="1086"/>
                      <a:pt x="156" y="1349"/>
                      <a:pt x="1" y="1599"/>
                    </a:cubicBezTo>
                    <a:lnTo>
                      <a:pt x="871" y="1599"/>
                    </a:lnTo>
                    <a:lnTo>
                      <a:pt x="1051" y="1298"/>
                    </a:lnTo>
                    <a:lnTo>
                      <a:pt x="1051" y="1298"/>
                    </a:lnTo>
                    <a:cubicBezTo>
                      <a:pt x="1230" y="1405"/>
                      <a:pt x="1370" y="1484"/>
                      <a:pt x="1370" y="1484"/>
                    </a:cubicBezTo>
                    <a:lnTo>
                      <a:pt x="13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2747413" y="1135872"/>
                <a:ext cx="49044" cy="51891"/>
              </a:xfrm>
              <a:custGeom>
                <a:avLst/>
                <a:gdLst/>
                <a:rect l="l" t="t" r="r" b="b"/>
                <a:pathLst>
                  <a:path w="1505" h="1451" extrusionOk="0">
                    <a:moveTo>
                      <a:pt x="641" y="1"/>
                    </a:moveTo>
                    <a:lnTo>
                      <a:pt x="0" y="378"/>
                    </a:lnTo>
                    <a:lnTo>
                      <a:pt x="634" y="1451"/>
                    </a:lnTo>
                    <a:lnTo>
                      <a:pt x="1504" y="1451"/>
                    </a:lnTo>
                    <a:cubicBezTo>
                      <a:pt x="1126" y="817"/>
                      <a:pt x="641" y="1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2768072" y="1187729"/>
                <a:ext cx="28384" cy="26572"/>
              </a:xfrm>
              <a:custGeom>
                <a:avLst/>
                <a:gdLst/>
                <a:rect l="l" t="t" r="r" b="b"/>
                <a:pathLst>
                  <a:path w="871" h="743" extrusionOk="0">
                    <a:moveTo>
                      <a:pt x="0" y="1"/>
                    </a:moveTo>
                    <a:lnTo>
                      <a:pt x="445" y="742"/>
                    </a:ln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2714664" y="1174461"/>
                <a:ext cx="67945" cy="53322"/>
              </a:xfrm>
              <a:custGeom>
                <a:avLst/>
                <a:gdLst/>
                <a:rect l="l" t="t" r="r" b="b"/>
                <a:pathLst>
                  <a:path w="2085" h="1491" extrusionOk="0">
                    <a:moveTo>
                      <a:pt x="1289" y="1"/>
                    </a:moveTo>
                    <a:lnTo>
                      <a:pt x="1" y="749"/>
                    </a:lnTo>
                    <a:lnTo>
                      <a:pt x="1289" y="1491"/>
                    </a:lnTo>
                    <a:lnTo>
                      <a:pt x="1289" y="1120"/>
                    </a:lnTo>
                    <a:cubicBezTo>
                      <a:pt x="1491" y="1120"/>
                      <a:pt x="1788" y="1120"/>
                      <a:pt x="2084" y="1113"/>
                    </a:cubicBezTo>
                    <a:lnTo>
                      <a:pt x="1639" y="372"/>
                    </a:lnTo>
                    <a:lnTo>
                      <a:pt x="1289" y="372"/>
                    </a:lnTo>
                    <a:lnTo>
                      <a:pt x="12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2673150" y="1056800"/>
                <a:ext cx="41549" cy="65374"/>
              </a:xfrm>
              <a:custGeom>
                <a:avLst/>
                <a:gdLst/>
                <a:rect l="l" t="t" r="r" b="b"/>
                <a:pathLst>
                  <a:path w="1275" h="1828" extrusionOk="0">
                    <a:moveTo>
                      <a:pt x="857" y="0"/>
                    </a:moveTo>
                    <a:cubicBezTo>
                      <a:pt x="479" y="634"/>
                      <a:pt x="0" y="1450"/>
                      <a:pt x="0" y="1450"/>
                    </a:cubicBezTo>
                    <a:lnTo>
                      <a:pt x="641" y="1827"/>
                    </a:lnTo>
                    <a:lnTo>
                      <a:pt x="1275" y="755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2701044" y="1056800"/>
                <a:ext cx="27927" cy="27287"/>
              </a:xfrm>
              <a:custGeom>
                <a:avLst/>
                <a:gdLst/>
                <a:rect l="l" t="t" r="r" b="b"/>
                <a:pathLst>
                  <a:path w="857" h="763" extrusionOk="0">
                    <a:moveTo>
                      <a:pt x="1" y="0"/>
                    </a:moveTo>
                    <a:lnTo>
                      <a:pt x="419" y="762"/>
                    </a:lnTo>
                    <a:lnTo>
                      <a:pt x="857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2709614" y="1057265"/>
                <a:ext cx="42429" cy="71668"/>
              </a:xfrm>
              <a:custGeom>
                <a:avLst/>
                <a:gdLst/>
                <a:rect l="l" t="t" r="r" b="b"/>
                <a:pathLst>
                  <a:path w="1302" h="2004" extrusionOk="0">
                    <a:moveTo>
                      <a:pt x="594" y="1"/>
                    </a:moveTo>
                    <a:lnTo>
                      <a:pt x="156" y="749"/>
                    </a:lnTo>
                    <a:lnTo>
                      <a:pt x="324" y="1053"/>
                    </a:lnTo>
                    <a:cubicBezTo>
                      <a:pt x="135" y="1160"/>
                      <a:pt x="1" y="1235"/>
                      <a:pt x="1" y="1235"/>
                    </a:cubicBezTo>
                    <a:lnTo>
                      <a:pt x="1268" y="2003"/>
                    </a:lnTo>
                    <a:lnTo>
                      <a:pt x="1302" y="520"/>
                    </a:lnTo>
                    <a:lnTo>
                      <a:pt x="1302" y="520"/>
                    </a:lnTo>
                    <a:cubicBezTo>
                      <a:pt x="1302" y="520"/>
                      <a:pt x="1167" y="594"/>
                      <a:pt x="978" y="695"/>
                    </a:cubicBezTo>
                    <a:cubicBezTo>
                      <a:pt x="884" y="520"/>
                      <a:pt x="742" y="257"/>
                      <a:pt x="6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550" name="Google Shape;550;p37"/>
          <p:cNvGrpSpPr/>
          <p:nvPr/>
        </p:nvGrpSpPr>
        <p:grpSpPr>
          <a:xfrm rot="0">
            <a:off x="5658880" y="2465934"/>
            <a:ext cx="3101094" cy="2355483"/>
            <a:chOff x="5405630" y="2571759"/>
            <a:chExt cx="3101094" cy="2355483"/>
          </a:xfrm>
        </p:grpSpPr>
        <p:grpSp>
          <p:nvGrpSpPr>
            <p:cNvPr id="551" name="Google Shape;551;p37"/>
            <p:cNvGrpSpPr/>
            <p:nvPr/>
          </p:nvGrpSpPr>
          <p:grpSpPr>
            <a:xfrm rot="0">
              <a:off x="5405630" y="2586610"/>
              <a:ext cx="1133787" cy="1488249"/>
              <a:chOff x="10004393" y="3005385"/>
              <a:chExt cx="1133787" cy="1488249"/>
            </a:xfrm>
          </p:grpSpPr>
          <p:sp>
            <p:nvSpPr>
              <p:cNvPr id="552" name="Google Shape;552;p37"/>
              <p:cNvSpPr/>
              <p:nvPr/>
            </p:nvSpPr>
            <p:spPr>
              <a:xfrm rot="21114360" flipH="1">
                <a:off x="10095873" y="3065495"/>
                <a:ext cx="950583" cy="1366326"/>
              </a:xfrm>
              <a:custGeom>
                <a:avLst/>
                <a:gdLst/>
                <a:rect l="l" t="t" r="r" b="b"/>
                <a:pathLst>
                  <a:path w="4249" h="5565" extrusionOk="0">
                    <a:moveTo>
                      <a:pt x="3764" y="0"/>
                    </a:moveTo>
                    <a:cubicBezTo>
                      <a:pt x="2929" y="0"/>
                      <a:pt x="2580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50" y="548"/>
                      <a:pt x="1633" y="56"/>
                      <a:pt x="1633" y="56"/>
                    </a:cubicBezTo>
                    <a:lnTo>
                      <a:pt x="1633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7" y="2632"/>
                      <a:pt x="1869" y="2915"/>
                      <a:pt x="1714" y="3212"/>
                    </a:cubicBezTo>
                    <a:cubicBezTo>
                      <a:pt x="1896" y="2740"/>
                      <a:pt x="2037" y="2113"/>
                      <a:pt x="1646" y="1910"/>
                    </a:cubicBezTo>
                    <a:cubicBezTo>
                      <a:pt x="1496" y="1833"/>
                      <a:pt x="1340" y="1803"/>
                      <a:pt x="1189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8" y="2029"/>
                      <a:pt x="701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65"/>
                    </a:lnTo>
                    <a:cubicBezTo>
                      <a:pt x="682" y="5019"/>
                      <a:pt x="1154" y="4371"/>
                      <a:pt x="1518" y="3764"/>
                    </a:cubicBezTo>
                    <a:cubicBezTo>
                      <a:pt x="2583" y="3225"/>
                      <a:pt x="3912" y="3178"/>
                      <a:pt x="3912" y="3178"/>
                    </a:cubicBezTo>
                    <a:cubicBezTo>
                      <a:pt x="3594" y="3025"/>
                      <a:pt x="3300" y="2964"/>
                      <a:pt x="3035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6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8" y="1931"/>
                      <a:pt x="2253" y="2254"/>
                    </a:cubicBezTo>
                    <a:cubicBezTo>
                      <a:pt x="2381" y="1924"/>
                      <a:pt x="2462" y="1667"/>
                      <a:pt x="2502" y="1533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3" name="Google Shape;553;p37"/>
              <p:cNvSpPr/>
              <p:nvPr/>
            </p:nvSpPr>
            <p:spPr>
              <a:xfrm rot="21114360" flipH="1">
                <a:off x="10095994" y="3065487"/>
                <a:ext cx="950583" cy="1368045"/>
              </a:xfrm>
              <a:custGeom>
                <a:avLst/>
                <a:gdLst/>
                <a:rect l="l" t="t" r="r" b="b"/>
                <a:pathLst>
                  <a:path w="4249" h="5572" extrusionOk="0">
                    <a:moveTo>
                      <a:pt x="3764" y="0"/>
                    </a:moveTo>
                    <a:cubicBezTo>
                      <a:pt x="2929" y="0"/>
                      <a:pt x="2579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49" y="548"/>
                      <a:pt x="1632" y="56"/>
                      <a:pt x="1632" y="56"/>
                    </a:cubicBezTo>
                    <a:lnTo>
                      <a:pt x="1632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6" y="2632"/>
                      <a:pt x="1868" y="2915"/>
                      <a:pt x="1713" y="3212"/>
                    </a:cubicBezTo>
                    <a:cubicBezTo>
                      <a:pt x="1895" y="2740"/>
                      <a:pt x="2037" y="2113"/>
                      <a:pt x="1653" y="1910"/>
                    </a:cubicBezTo>
                    <a:cubicBezTo>
                      <a:pt x="1501" y="1833"/>
                      <a:pt x="1344" y="1803"/>
                      <a:pt x="1191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7" y="2029"/>
                      <a:pt x="700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72"/>
                    </a:lnTo>
                    <a:cubicBezTo>
                      <a:pt x="682" y="5019"/>
                      <a:pt x="1154" y="4378"/>
                      <a:pt x="1518" y="3764"/>
                    </a:cubicBezTo>
                    <a:cubicBezTo>
                      <a:pt x="2583" y="3225"/>
                      <a:pt x="3911" y="3178"/>
                      <a:pt x="3911" y="3178"/>
                    </a:cubicBezTo>
                    <a:cubicBezTo>
                      <a:pt x="3594" y="3025"/>
                      <a:pt x="3300" y="2964"/>
                      <a:pt x="3034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5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7" y="1931"/>
                      <a:pt x="2253" y="2254"/>
                    </a:cubicBezTo>
                    <a:cubicBezTo>
                      <a:pt x="2381" y="1924"/>
                      <a:pt x="2462" y="1667"/>
                      <a:pt x="2502" y="1539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54" name="Google Shape;554;p37"/>
            <p:cNvGrpSpPr/>
            <p:nvPr/>
          </p:nvGrpSpPr>
          <p:grpSpPr>
            <a:xfrm rot="0">
              <a:off x="5580890" y="3810094"/>
              <a:ext cx="1057648" cy="978592"/>
              <a:chOff x="9453540" y="1702169"/>
              <a:chExt cx="1057648" cy="978592"/>
            </a:xfrm>
          </p:grpSpPr>
          <p:sp>
            <p:nvSpPr>
              <p:cNvPr id="555" name="Google Shape;555;p37"/>
              <p:cNvSpPr/>
              <p:nvPr/>
            </p:nvSpPr>
            <p:spPr>
              <a:xfrm rot="21251500" flipH="1">
                <a:off x="9495796" y="1749140"/>
                <a:ext cx="973136" cy="884648"/>
              </a:xfrm>
              <a:custGeom>
                <a:avLst/>
                <a:gdLst/>
                <a:rect l="l" t="t" r="r" b="b"/>
                <a:pathLst>
                  <a:path w="5301" h="4391" extrusionOk="0">
                    <a:moveTo>
                      <a:pt x="5300" y="1"/>
                    </a:moveTo>
                    <a:lnTo>
                      <a:pt x="5300" y="1"/>
                    </a:lnTo>
                    <a:cubicBezTo>
                      <a:pt x="4653" y="635"/>
                      <a:pt x="2569" y="797"/>
                      <a:pt x="1362" y="1538"/>
                    </a:cubicBezTo>
                    <a:cubicBezTo>
                      <a:pt x="331" y="2165"/>
                      <a:pt x="425" y="3433"/>
                      <a:pt x="472" y="3777"/>
                    </a:cubicBezTo>
                    <a:cubicBezTo>
                      <a:pt x="311" y="3939"/>
                      <a:pt x="149" y="4107"/>
                      <a:pt x="0" y="4289"/>
                    </a:cubicBezTo>
                    <a:lnTo>
                      <a:pt x="135" y="4390"/>
                    </a:lnTo>
                    <a:cubicBezTo>
                      <a:pt x="270" y="4222"/>
                      <a:pt x="412" y="4053"/>
                      <a:pt x="567" y="3898"/>
                    </a:cubicBezTo>
                    <a:cubicBezTo>
                      <a:pt x="1024" y="4069"/>
                      <a:pt x="1439" y="4144"/>
                      <a:pt x="1816" y="4144"/>
                    </a:cubicBezTo>
                    <a:cubicBezTo>
                      <a:pt x="4614" y="4144"/>
                      <a:pt x="5300" y="1"/>
                      <a:pt x="5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556" name="Google Shape;556;p37"/>
              <p:cNvGrpSpPr/>
              <p:nvPr/>
            </p:nvGrpSpPr>
            <p:grpSpPr>
              <a:xfrm rot="21251500" flipH="1">
                <a:off x="9495797" y="1749140"/>
                <a:ext cx="973134" cy="884650"/>
                <a:chOff x="1308457" y="705426"/>
                <a:chExt cx="172746" cy="157033"/>
              </a:xfrm>
            </p:grpSpPr>
            <p:sp>
              <p:nvSpPr>
                <p:cNvPr id="557" name="Google Shape;557;p37"/>
                <p:cNvSpPr/>
                <p:nvPr/>
              </p:nvSpPr>
              <p:spPr>
                <a:xfrm>
                  <a:off x="1313736" y="705426"/>
                  <a:ext cx="167467" cy="148307"/>
                </a:xfrm>
                <a:custGeom>
                  <a:avLst/>
                  <a:gdLst/>
                  <a:rect l="l" t="t" r="r" b="b"/>
                  <a:pathLst>
                    <a:path w="5139" h="4147" extrusionOk="0">
                      <a:moveTo>
                        <a:pt x="5138" y="1"/>
                      </a:moveTo>
                      <a:lnTo>
                        <a:pt x="5138" y="1"/>
                      </a:lnTo>
                      <a:cubicBezTo>
                        <a:pt x="4491" y="635"/>
                        <a:pt x="2407" y="797"/>
                        <a:pt x="1200" y="1538"/>
                      </a:cubicBezTo>
                      <a:cubicBezTo>
                        <a:pt x="0" y="2273"/>
                        <a:pt x="330" y="3871"/>
                        <a:pt x="330" y="3871"/>
                      </a:cubicBezTo>
                      <a:cubicBezTo>
                        <a:pt x="817" y="4063"/>
                        <a:pt x="1257" y="4146"/>
                        <a:pt x="1655" y="4146"/>
                      </a:cubicBezTo>
                      <a:cubicBezTo>
                        <a:pt x="4451" y="4146"/>
                        <a:pt x="5138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58" name="Google Shape;558;p37"/>
                <p:cNvSpPr/>
                <p:nvPr/>
              </p:nvSpPr>
              <p:spPr>
                <a:xfrm>
                  <a:off x="1308457" y="719910"/>
                  <a:ext cx="164828" cy="142549"/>
                </a:xfrm>
                <a:custGeom>
                  <a:avLst/>
                  <a:gdLst/>
                  <a:rect l="l" t="t" r="r" b="b"/>
                  <a:pathLst>
                    <a:path w="5058" h="3986" extrusionOk="0">
                      <a:moveTo>
                        <a:pt x="5057" y="0"/>
                      </a:moveTo>
                      <a:lnTo>
                        <a:pt x="5057" y="0"/>
                      </a:lnTo>
                      <a:cubicBezTo>
                        <a:pt x="4976" y="108"/>
                        <a:pt x="4889" y="210"/>
                        <a:pt x="4801" y="311"/>
                      </a:cubicBezTo>
                      <a:cubicBezTo>
                        <a:pt x="4713" y="412"/>
                        <a:pt x="4619" y="499"/>
                        <a:pt x="4525" y="594"/>
                      </a:cubicBezTo>
                      <a:cubicBezTo>
                        <a:pt x="4329" y="776"/>
                        <a:pt x="4120" y="944"/>
                        <a:pt x="3911" y="1106"/>
                      </a:cubicBezTo>
                      <a:lnTo>
                        <a:pt x="3837" y="1160"/>
                      </a:lnTo>
                      <a:cubicBezTo>
                        <a:pt x="3844" y="897"/>
                        <a:pt x="3877" y="641"/>
                        <a:pt x="3925" y="385"/>
                      </a:cubicBezTo>
                      <a:lnTo>
                        <a:pt x="3925" y="385"/>
                      </a:lnTo>
                      <a:cubicBezTo>
                        <a:pt x="3844" y="655"/>
                        <a:pt x="3783" y="938"/>
                        <a:pt x="3749" y="1221"/>
                      </a:cubicBezTo>
                      <a:cubicBezTo>
                        <a:pt x="3378" y="1477"/>
                        <a:pt x="2987" y="1713"/>
                        <a:pt x="2589" y="1922"/>
                      </a:cubicBezTo>
                      <a:cubicBezTo>
                        <a:pt x="2596" y="1747"/>
                        <a:pt x="2616" y="1565"/>
                        <a:pt x="2643" y="1389"/>
                      </a:cubicBezTo>
                      <a:cubicBezTo>
                        <a:pt x="2677" y="1180"/>
                        <a:pt x="2718" y="971"/>
                        <a:pt x="2785" y="769"/>
                      </a:cubicBezTo>
                      <a:lnTo>
                        <a:pt x="2785" y="769"/>
                      </a:lnTo>
                      <a:cubicBezTo>
                        <a:pt x="2697" y="965"/>
                        <a:pt x="2637" y="1167"/>
                        <a:pt x="2583" y="1376"/>
                      </a:cubicBezTo>
                      <a:cubicBezTo>
                        <a:pt x="2529" y="1578"/>
                        <a:pt x="2488" y="1781"/>
                        <a:pt x="2455" y="1990"/>
                      </a:cubicBezTo>
                      <a:cubicBezTo>
                        <a:pt x="2252" y="2097"/>
                        <a:pt x="2043" y="2205"/>
                        <a:pt x="1848" y="2327"/>
                      </a:cubicBezTo>
                      <a:cubicBezTo>
                        <a:pt x="1693" y="2421"/>
                        <a:pt x="1544" y="2522"/>
                        <a:pt x="1396" y="2623"/>
                      </a:cubicBezTo>
                      <a:cubicBezTo>
                        <a:pt x="1389" y="2549"/>
                        <a:pt x="1382" y="2468"/>
                        <a:pt x="1382" y="2387"/>
                      </a:cubicBezTo>
                      <a:cubicBezTo>
                        <a:pt x="1389" y="2273"/>
                        <a:pt x="1396" y="2158"/>
                        <a:pt x="1409" y="2037"/>
                      </a:cubicBezTo>
                      <a:cubicBezTo>
                        <a:pt x="1443" y="1801"/>
                        <a:pt x="1504" y="1572"/>
                        <a:pt x="1585" y="1342"/>
                      </a:cubicBezTo>
                      <a:lnTo>
                        <a:pt x="1585" y="1342"/>
                      </a:lnTo>
                      <a:cubicBezTo>
                        <a:pt x="1477" y="1558"/>
                        <a:pt x="1389" y="1787"/>
                        <a:pt x="1329" y="2023"/>
                      </a:cubicBezTo>
                      <a:cubicBezTo>
                        <a:pt x="1295" y="2138"/>
                        <a:pt x="1275" y="2259"/>
                        <a:pt x="1261" y="2381"/>
                      </a:cubicBezTo>
                      <a:cubicBezTo>
                        <a:pt x="1248" y="2495"/>
                        <a:pt x="1234" y="2610"/>
                        <a:pt x="1241" y="2731"/>
                      </a:cubicBezTo>
                      <a:cubicBezTo>
                        <a:pt x="1221" y="2745"/>
                        <a:pt x="1200" y="2765"/>
                        <a:pt x="1180" y="2779"/>
                      </a:cubicBezTo>
                      <a:cubicBezTo>
                        <a:pt x="749" y="3102"/>
                        <a:pt x="344" y="3460"/>
                        <a:pt x="0" y="3884"/>
                      </a:cubicBezTo>
                      <a:lnTo>
                        <a:pt x="135" y="3985"/>
                      </a:lnTo>
                      <a:cubicBezTo>
                        <a:pt x="358" y="3696"/>
                        <a:pt x="621" y="3426"/>
                        <a:pt x="897" y="3183"/>
                      </a:cubicBezTo>
                      <a:cubicBezTo>
                        <a:pt x="1005" y="3230"/>
                        <a:pt x="1113" y="3264"/>
                        <a:pt x="1221" y="3298"/>
                      </a:cubicBezTo>
                      <a:cubicBezTo>
                        <a:pt x="1342" y="3338"/>
                        <a:pt x="1470" y="3372"/>
                        <a:pt x="1592" y="3392"/>
                      </a:cubicBezTo>
                      <a:cubicBezTo>
                        <a:pt x="1696" y="3403"/>
                        <a:pt x="1801" y="3414"/>
                        <a:pt x="1905" y="3414"/>
                      </a:cubicBezTo>
                      <a:cubicBezTo>
                        <a:pt x="1929" y="3414"/>
                        <a:pt x="1952" y="3414"/>
                        <a:pt x="1976" y="3412"/>
                      </a:cubicBezTo>
                      <a:cubicBezTo>
                        <a:pt x="2104" y="3406"/>
                        <a:pt x="2232" y="3385"/>
                        <a:pt x="2347" y="3331"/>
                      </a:cubicBezTo>
                      <a:lnTo>
                        <a:pt x="2347" y="3331"/>
                      </a:lnTo>
                      <a:cubicBezTo>
                        <a:pt x="2251" y="3363"/>
                        <a:pt x="2156" y="3374"/>
                        <a:pt x="2058" y="3374"/>
                      </a:cubicBezTo>
                      <a:cubicBezTo>
                        <a:pt x="2031" y="3374"/>
                        <a:pt x="2003" y="3373"/>
                        <a:pt x="1976" y="3372"/>
                      </a:cubicBezTo>
                      <a:cubicBezTo>
                        <a:pt x="1854" y="3365"/>
                        <a:pt x="1733" y="3338"/>
                        <a:pt x="1612" y="3304"/>
                      </a:cubicBezTo>
                      <a:cubicBezTo>
                        <a:pt x="1409" y="3251"/>
                        <a:pt x="1214" y="3163"/>
                        <a:pt x="1032" y="3062"/>
                      </a:cubicBezTo>
                      <a:cubicBezTo>
                        <a:pt x="1106" y="3001"/>
                        <a:pt x="1180" y="2940"/>
                        <a:pt x="1261" y="2880"/>
                      </a:cubicBezTo>
                      <a:cubicBezTo>
                        <a:pt x="1450" y="2725"/>
                        <a:pt x="1659" y="2583"/>
                        <a:pt x="1861" y="2448"/>
                      </a:cubicBezTo>
                      <a:cubicBezTo>
                        <a:pt x="2097" y="2549"/>
                        <a:pt x="2340" y="2637"/>
                        <a:pt x="2583" y="2711"/>
                      </a:cubicBezTo>
                      <a:cubicBezTo>
                        <a:pt x="2711" y="2745"/>
                        <a:pt x="2839" y="2779"/>
                        <a:pt x="2974" y="2792"/>
                      </a:cubicBezTo>
                      <a:cubicBezTo>
                        <a:pt x="3046" y="2803"/>
                        <a:pt x="3119" y="2813"/>
                        <a:pt x="3193" y="2813"/>
                      </a:cubicBezTo>
                      <a:cubicBezTo>
                        <a:pt x="3251" y="2813"/>
                        <a:pt x="3308" y="2807"/>
                        <a:pt x="3365" y="2792"/>
                      </a:cubicBezTo>
                      <a:lnTo>
                        <a:pt x="3365" y="2792"/>
                      </a:lnTo>
                      <a:cubicBezTo>
                        <a:pt x="3329" y="2798"/>
                        <a:pt x="3292" y="2800"/>
                        <a:pt x="3255" y="2800"/>
                      </a:cubicBezTo>
                      <a:cubicBezTo>
                        <a:pt x="3161" y="2800"/>
                        <a:pt x="3066" y="2784"/>
                        <a:pt x="2974" y="2765"/>
                      </a:cubicBezTo>
                      <a:cubicBezTo>
                        <a:pt x="2846" y="2738"/>
                        <a:pt x="2724" y="2698"/>
                        <a:pt x="2603" y="2650"/>
                      </a:cubicBezTo>
                      <a:cubicBezTo>
                        <a:pt x="2387" y="2569"/>
                        <a:pt x="2185" y="2475"/>
                        <a:pt x="1983" y="2367"/>
                      </a:cubicBezTo>
                      <a:cubicBezTo>
                        <a:pt x="2178" y="2246"/>
                        <a:pt x="2387" y="2131"/>
                        <a:pt x="2589" y="2017"/>
                      </a:cubicBezTo>
                      <a:cubicBezTo>
                        <a:pt x="2792" y="1909"/>
                        <a:pt x="2987" y="1794"/>
                        <a:pt x="3176" y="1673"/>
                      </a:cubicBezTo>
                      <a:cubicBezTo>
                        <a:pt x="3520" y="1794"/>
                        <a:pt x="3877" y="1855"/>
                        <a:pt x="4235" y="1861"/>
                      </a:cubicBezTo>
                      <a:cubicBezTo>
                        <a:pt x="3898" y="1828"/>
                        <a:pt x="3567" y="1747"/>
                        <a:pt x="3264" y="1619"/>
                      </a:cubicBezTo>
                      <a:cubicBezTo>
                        <a:pt x="3453" y="1491"/>
                        <a:pt x="3641" y="1363"/>
                        <a:pt x="3823" y="1221"/>
                      </a:cubicBezTo>
                      <a:lnTo>
                        <a:pt x="3830" y="1221"/>
                      </a:lnTo>
                      <a:lnTo>
                        <a:pt x="3830" y="1214"/>
                      </a:lnTo>
                      <a:cubicBezTo>
                        <a:pt x="3864" y="1187"/>
                        <a:pt x="3898" y="1167"/>
                        <a:pt x="3931" y="1140"/>
                      </a:cubicBezTo>
                      <a:cubicBezTo>
                        <a:pt x="4140" y="971"/>
                        <a:pt x="4343" y="796"/>
                        <a:pt x="4538" y="607"/>
                      </a:cubicBezTo>
                      <a:cubicBezTo>
                        <a:pt x="4633" y="513"/>
                        <a:pt x="4720" y="419"/>
                        <a:pt x="4808" y="317"/>
                      </a:cubicBezTo>
                      <a:cubicBezTo>
                        <a:pt x="4896" y="216"/>
                        <a:pt x="4983" y="115"/>
                        <a:pt x="50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559" name="Google Shape;559;p37"/>
            <p:cNvGrpSpPr/>
            <p:nvPr/>
          </p:nvGrpSpPr>
          <p:grpSpPr>
            <a:xfrm rot="0" flipH="1">
              <a:off x="7410991" y="3608694"/>
              <a:ext cx="1057649" cy="978592"/>
              <a:chOff x="9453541" y="1702169"/>
              <a:chExt cx="1057649" cy="978592"/>
            </a:xfrm>
          </p:grpSpPr>
          <p:sp>
            <p:nvSpPr>
              <p:cNvPr id="560" name="Google Shape;560;p37"/>
              <p:cNvSpPr/>
              <p:nvPr/>
            </p:nvSpPr>
            <p:spPr>
              <a:xfrm rot="21251508" flipH="1">
                <a:off x="9495802" y="1749138"/>
                <a:ext cx="973131" cy="884650"/>
              </a:xfrm>
              <a:custGeom>
                <a:avLst/>
                <a:gdLst/>
                <a:rect l="l" t="t" r="r" b="b"/>
                <a:pathLst>
                  <a:path w="5301" h="4391" extrusionOk="0">
                    <a:moveTo>
                      <a:pt x="5300" y="1"/>
                    </a:moveTo>
                    <a:lnTo>
                      <a:pt x="5300" y="1"/>
                    </a:lnTo>
                    <a:cubicBezTo>
                      <a:pt x="4653" y="635"/>
                      <a:pt x="2569" y="797"/>
                      <a:pt x="1362" y="1538"/>
                    </a:cubicBezTo>
                    <a:cubicBezTo>
                      <a:pt x="331" y="2165"/>
                      <a:pt x="425" y="3433"/>
                      <a:pt x="472" y="3777"/>
                    </a:cubicBezTo>
                    <a:cubicBezTo>
                      <a:pt x="311" y="3939"/>
                      <a:pt x="149" y="4107"/>
                      <a:pt x="0" y="4289"/>
                    </a:cubicBezTo>
                    <a:lnTo>
                      <a:pt x="135" y="4390"/>
                    </a:lnTo>
                    <a:cubicBezTo>
                      <a:pt x="270" y="4222"/>
                      <a:pt x="412" y="4053"/>
                      <a:pt x="567" y="3898"/>
                    </a:cubicBezTo>
                    <a:cubicBezTo>
                      <a:pt x="1024" y="4069"/>
                      <a:pt x="1439" y="4144"/>
                      <a:pt x="1816" y="4144"/>
                    </a:cubicBezTo>
                    <a:cubicBezTo>
                      <a:pt x="4614" y="4144"/>
                      <a:pt x="5300" y="1"/>
                      <a:pt x="5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561" name="Google Shape;561;p37"/>
              <p:cNvGrpSpPr/>
              <p:nvPr/>
            </p:nvGrpSpPr>
            <p:grpSpPr>
              <a:xfrm rot="21251500" flipH="1">
                <a:off x="9495797" y="1749140"/>
                <a:ext cx="973134" cy="884650"/>
                <a:chOff x="1308457" y="705426"/>
                <a:chExt cx="172746" cy="157033"/>
              </a:xfrm>
            </p:grpSpPr>
            <p:sp>
              <p:nvSpPr>
                <p:cNvPr id="562" name="Google Shape;562;p37"/>
                <p:cNvSpPr/>
                <p:nvPr/>
              </p:nvSpPr>
              <p:spPr>
                <a:xfrm>
                  <a:off x="1313736" y="705426"/>
                  <a:ext cx="167467" cy="148307"/>
                </a:xfrm>
                <a:custGeom>
                  <a:avLst/>
                  <a:gdLst/>
                  <a:rect l="l" t="t" r="r" b="b"/>
                  <a:pathLst>
                    <a:path w="5139" h="4147" extrusionOk="0">
                      <a:moveTo>
                        <a:pt x="5138" y="1"/>
                      </a:moveTo>
                      <a:lnTo>
                        <a:pt x="5138" y="1"/>
                      </a:lnTo>
                      <a:cubicBezTo>
                        <a:pt x="4491" y="635"/>
                        <a:pt x="2407" y="797"/>
                        <a:pt x="1200" y="1538"/>
                      </a:cubicBezTo>
                      <a:cubicBezTo>
                        <a:pt x="0" y="2273"/>
                        <a:pt x="330" y="3871"/>
                        <a:pt x="330" y="3871"/>
                      </a:cubicBezTo>
                      <a:cubicBezTo>
                        <a:pt x="817" y="4063"/>
                        <a:pt x="1257" y="4146"/>
                        <a:pt x="1655" y="4146"/>
                      </a:cubicBezTo>
                      <a:cubicBezTo>
                        <a:pt x="4451" y="4146"/>
                        <a:pt x="5138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63" name="Google Shape;563;p37"/>
                <p:cNvSpPr/>
                <p:nvPr/>
              </p:nvSpPr>
              <p:spPr>
                <a:xfrm>
                  <a:off x="1308457" y="719910"/>
                  <a:ext cx="164828" cy="142549"/>
                </a:xfrm>
                <a:custGeom>
                  <a:avLst/>
                  <a:gdLst/>
                  <a:rect l="l" t="t" r="r" b="b"/>
                  <a:pathLst>
                    <a:path w="5058" h="3986" extrusionOk="0">
                      <a:moveTo>
                        <a:pt x="5057" y="0"/>
                      </a:moveTo>
                      <a:lnTo>
                        <a:pt x="5057" y="0"/>
                      </a:lnTo>
                      <a:cubicBezTo>
                        <a:pt x="4976" y="108"/>
                        <a:pt x="4889" y="210"/>
                        <a:pt x="4801" y="311"/>
                      </a:cubicBezTo>
                      <a:cubicBezTo>
                        <a:pt x="4713" y="412"/>
                        <a:pt x="4619" y="499"/>
                        <a:pt x="4525" y="594"/>
                      </a:cubicBezTo>
                      <a:cubicBezTo>
                        <a:pt x="4329" y="776"/>
                        <a:pt x="4120" y="944"/>
                        <a:pt x="3911" y="1106"/>
                      </a:cubicBezTo>
                      <a:lnTo>
                        <a:pt x="3837" y="1160"/>
                      </a:lnTo>
                      <a:cubicBezTo>
                        <a:pt x="3844" y="897"/>
                        <a:pt x="3877" y="641"/>
                        <a:pt x="3925" y="385"/>
                      </a:cubicBezTo>
                      <a:lnTo>
                        <a:pt x="3925" y="385"/>
                      </a:lnTo>
                      <a:cubicBezTo>
                        <a:pt x="3844" y="655"/>
                        <a:pt x="3783" y="938"/>
                        <a:pt x="3749" y="1221"/>
                      </a:cubicBezTo>
                      <a:cubicBezTo>
                        <a:pt x="3378" y="1477"/>
                        <a:pt x="2987" y="1713"/>
                        <a:pt x="2589" y="1922"/>
                      </a:cubicBezTo>
                      <a:cubicBezTo>
                        <a:pt x="2596" y="1747"/>
                        <a:pt x="2616" y="1565"/>
                        <a:pt x="2643" y="1389"/>
                      </a:cubicBezTo>
                      <a:cubicBezTo>
                        <a:pt x="2677" y="1180"/>
                        <a:pt x="2718" y="971"/>
                        <a:pt x="2785" y="769"/>
                      </a:cubicBezTo>
                      <a:lnTo>
                        <a:pt x="2785" y="769"/>
                      </a:lnTo>
                      <a:cubicBezTo>
                        <a:pt x="2697" y="965"/>
                        <a:pt x="2637" y="1167"/>
                        <a:pt x="2583" y="1376"/>
                      </a:cubicBezTo>
                      <a:cubicBezTo>
                        <a:pt x="2529" y="1578"/>
                        <a:pt x="2488" y="1781"/>
                        <a:pt x="2455" y="1990"/>
                      </a:cubicBezTo>
                      <a:cubicBezTo>
                        <a:pt x="2252" y="2097"/>
                        <a:pt x="2043" y="2205"/>
                        <a:pt x="1848" y="2327"/>
                      </a:cubicBezTo>
                      <a:cubicBezTo>
                        <a:pt x="1693" y="2421"/>
                        <a:pt x="1544" y="2522"/>
                        <a:pt x="1396" y="2623"/>
                      </a:cubicBezTo>
                      <a:cubicBezTo>
                        <a:pt x="1389" y="2549"/>
                        <a:pt x="1382" y="2468"/>
                        <a:pt x="1382" y="2387"/>
                      </a:cubicBezTo>
                      <a:cubicBezTo>
                        <a:pt x="1389" y="2273"/>
                        <a:pt x="1396" y="2158"/>
                        <a:pt x="1409" y="2037"/>
                      </a:cubicBezTo>
                      <a:cubicBezTo>
                        <a:pt x="1443" y="1801"/>
                        <a:pt x="1504" y="1572"/>
                        <a:pt x="1585" y="1342"/>
                      </a:cubicBezTo>
                      <a:lnTo>
                        <a:pt x="1585" y="1342"/>
                      </a:lnTo>
                      <a:cubicBezTo>
                        <a:pt x="1477" y="1558"/>
                        <a:pt x="1389" y="1787"/>
                        <a:pt x="1329" y="2023"/>
                      </a:cubicBezTo>
                      <a:cubicBezTo>
                        <a:pt x="1295" y="2138"/>
                        <a:pt x="1275" y="2259"/>
                        <a:pt x="1261" y="2381"/>
                      </a:cubicBezTo>
                      <a:cubicBezTo>
                        <a:pt x="1248" y="2495"/>
                        <a:pt x="1234" y="2610"/>
                        <a:pt x="1241" y="2731"/>
                      </a:cubicBezTo>
                      <a:cubicBezTo>
                        <a:pt x="1221" y="2745"/>
                        <a:pt x="1200" y="2765"/>
                        <a:pt x="1180" y="2779"/>
                      </a:cubicBezTo>
                      <a:cubicBezTo>
                        <a:pt x="749" y="3102"/>
                        <a:pt x="344" y="3460"/>
                        <a:pt x="0" y="3884"/>
                      </a:cubicBezTo>
                      <a:lnTo>
                        <a:pt x="135" y="3985"/>
                      </a:lnTo>
                      <a:cubicBezTo>
                        <a:pt x="358" y="3696"/>
                        <a:pt x="621" y="3426"/>
                        <a:pt x="897" y="3183"/>
                      </a:cubicBezTo>
                      <a:cubicBezTo>
                        <a:pt x="1005" y="3230"/>
                        <a:pt x="1113" y="3264"/>
                        <a:pt x="1221" y="3298"/>
                      </a:cubicBezTo>
                      <a:cubicBezTo>
                        <a:pt x="1342" y="3338"/>
                        <a:pt x="1470" y="3372"/>
                        <a:pt x="1592" y="3392"/>
                      </a:cubicBezTo>
                      <a:cubicBezTo>
                        <a:pt x="1696" y="3403"/>
                        <a:pt x="1801" y="3414"/>
                        <a:pt x="1905" y="3414"/>
                      </a:cubicBezTo>
                      <a:cubicBezTo>
                        <a:pt x="1929" y="3414"/>
                        <a:pt x="1952" y="3414"/>
                        <a:pt x="1976" y="3412"/>
                      </a:cubicBezTo>
                      <a:cubicBezTo>
                        <a:pt x="2104" y="3406"/>
                        <a:pt x="2232" y="3385"/>
                        <a:pt x="2347" y="3331"/>
                      </a:cubicBezTo>
                      <a:lnTo>
                        <a:pt x="2347" y="3331"/>
                      </a:lnTo>
                      <a:cubicBezTo>
                        <a:pt x="2251" y="3363"/>
                        <a:pt x="2156" y="3374"/>
                        <a:pt x="2058" y="3374"/>
                      </a:cubicBezTo>
                      <a:cubicBezTo>
                        <a:pt x="2031" y="3374"/>
                        <a:pt x="2003" y="3373"/>
                        <a:pt x="1976" y="3372"/>
                      </a:cubicBezTo>
                      <a:cubicBezTo>
                        <a:pt x="1854" y="3365"/>
                        <a:pt x="1733" y="3338"/>
                        <a:pt x="1612" y="3304"/>
                      </a:cubicBezTo>
                      <a:cubicBezTo>
                        <a:pt x="1409" y="3251"/>
                        <a:pt x="1214" y="3163"/>
                        <a:pt x="1032" y="3062"/>
                      </a:cubicBezTo>
                      <a:cubicBezTo>
                        <a:pt x="1106" y="3001"/>
                        <a:pt x="1180" y="2940"/>
                        <a:pt x="1261" y="2880"/>
                      </a:cubicBezTo>
                      <a:cubicBezTo>
                        <a:pt x="1450" y="2725"/>
                        <a:pt x="1659" y="2583"/>
                        <a:pt x="1861" y="2448"/>
                      </a:cubicBezTo>
                      <a:cubicBezTo>
                        <a:pt x="2097" y="2549"/>
                        <a:pt x="2340" y="2637"/>
                        <a:pt x="2583" y="2711"/>
                      </a:cubicBezTo>
                      <a:cubicBezTo>
                        <a:pt x="2711" y="2745"/>
                        <a:pt x="2839" y="2779"/>
                        <a:pt x="2974" y="2792"/>
                      </a:cubicBezTo>
                      <a:cubicBezTo>
                        <a:pt x="3046" y="2803"/>
                        <a:pt x="3119" y="2813"/>
                        <a:pt x="3193" y="2813"/>
                      </a:cubicBezTo>
                      <a:cubicBezTo>
                        <a:pt x="3251" y="2813"/>
                        <a:pt x="3308" y="2807"/>
                        <a:pt x="3365" y="2792"/>
                      </a:cubicBezTo>
                      <a:lnTo>
                        <a:pt x="3365" y="2792"/>
                      </a:lnTo>
                      <a:cubicBezTo>
                        <a:pt x="3329" y="2798"/>
                        <a:pt x="3292" y="2800"/>
                        <a:pt x="3255" y="2800"/>
                      </a:cubicBezTo>
                      <a:cubicBezTo>
                        <a:pt x="3161" y="2800"/>
                        <a:pt x="3066" y="2784"/>
                        <a:pt x="2974" y="2765"/>
                      </a:cubicBezTo>
                      <a:cubicBezTo>
                        <a:pt x="2846" y="2738"/>
                        <a:pt x="2724" y="2698"/>
                        <a:pt x="2603" y="2650"/>
                      </a:cubicBezTo>
                      <a:cubicBezTo>
                        <a:pt x="2387" y="2569"/>
                        <a:pt x="2185" y="2475"/>
                        <a:pt x="1983" y="2367"/>
                      </a:cubicBezTo>
                      <a:cubicBezTo>
                        <a:pt x="2178" y="2246"/>
                        <a:pt x="2387" y="2131"/>
                        <a:pt x="2589" y="2017"/>
                      </a:cubicBezTo>
                      <a:cubicBezTo>
                        <a:pt x="2792" y="1909"/>
                        <a:pt x="2987" y="1794"/>
                        <a:pt x="3176" y="1673"/>
                      </a:cubicBezTo>
                      <a:cubicBezTo>
                        <a:pt x="3520" y="1794"/>
                        <a:pt x="3877" y="1855"/>
                        <a:pt x="4235" y="1861"/>
                      </a:cubicBezTo>
                      <a:cubicBezTo>
                        <a:pt x="3898" y="1828"/>
                        <a:pt x="3567" y="1747"/>
                        <a:pt x="3264" y="1619"/>
                      </a:cubicBezTo>
                      <a:cubicBezTo>
                        <a:pt x="3453" y="1491"/>
                        <a:pt x="3641" y="1363"/>
                        <a:pt x="3823" y="1221"/>
                      </a:cubicBezTo>
                      <a:lnTo>
                        <a:pt x="3830" y="1221"/>
                      </a:lnTo>
                      <a:lnTo>
                        <a:pt x="3830" y="1214"/>
                      </a:lnTo>
                      <a:cubicBezTo>
                        <a:pt x="3864" y="1187"/>
                        <a:pt x="3898" y="1167"/>
                        <a:pt x="3931" y="1140"/>
                      </a:cubicBezTo>
                      <a:cubicBezTo>
                        <a:pt x="4140" y="971"/>
                        <a:pt x="4343" y="796"/>
                        <a:pt x="4538" y="607"/>
                      </a:cubicBezTo>
                      <a:cubicBezTo>
                        <a:pt x="4633" y="513"/>
                        <a:pt x="4720" y="419"/>
                        <a:pt x="4808" y="317"/>
                      </a:cubicBezTo>
                      <a:cubicBezTo>
                        <a:pt x="4896" y="216"/>
                        <a:pt x="4983" y="115"/>
                        <a:pt x="50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564" name="Google Shape;564;p37"/>
            <p:cNvGrpSpPr/>
            <p:nvPr/>
          </p:nvGrpSpPr>
          <p:grpSpPr>
            <a:xfrm rot="0" flipH="1">
              <a:off x="7372933" y="2903518"/>
              <a:ext cx="1133791" cy="1488257"/>
              <a:chOff x="10004396" y="3005385"/>
              <a:chExt cx="1133791" cy="1488257"/>
            </a:xfrm>
          </p:grpSpPr>
          <p:sp>
            <p:nvSpPr>
              <p:cNvPr id="565" name="Google Shape;565;p37"/>
              <p:cNvSpPr/>
              <p:nvPr/>
            </p:nvSpPr>
            <p:spPr>
              <a:xfrm rot="21114346" flipH="1">
                <a:off x="10095880" y="3065497"/>
                <a:ext cx="950581" cy="1366332"/>
              </a:xfrm>
              <a:custGeom>
                <a:avLst/>
                <a:gdLst/>
                <a:rect l="l" t="t" r="r" b="b"/>
                <a:pathLst>
                  <a:path w="4249" h="5565" extrusionOk="0">
                    <a:moveTo>
                      <a:pt x="3764" y="0"/>
                    </a:moveTo>
                    <a:cubicBezTo>
                      <a:pt x="2929" y="0"/>
                      <a:pt x="2580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50" y="548"/>
                      <a:pt x="1633" y="56"/>
                      <a:pt x="1633" y="56"/>
                    </a:cubicBezTo>
                    <a:lnTo>
                      <a:pt x="1633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7" y="2632"/>
                      <a:pt x="1869" y="2915"/>
                      <a:pt x="1714" y="3212"/>
                    </a:cubicBezTo>
                    <a:cubicBezTo>
                      <a:pt x="1896" y="2740"/>
                      <a:pt x="2037" y="2113"/>
                      <a:pt x="1646" y="1910"/>
                    </a:cubicBezTo>
                    <a:cubicBezTo>
                      <a:pt x="1496" y="1833"/>
                      <a:pt x="1340" y="1803"/>
                      <a:pt x="1189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8" y="2029"/>
                      <a:pt x="701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65"/>
                    </a:lnTo>
                    <a:cubicBezTo>
                      <a:pt x="682" y="5019"/>
                      <a:pt x="1154" y="4371"/>
                      <a:pt x="1518" y="3764"/>
                    </a:cubicBezTo>
                    <a:cubicBezTo>
                      <a:pt x="2583" y="3225"/>
                      <a:pt x="3912" y="3178"/>
                      <a:pt x="3912" y="3178"/>
                    </a:cubicBezTo>
                    <a:cubicBezTo>
                      <a:pt x="3594" y="3025"/>
                      <a:pt x="3300" y="2964"/>
                      <a:pt x="3035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6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8" y="1931"/>
                      <a:pt x="2253" y="2254"/>
                    </a:cubicBezTo>
                    <a:cubicBezTo>
                      <a:pt x="2381" y="1924"/>
                      <a:pt x="2462" y="1667"/>
                      <a:pt x="2502" y="1533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 rot="21114346" flipH="1">
                <a:off x="10096001" y="3065488"/>
                <a:ext cx="950581" cy="1368051"/>
              </a:xfrm>
              <a:custGeom>
                <a:avLst/>
                <a:gdLst/>
                <a:rect l="l" t="t" r="r" b="b"/>
                <a:pathLst>
                  <a:path w="4249" h="5572" extrusionOk="0">
                    <a:moveTo>
                      <a:pt x="3764" y="0"/>
                    </a:moveTo>
                    <a:cubicBezTo>
                      <a:pt x="2929" y="0"/>
                      <a:pt x="2579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49" y="548"/>
                      <a:pt x="1632" y="56"/>
                      <a:pt x="1632" y="56"/>
                    </a:cubicBezTo>
                    <a:lnTo>
                      <a:pt x="1632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6" y="2632"/>
                      <a:pt x="1868" y="2915"/>
                      <a:pt x="1713" y="3212"/>
                    </a:cubicBezTo>
                    <a:cubicBezTo>
                      <a:pt x="1895" y="2740"/>
                      <a:pt x="2037" y="2113"/>
                      <a:pt x="1653" y="1910"/>
                    </a:cubicBezTo>
                    <a:cubicBezTo>
                      <a:pt x="1501" y="1833"/>
                      <a:pt x="1344" y="1803"/>
                      <a:pt x="1191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7" y="2029"/>
                      <a:pt x="700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72"/>
                    </a:lnTo>
                    <a:cubicBezTo>
                      <a:pt x="682" y="5019"/>
                      <a:pt x="1154" y="4378"/>
                      <a:pt x="1518" y="3764"/>
                    </a:cubicBezTo>
                    <a:cubicBezTo>
                      <a:pt x="2583" y="3225"/>
                      <a:pt x="3911" y="3178"/>
                      <a:pt x="3911" y="3178"/>
                    </a:cubicBezTo>
                    <a:cubicBezTo>
                      <a:pt x="3594" y="3025"/>
                      <a:pt x="3300" y="2964"/>
                      <a:pt x="3034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5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7" y="1931"/>
                      <a:pt x="2253" y="2254"/>
                    </a:cubicBezTo>
                    <a:cubicBezTo>
                      <a:pt x="2381" y="1924"/>
                      <a:pt x="2462" y="1667"/>
                      <a:pt x="2502" y="1539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67" name="Google Shape;567;p37"/>
            <p:cNvGrpSpPr/>
            <p:nvPr/>
          </p:nvGrpSpPr>
          <p:grpSpPr>
            <a:xfrm rot="0">
              <a:off x="6250248" y="2571759"/>
              <a:ext cx="1427653" cy="2355483"/>
              <a:chOff x="10154323" y="-1401891"/>
              <a:chExt cx="1427653" cy="2355483"/>
            </a:xfrm>
          </p:grpSpPr>
          <p:sp>
            <p:nvSpPr>
              <p:cNvPr id="568" name="Google Shape;568;p37"/>
              <p:cNvSpPr/>
              <p:nvPr/>
            </p:nvSpPr>
            <p:spPr>
              <a:xfrm rot="21534838">
                <a:off x="10177032" y="-1388988"/>
                <a:ext cx="1382234" cy="2329636"/>
              </a:xfrm>
              <a:custGeom>
                <a:avLst/>
                <a:gdLst/>
                <a:rect l="l" t="t" r="r" b="b"/>
                <a:pathLst>
                  <a:path w="5726" h="8794" extrusionOk="0">
                    <a:moveTo>
                      <a:pt x="2165" y="1"/>
                    </a:moveTo>
                    <a:cubicBezTo>
                      <a:pt x="2037" y="1"/>
                      <a:pt x="1936" y="109"/>
                      <a:pt x="1936" y="237"/>
                    </a:cubicBezTo>
                    <a:lnTo>
                      <a:pt x="1936" y="378"/>
                    </a:lnTo>
                    <a:lnTo>
                      <a:pt x="965" y="378"/>
                    </a:lnTo>
                    <a:cubicBezTo>
                      <a:pt x="601" y="378"/>
                      <a:pt x="304" y="722"/>
                      <a:pt x="304" y="1147"/>
                    </a:cubicBezTo>
                    <a:lnTo>
                      <a:pt x="230" y="1147"/>
                    </a:lnTo>
                    <a:cubicBezTo>
                      <a:pt x="102" y="1147"/>
                      <a:pt x="1" y="1255"/>
                      <a:pt x="1" y="1390"/>
                    </a:cubicBezTo>
                    <a:lnTo>
                      <a:pt x="1" y="1565"/>
                    </a:lnTo>
                    <a:cubicBezTo>
                      <a:pt x="1" y="1693"/>
                      <a:pt x="102" y="1801"/>
                      <a:pt x="230" y="1801"/>
                    </a:cubicBezTo>
                    <a:lnTo>
                      <a:pt x="223" y="1801"/>
                    </a:lnTo>
                    <a:lnTo>
                      <a:pt x="237" y="1963"/>
                    </a:lnTo>
                    <a:lnTo>
                      <a:pt x="580" y="7600"/>
                    </a:lnTo>
                    <a:cubicBezTo>
                      <a:pt x="540" y="7573"/>
                      <a:pt x="500" y="7559"/>
                      <a:pt x="452" y="7559"/>
                    </a:cubicBezTo>
                    <a:cubicBezTo>
                      <a:pt x="331" y="7559"/>
                      <a:pt x="230" y="7661"/>
                      <a:pt x="230" y="7782"/>
                    </a:cubicBezTo>
                    <a:lnTo>
                      <a:pt x="230" y="8571"/>
                    </a:lnTo>
                    <a:cubicBezTo>
                      <a:pt x="230" y="8699"/>
                      <a:pt x="331" y="8793"/>
                      <a:pt x="452" y="8793"/>
                    </a:cubicBezTo>
                    <a:cubicBezTo>
                      <a:pt x="574" y="8793"/>
                      <a:pt x="668" y="8692"/>
                      <a:pt x="668" y="8571"/>
                    </a:cubicBezTo>
                    <a:lnTo>
                      <a:pt x="668" y="8476"/>
                    </a:lnTo>
                    <a:lnTo>
                      <a:pt x="5051" y="8476"/>
                    </a:lnTo>
                    <a:lnTo>
                      <a:pt x="5051" y="8571"/>
                    </a:lnTo>
                    <a:cubicBezTo>
                      <a:pt x="5051" y="8699"/>
                      <a:pt x="5145" y="8793"/>
                      <a:pt x="5267" y="8793"/>
                    </a:cubicBezTo>
                    <a:cubicBezTo>
                      <a:pt x="5395" y="8793"/>
                      <a:pt x="5489" y="8692"/>
                      <a:pt x="5489" y="8571"/>
                    </a:cubicBezTo>
                    <a:lnTo>
                      <a:pt x="5489" y="7782"/>
                    </a:lnTo>
                    <a:cubicBezTo>
                      <a:pt x="5489" y="7661"/>
                      <a:pt x="5388" y="7559"/>
                      <a:pt x="5267" y="7559"/>
                    </a:cubicBezTo>
                    <a:cubicBezTo>
                      <a:pt x="5220" y="7559"/>
                      <a:pt x="5179" y="7573"/>
                      <a:pt x="5139" y="7600"/>
                    </a:cubicBezTo>
                    <a:lnTo>
                      <a:pt x="5489" y="1963"/>
                    </a:lnTo>
                    <a:lnTo>
                      <a:pt x="5496" y="1801"/>
                    </a:lnTo>
                    <a:lnTo>
                      <a:pt x="5489" y="1801"/>
                    </a:lnTo>
                    <a:cubicBezTo>
                      <a:pt x="5617" y="1801"/>
                      <a:pt x="5725" y="1693"/>
                      <a:pt x="5725" y="1565"/>
                    </a:cubicBezTo>
                    <a:lnTo>
                      <a:pt x="5725" y="1390"/>
                    </a:lnTo>
                    <a:cubicBezTo>
                      <a:pt x="5725" y="1255"/>
                      <a:pt x="5617" y="1147"/>
                      <a:pt x="5489" y="1147"/>
                    </a:cubicBezTo>
                    <a:lnTo>
                      <a:pt x="5422" y="1147"/>
                    </a:lnTo>
                    <a:cubicBezTo>
                      <a:pt x="5422" y="722"/>
                      <a:pt x="5118" y="378"/>
                      <a:pt x="4754" y="378"/>
                    </a:cubicBezTo>
                    <a:lnTo>
                      <a:pt x="3783" y="378"/>
                    </a:lnTo>
                    <a:lnTo>
                      <a:pt x="3783" y="237"/>
                    </a:lnTo>
                    <a:cubicBezTo>
                      <a:pt x="3783" y="109"/>
                      <a:pt x="3682" y="1"/>
                      <a:pt x="35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569" name="Google Shape;569;p37"/>
              <p:cNvGrpSpPr/>
              <p:nvPr/>
            </p:nvGrpSpPr>
            <p:grpSpPr>
              <a:xfrm rot="21534838">
                <a:off x="10176308" y="-1388988"/>
                <a:ext cx="1383683" cy="2329678"/>
                <a:chOff x="-78654" y="1667600"/>
                <a:chExt cx="186792" cy="314501"/>
              </a:xfrm>
            </p:grpSpPr>
            <p:sp>
              <p:nvSpPr>
                <p:cNvPr id="570" name="Google Shape;570;p37"/>
                <p:cNvSpPr/>
                <p:nvPr/>
              </p:nvSpPr>
              <p:spPr>
                <a:xfrm>
                  <a:off x="86132" y="1937935"/>
                  <a:ext cx="14306" cy="44167"/>
                </a:xfrm>
                <a:custGeom>
                  <a:avLst/>
                  <a:gdLst/>
                  <a:rect l="l" t="t" r="r" b="b"/>
                  <a:pathLst>
                    <a:path w="439" h="1235" extrusionOk="0">
                      <a:moveTo>
                        <a:pt x="216" y="0"/>
                      </a:moveTo>
                      <a:cubicBezTo>
                        <a:pt x="95" y="0"/>
                        <a:pt x="1" y="102"/>
                        <a:pt x="1" y="223"/>
                      </a:cubicBezTo>
                      <a:lnTo>
                        <a:pt x="1" y="1019"/>
                      </a:lnTo>
                      <a:cubicBezTo>
                        <a:pt x="1" y="1140"/>
                        <a:pt x="95" y="1234"/>
                        <a:pt x="216" y="1234"/>
                      </a:cubicBezTo>
                      <a:cubicBezTo>
                        <a:pt x="338" y="1234"/>
                        <a:pt x="439" y="1140"/>
                        <a:pt x="439" y="1019"/>
                      </a:cubicBezTo>
                      <a:lnTo>
                        <a:pt x="439" y="223"/>
                      </a:lnTo>
                      <a:cubicBezTo>
                        <a:pt x="439" y="102"/>
                        <a:pt x="344" y="0"/>
                        <a:pt x="2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1" name="Google Shape;571;p37"/>
                <p:cNvSpPr/>
                <p:nvPr/>
              </p:nvSpPr>
              <p:spPr>
                <a:xfrm>
                  <a:off x="-70964" y="1937935"/>
                  <a:ext cx="14306" cy="44167"/>
                </a:xfrm>
                <a:custGeom>
                  <a:avLst/>
                  <a:gdLst/>
                  <a:rect l="l" t="t" r="r" b="b"/>
                  <a:pathLst>
                    <a:path w="439" h="1235" extrusionOk="0">
                      <a:moveTo>
                        <a:pt x="223" y="0"/>
                      </a:moveTo>
                      <a:cubicBezTo>
                        <a:pt x="101" y="0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1" y="1234"/>
                        <a:pt x="223" y="1234"/>
                      </a:cubicBezTo>
                      <a:cubicBezTo>
                        <a:pt x="344" y="1234"/>
                        <a:pt x="439" y="1140"/>
                        <a:pt x="439" y="1019"/>
                      </a:cubicBezTo>
                      <a:lnTo>
                        <a:pt x="439" y="223"/>
                      </a:lnTo>
                      <a:cubicBezTo>
                        <a:pt x="439" y="102"/>
                        <a:pt x="344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2" name="Google Shape;572;p37"/>
                <p:cNvSpPr/>
                <p:nvPr/>
              </p:nvSpPr>
              <p:spPr>
                <a:xfrm>
                  <a:off x="-71192" y="1732225"/>
                  <a:ext cx="171866" cy="238536"/>
                </a:xfrm>
                <a:custGeom>
                  <a:avLst/>
                  <a:gdLst/>
                  <a:rect l="l" t="t" r="r" b="b"/>
                  <a:pathLst>
                    <a:path w="5274" h="6670" extrusionOk="0">
                      <a:moveTo>
                        <a:pt x="1" y="1"/>
                      </a:moveTo>
                      <a:lnTo>
                        <a:pt x="14" y="156"/>
                      </a:lnTo>
                      <a:lnTo>
                        <a:pt x="412" y="6669"/>
                      </a:lnTo>
                      <a:lnTo>
                        <a:pt x="4862" y="6669"/>
                      </a:lnTo>
                      <a:lnTo>
                        <a:pt x="5267" y="156"/>
                      </a:lnTo>
                      <a:lnTo>
                        <a:pt x="52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3" name="Google Shape;573;p37"/>
                <p:cNvSpPr/>
                <p:nvPr/>
              </p:nvSpPr>
              <p:spPr>
                <a:xfrm>
                  <a:off x="-71192" y="1732225"/>
                  <a:ext cx="171866" cy="5579"/>
                </a:xfrm>
                <a:custGeom>
                  <a:avLst/>
                  <a:gdLst/>
                  <a:rect l="l" t="t" r="r" b="b"/>
                  <a:pathLst>
                    <a:path w="5274" h="156" extrusionOk="0">
                      <a:moveTo>
                        <a:pt x="1" y="1"/>
                      </a:moveTo>
                      <a:lnTo>
                        <a:pt x="14" y="156"/>
                      </a:lnTo>
                      <a:lnTo>
                        <a:pt x="5267" y="156"/>
                      </a:lnTo>
                      <a:lnTo>
                        <a:pt x="527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4" name="Google Shape;574;p37"/>
                <p:cNvSpPr/>
                <p:nvPr/>
              </p:nvSpPr>
              <p:spPr>
                <a:xfrm>
                  <a:off x="-78654" y="1708621"/>
                  <a:ext cx="186792" cy="23639"/>
                </a:xfrm>
                <a:custGeom>
                  <a:avLst/>
                  <a:gdLst/>
                  <a:rect l="l" t="t" r="r" b="b"/>
                  <a:pathLst>
                    <a:path w="5732" h="661" extrusionOk="0">
                      <a:moveTo>
                        <a:pt x="236" y="0"/>
                      </a:moveTo>
                      <a:cubicBezTo>
                        <a:pt x="108" y="0"/>
                        <a:pt x="0" y="108"/>
                        <a:pt x="0" y="243"/>
                      </a:cubicBezTo>
                      <a:lnTo>
                        <a:pt x="0" y="418"/>
                      </a:lnTo>
                      <a:cubicBezTo>
                        <a:pt x="0" y="546"/>
                        <a:pt x="108" y="661"/>
                        <a:pt x="236" y="661"/>
                      </a:cubicBezTo>
                      <a:lnTo>
                        <a:pt x="5496" y="661"/>
                      </a:lnTo>
                      <a:cubicBezTo>
                        <a:pt x="5624" y="661"/>
                        <a:pt x="5732" y="553"/>
                        <a:pt x="5732" y="418"/>
                      </a:cubicBezTo>
                      <a:lnTo>
                        <a:pt x="5732" y="243"/>
                      </a:lnTo>
                      <a:cubicBezTo>
                        <a:pt x="5732" y="108"/>
                        <a:pt x="5624" y="0"/>
                        <a:pt x="54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5" name="Google Shape;575;p37"/>
                <p:cNvSpPr/>
                <p:nvPr/>
              </p:nvSpPr>
              <p:spPr>
                <a:xfrm>
                  <a:off x="-15373" y="1667600"/>
                  <a:ext cx="60222" cy="21744"/>
                </a:xfrm>
                <a:custGeom>
                  <a:avLst/>
                  <a:gdLst/>
                  <a:rect l="l" t="t" r="r" b="b"/>
                  <a:pathLst>
                    <a:path w="1848" h="608" fill="none" extrusionOk="0">
                      <a:moveTo>
                        <a:pt x="230" y="1"/>
                      </a:moveTo>
                      <a:lnTo>
                        <a:pt x="1619" y="1"/>
                      </a:lnTo>
                      <a:cubicBezTo>
                        <a:pt x="1747" y="1"/>
                        <a:pt x="1848" y="109"/>
                        <a:pt x="1848" y="237"/>
                      </a:cubicBezTo>
                      <a:lnTo>
                        <a:pt x="1848" y="608"/>
                      </a:lnTo>
                      <a:lnTo>
                        <a:pt x="0" y="608"/>
                      </a:lnTo>
                      <a:lnTo>
                        <a:pt x="0" y="237"/>
                      </a:lnTo>
                      <a:cubicBezTo>
                        <a:pt x="0" y="109"/>
                        <a:pt x="108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miter/>
                  <a:headEnd w="sm" len="sm"/>
                  <a:tailEnd w="sm" len="sm"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6" name="Google Shape;576;p37"/>
                <p:cNvSpPr/>
                <p:nvPr/>
              </p:nvSpPr>
              <p:spPr>
                <a:xfrm>
                  <a:off x="-68553" y="1681119"/>
                  <a:ext cx="166815" cy="27537"/>
                </a:xfrm>
                <a:custGeom>
                  <a:avLst/>
                  <a:gdLst/>
                  <a:rect l="l" t="t" r="r" b="b"/>
                  <a:pathLst>
                    <a:path w="5119" h="770" extrusionOk="0">
                      <a:moveTo>
                        <a:pt x="661" y="0"/>
                      </a:moveTo>
                      <a:cubicBezTo>
                        <a:pt x="297" y="0"/>
                        <a:pt x="1" y="344"/>
                        <a:pt x="1" y="769"/>
                      </a:cubicBezTo>
                      <a:lnTo>
                        <a:pt x="5118" y="769"/>
                      </a:lnTo>
                      <a:cubicBezTo>
                        <a:pt x="5118" y="344"/>
                        <a:pt x="4815" y="0"/>
                        <a:pt x="44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577" name="Google Shape;577;p37"/>
              <p:cNvGrpSpPr/>
              <p:nvPr/>
            </p:nvGrpSpPr>
            <p:grpSpPr>
              <a:xfrm rot="0">
                <a:off x="10574499" y="-391014"/>
                <a:ext cx="609647" cy="594716"/>
                <a:chOff x="2723691" y="3390388"/>
                <a:chExt cx="178677" cy="174306"/>
              </a:xfrm>
            </p:grpSpPr>
            <p:sp>
              <p:nvSpPr>
                <p:cNvPr id="578" name="Google Shape;578;p37"/>
                <p:cNvSpPr/>
                <p:nvPr/>
              </p:nvSpPr>
              <p:spPr>
                <a:xfrm>
                  <a:off x="2723691" y="3390388"/>
                  <a:ext cx="178677" cy="174306"/>
                </a:xfrm>
                <a:custGeom>
                  <a:avLst/>
                  <a:gdLst/>
                  <a:rect l="l" t="t" r="r" b="b"/>
                  <a:pathLst>
                    <a:path w="5483" h="4874" extrusionOk="0">
                      <a:moveTo>
                        <a:pt x="2748" y="1"/>
                      </a:moveTo>
                      <a:cubicBezTo>
                        <a:pt x="2037" y="1"/>
                        <a:pt x="1332" y="309"/>
                        <a:pt x="850" y="903"/>
                      </a:cubicBezTo>
                      <a:cubicBezTo>
                        <a:pt x="0" y="1948"/>
                        <a:pt x="162" y="3479"/>
                        <a:pt x="1207" y="4328"/>
                      </a:cubicBezTo>
                      <a:cubicBezTo>
                        <a:pt x="1658" y="4695"/>
                        <a:pt x="2201" y="4874"/>
                        <a:pt x="2741" y="4874"/>
                      </a:cubicBezTo>
                      <a:cubicBezTo>
                        <a:pt x="3450" y="4874"/>
                        <a:pt x="4154" y="4565"/>
                        <a:pt x="4632" y="3971"/>
                      </a:cubicBezTo>
                      <a:cubicBezTo>
                        <a:pt x="5482" y="2926"/>
                        <a:pt x="5327" y="1395"/>
                        <a:pt x="4282" y="546"/>
                      </a:cubicBezTo>
                      <a:cubicBezTo>
                        <a:pt x="3831" y="179"/>
                        <a:pt x="3287" y="1"/>
                        <a:pt x="27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79" name="Google Shape;579;p37"/>
                <p:cNvSpPr/>
                <p:nvPr/>
              </p:nvSpPr>
              <p:spPr>
                <a:xfrm>
                  <a:off x="2768072" y="3500538"/>
                  <a:ext cx="38258" cy="22960"/>
                </a:xfrm>
                <a:custGeom>
                  <a:avLst/>
                  <a:gdLst/>
                  <a:rect l="l" t="t" r="r" b="b"/>
                  <a:pathLst>
                    <a:path w="1174" h="642" extrusionOk="0">
                      <a:moveTo>
                        <a:pt x="1120" y="1"/>
                      </a:moveTo>
                      <a:lnTo>
                        <a:pt x="256" y="95"/>
                      </a:lnTo>
                      <a:lnTo>
                        <a:pt x="0" y="642"/>
                      </a:lnTo>
                      <a:cubicBezTo>
                        <a:pt x="513" y="594"/>
                        <a:pt x="1173" y="520"/>
                        <a:pt x="1173" y="520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0" name="Google Shape;580;p37"/>
                <p:cNvSpPr/>
                <p:nvPr/>
              </p:nvSpPr>
              <p:spPr>
                <a:xfrm>
                  <a:off x="2756635" y="3503936"/>
                  <a:ext cx="19813" cy="19562"/>
                </a:xfrm>
                <a:custGeom>
                  <a:avLst/>
                  <a:gdLst/>
                  <a:rect l="l" t="t" r="r" b="b"/>
                  <a:pathLst>
                    <a:path w="608" h="547" extrusionOk="0">
                      <a:moveTo>
                        <a:pt x="607" y="0"/>
                      </a:moveTo>
                      <a:lnTo>
                        <a:pt x="1" y="61"/>
                      </a:lnTo>
                      <a:lnTo>
                        <a:pt x="351" y="547"/>
                      </a:lnTo>
                      <a:lnTo>
                        <a:pt x="60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1" name="Google Shape;581;p37"/>
                <p:cNvSpPr/>
                <p:nvPr/>
              </p:nvSpPr>
              <p:spPr>
                <a:xfrm>
                  <a:off x="2756635" y="3462701"/>
                  <a:ext cx="30795" cy="43451"/>
                </a:xfrm>
                <a:custGeom>
                  <a:avLst/>
                  <a:gdLst/>
                  <a:rect l="l" t="t" r="r" b="b"/>
                  <a:pathLst>
                    <a:path w="945" h="1215" extrusionOk="0">
                      <a:moveTo>
                        <a:pt x="850" y="0"/>
                      </a:moveTo>
                      <a:lnTo>
                        <a:pt x="1" y="600"/>
                      </a:lnTo>
                      <a:cubicBezTo>
                        <a:pt x="1" y="600"/>
                        <a:pt x="102" y="648"/>
                        <a:pt x="237" y="708"/>
                      </a:cubicBezTo>
                      <a:cubicBezTo>
                        <a:pt x="176" y="836"/>
                        <a:pt x="88" y="1025"/>
                        <a:pt x="1" y="1214"/>
                      </a:cubicBezTo>
                      <a:lnTo>
                        <a:pt x="607" y="1153"/>
                      </a:lnTo>
                      <a:lnTo>
                        <a:pt x="709" y="924"/>
                      </a:lnTo>
                      <a:cubicBezTo>
                        <a:pt x="843" y="992"/>
                        <a:pt x="945" y="1032"/>
                        <a:pt x="945" y="1032"/>
                      </a:cubicBez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2" name="Google Shape;582;p37"/>
                <p:cNvSpPr/>
                <p:nvPr/>
              </p:nvSpPr>
              <p:spPr>
                <a:xfrm>
                  <a:off x="2836828" y="3458338"/>
                  <a:ext cx="36726" cy="35977"/>
                </a:xfrm>
                <a:custGeom>
                  <a:avLst/>
                  <a:gdLst/>
                  <a:rect l="l" t="t" r="r" b="b"/>
                  <a:pathLst>
                    <a:path w="1127" h="1006" extrusionOk="0">
                      <a:moveTo>
                        <a:pt x="419" y="1"/>
                      </a:moveTo>
                      <a:lnTo>
                        <a:pt x="1" y="311"/>
                      </a:lnTo>
                      <a:lnTo>
                        <a:pt x="520" y="1006"/>
                      </a:lnTo>
                      <a:lnTo>
                        <a:pt x="1127" y="945"/>
                      </a:lnTo>
                      <a:cubicBezTo>
                        <a:pt x="817" y="534"/>
                        <a:pt x="419" y="1"/>
                        <a:pt x="41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3" name="Google Shape;583;p37"/>
                <p:cNvSpPr/>
                <p:nvPr/>
              </p:nvSpPr>
              <p:spPr>
                <a:xfrm>
                  <a:off x="2853969" y="3492098"/>
                  <a:ext cx="19585" cy="19812"/>
                </a:xfrm>
                <a:custGeom>
                  <a:avLst/>
                  <a:gdLst/>
                  <a:rect l="l" t="t" r="r" b="b"/>
                  <a:pathLst>
                    <a:path w="601" h="554" extrusionOk="0">
                      <a:moveTo>
                        <a:pt x="601" y="1"/>
                      </a:moveTo>
                      <a:lnTo>
                        <a:pt x="1" y="68"/>
                      </a:lnTo>
                      <a:lnTo>
                        <a:pt x="358" y="554"/>
                      </a:lnTo>
                      <a:lnTo>
                        <a:pt x="601" y="1"/>
                      </a:lnTo>
                      <a:close/>
                    </a:path>
                  </a:pathLst>
                </a:custGeom>
                <a:solidFill>
                  <a:srgbClr val="f7fafb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4" name="Google Shape;584;p37"/>
                <p:cNvSpPr/>
                <p:nvPr/>
              </p:nvSpPr>
              <p:spPr>
                <a:xfrm>
                  <a:off x="2817505" y="3486090"/>
                  <a:ext cx="48164" cy="37157"/>
                </a:xfrm>
                <a:custGeom>
                  <a:avLst/>
                  <a:gdLst/>
                  <a:rect l="l" t="t" r="r" b="b"/>
                  <a:pathLst>
                    <a:path w="1478" h="1039" extrusionOk="0">
                      <a:moveTo>
                        <a:pt x="843" y="0"/>
                      </a:moveTo>
                      <a:lnTo>
                        <a:pt x="0" y="614"/>
                      </a:lnTo>
                      <a:lnTo>
                        <a:pt x="951" y="1039"/>
                      </a:lnTo>
                      <a:cubicBezTo>
                        <a:pt x="951" y="1039"/>
                        <a:pt x="944" y="924"/>
                        <a:pt x="924" y="776"/>
                      </a:cubicBezTo>
                      <a:cubicBezTo>
                        <a:pt x="1066" y="762"/>
                        <a:pt x="1275" y="742"/>
                        <a:pt x="1477" y="722"/>
                      </a:cubicBezTo>
                      <a:lnTo>
                        <a:pt x="1120" y="236"/>
                      </a:lnTo>
                      <a:lnTo>
                        <a:pt x="870" y="257"/>
                      </a:lnTo>
                      <a:cubicBezTo>
                        <a:pt x="857" y="108"/>
                        <a:pt x="843" y="0"/>
                        <a:pt x="84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5" name="Google Shape;585;p37"/>
                <p:cNvSpPr/>
                <p:nvPr/>
              </p:nvSpPr>
              <p:spPr>
                <a:xfrm>
                  <a:off x="2782573" y="3408663"/>
                  <a:ext cx="27276" cy="46098"/>
                </a:xfrm>
                <a:custGeom>
                  <a:avLst/>
                  <a:gdLst/>
                  <a:rect l="l" t="t" r="r" b="b"/>
                  <a:pathLst>
                    <a:path w="837" h="1289" extrusionOk="0">
                      <a:moveTo>
                        <a:pt x="492" y="1"/>
                      </a:moveTo>
                      <a:cubicBezTo>
                        <a:pt x="277" y="466"/>
                        <a:pt x="0" y="1073"/>
                        <a:pt x="0" y="1073"/>
                      </a:cubicBezTo>
                      <a:lnTo>
                        <a:pt x="472" y="1289"/>
                      </a:lnTo>
                      <a:lnTo>
                        <a:pt x="836" y="493"/>
                      </a:lnTo>
                      <a:lnTo>
                        <a:pt x="49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6" name="Google Shape;586;p37"/>
                <p:cNvSpPr/>
                <p:nvPr/>
              </p:nvSpPr>
              <p:spPr>
                <a:xfrm>
                  <a:off x="2798605" y="3406731"/>
                  <a:ext cx="19357" cy="19812"/>
                </a:xfrm>
                <a:custGeom>
                  <a:avLst/>
                  <a:gdLst/>
                  <a:rect l="l" t="t" r="r" b="b"/>
                  <a:pathLst>
                    <a:path w="594" h="554" extrusionOk="0">
                      <a:moveTo>
                        <a:pt x="594" y="1"/>
                      </a:moveTo>
                      <a:lnTo>
                        <a:pt x="0" y="55"/>
                      </a:lnTo>
                      <a:lnTo>
                        <a:pt x="344" y="554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solidFill>
                  <a:srgbClr val="f7fafb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87" name="Google Shape;587;p37"/>
                <p:cNvSpPr/>
                <p:nvPr/>
              </p:nvSpPr>
              <p:spPr>
                <a:xfrm>
                  <a:off x="2807404" y="3406731"/>
                  <a:ext cx="30795" cy="48029"/>
                </a:xfrm>
                <a:custGeom>
                  <a:avLst/>
                  <a:gdLst/>
                  <a:rect l="l" t="t" r="r" b="b"/>
                  <a:pathLst>
                    <a:path w="945" h="1343" extrusionOk="0">
                      <a:moveTo>
                        <a:pt x="324" y="1"/>
                      </a:moveTo>
                      <a:lnTo>
                        <a:pt x="74" y="554"/>
                      </a:lnTo>
                      <a:lnTo>
                        <a:pt x="216" y="756"/>
                      </a:lnTo>
                      <a:cubicBezTo>
                        <a:pt x="95" y="837"/>
                        <a:pt x="0" y="905"/>
                        <a:pt x="0" y="905"/>
                      </a:cubicBezTo>
                      <a:lnTo>
                        <a:pt x="944" y="1343"/>
                      </a:lnTo>
                      <a:lnTo>
                        <a:pt x="857" y="311"/>
                      </a:lnTo>
                      <a:cubicBezTo>
                        <a:pt x="857" y="311"/>
                        <a:pt x="762" y="372"/>
                        <a:pt x="641" y="459"/>
                      </a:cubicBezTo>
                      <a:cubicBezTo>
                        <a:pt x="567" y="345"/>
                        <a:pt x="445" y="170"/>
                        <a:pt x="3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sp>
        <p:nvSpPr>
          <p:cNvPr id="588" name="Google Shape;588;p37"/>
          <p:cNvSpPr/>
          <p:nvPr/>
        </p:nvSpPr>
        <p:spPr>
          <a:xfrm>
            <a:off x="6811072" y="1910395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8038622" y="23098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0" name="Google Shape;590;p37"/>
          <p:cNvSpPr/>
          <p:nvPr/>
        </p:nvSpPr>
        <p:spPr>
          <a:xfrm>
            <a:off x="7138324" y="1025595"/>
            <a:ext cx="142207" cy="155864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5011936" y="2530239"/>
            <a:ext cx="75749" cy="83021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217;p51"/>
          <p:cNvSpPr/>
          <p:nvPr/>
        </p:nvSpPr>
        <p:spPr>
          <a:xfrm>
            <a:off x="6949280" y="431115"/>
            <a:ext cx="75751" cy="8311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5" name="Google Shape;1376;p55"/>
          <p:cNvSpPr txBox="1">
            <a:spLocks noGrp="1"/>
          </p:cNvSpPr>
          <p:nvPr/>
        </p:nvSpPr>
        <p:spPr>
          <a:xfrm>
            <a:off x="1645460" y="0"/>
            <a:ext cx="5853079" cy="60665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dso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프로젝트 소개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기능 명세서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pic>
        <p:nvPicPr>
          <p:cNvPr id="149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50131" y="789512"/>
            <a:ext cx="5766647" cy="3564474"/>
          </a:xfrm>
          <a:prstGeom prst="rect">
            <a:avLst/>
          </a:prstGeom>
          <a:ln w="76200">
            <a:solidFill>
              <a:srgbClr val="000000">
                <a:alpha val="45000"/>
              </a:srgbClr>
            </a:solidFill>
          </a:ln>
        </p:spPr>
      </p:pic>
      <p:grpSp>
        <p:nvGrpSpPr>
          <p:cNvPr id="1497" name="Google Shape;1194;p51"/>
          <p:cNvGrpSpPr/>
          <p:nvPr/>
        </p:nvGrpSpPr>
        <p:grpSpPr>
          <a:xfrm rot="0">
            <a:off x="7116784" y="112568"/>
            <a:ext cx="651764" cy="1347423"/>
            <a:chOff x="4703277" y="689833"/>
            <a:chExt cx="228569" cy="472531"/>
          </a:xfrm>
        </p:grpSpPr>
        <p:sp>
          <p:nvSpPr>
            <p:cNvPr id="1498" name="Google Shape;1195;p51"/>
            <p:cNvSpPr/>
            <p:nvPr/>
          </p:nvSpPr>
          <p:spPr>
            <a:xfrm>
              <a:off x="4703277" y="689940"/>
              <a:ext cx="228569" cy="472423"/>
            </a:xfrm>
            <a:custGeom>
              <a:avLst/>
              <a:gdLst/>
              <a:rect l="l" t="t" r="r" b="b"/>
              <a:pathLst>
                <a:path w="7014" h="13210" extrusionOk="0">
                  <a:moveTo>
                    <a:pt x="1840" y="0"/>
                  </a:moveTo>
                  <a:cubicBezTo>
                    <a:pt x="1802" y="0"/>
                    <a:pt x="1764" y="5"/>
                    <a:pt x="1727" y="16"/>
                  </a:cubicBezTo>
                  <a:lnTo>
                    <a:pt x="506" y="387"/>
                  </a:lnTo>
                  <a:cubicBezTo>
                    <a:pt x="290" y="454"/>
                    <a:pt x="169" y="683"/>
                    <a:pt x="236" y="899"/>
                  </a:cubicBezTo>
                  <a:lnTo>
                    <a:pt x="385" y="1378"/>
                  </a:lnTo>
                  <a:lnTo>
                    <a:pt x="507" y="1341"/>
                  </a:lnTo>
                  <a:lnTo>
                    <a:pt x="507" y="1341"/>
                  </a:lnTo>
                  <a:lnTo>
                    <a:pt x="769" y="2214"/>
                  </a:lnTo>
                  <a:lnTo>
                    <a:pt x="425" y="2902"/>
                  </a:lnTo>
                  <a:cubicBezTo>
                    <a:pt x="68" y="3603"/>
                    <a:pt x="0" y="4412"/>
                    <a:pt x="230" y="5167"/>
                  </a:cubicBezTo>
                  <a:lnTo>
                    <a:pt x="2489" y="12591"/>
                  </a:lnTo>
                  <a:cubicBezTo>
                    <a:pt x="2604" y="12965"/>
                    <a:pt x="2953" y="13209"/>
                    <a:pt x="3327" y="13209"/>
                  </a:cubicBezTo>
                  <a:cubicBezTo>
                    <a:pt x="3411" y="13209"/>
                    <a:pt x="3497" y="13197"/>
                    <a:pt x="3581" y="13171"/>
                  </a:cubicBezTo>
                  <a:lnTo>
                    <a:pt x="6292" y="12348"/>
                  </a:lnTo>
                  <a:cubicBezTo>
                    <a:pt x="6757" y="12207"/>
                    <a:pt x="7013" y="11721"/>
                    <a:pt x="6871" y="11256"/>
                  </a:cubicBezTo>
                  <a:lnTo>
                    <a:pt x="4613" y="3832"/>
                  </a:lnTo>
                  <a:cubicBezTo>
                    <a:pt x="4390" y="3077"/>
                    <a:pt x="3878" y="2443"/>
                    <a:pt x="3197" y="2059"/>
                  </a:cubicBezTo>
                  <a:lnTo>
                    <a:pt x="2522" y="1681"/>
                  </a:lnTo>
                  <a:lnTo>
                    <a:pt x="2259" y="805"/>
                  </a:lnTo>
                  <a:lnTo>
                    <a:pt x="2381" y="771"/>
                  </a:lnTo>
                  <a:lnTo>
                    <a:pt x="2232" y="292"/>
                  </a:lnTo>
                  <a:cubicBezTo>
                    <a:pt x="2182" y="114"/>
                    <a:pt x="2017" y="0"/>
                    <a:pt x="1840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499" name="Google Shape;1196;p51"/>
            <p:cNvGrpSpPr/>
            <p:nvPr/>
          </p:nvGrpSpPr>
          <p:grpSpPr>
            <a:xfrm rot="0">
              <a:off x="4703294" y="689833"/>
              <a:ext cx="228536" cy="472531"/>
              <a:chOff x="4112986" y="689833"/>
              <a:chExt cx="228536" cy="472531"/>
            </a:xfrm>
          </p:grpSpPr>
          <p:sp>
            <p:nvSpPr>
              <p:cNvPr id="1500" name="Google Shape;1197;p51"/>
              <p:cNvSpPr/>
              <p:nvPr/>
            </p:nvSpPr>
            <p:spPr>
              <a:xfrm>
                <a:off x="4112986" y="750058"/>
                <a:ext cx="228536" cy="412306"/>
              </a:xfrm>
              <a:custGeom>
                <a:avLst/>
                <a:gdLst/>
                <a:rect l="l" t="t" r="r" b="b"/>
                <a:pathLst>
                  <a:path w="7013" h="11529" extrusionOk="0">
                    <a:moveTo>
                      <a:pt x="2522" y="0"/>
                    </a:moveTo>
                    <a:lnTo>
                      <a:pt x="769" y="533"/>
                    </a:lnTo>
                    <a:lnTo>
                      <a:pt x="425" y="1221"/>
                    </a:lnTo>
                    <a:cubicBezTo>
                      <a:pt x="68" y="1922"/>
                      <a:pt x="0" y="2731"/>
                      <a:pt x="230" y="3486"/>
                    </a:cubicBezTo>
                    <a:lnTo>
                      <a:pt x="2489" y="10910"/>
                    </a:lnTo>
                    <a:cubicBezTo>
                      <a:pt x="2604" y="11284"/>
                      <a:pt x="2953" y="11528"/>
                      <a:pt x="3327" y="11528"/>
                    </a:cubicBezTo>
                    <a:cubicBezTo>
                      <a:pt x="3411" y="11528"/>
                      <a:pt x="3497" y="11516"/>
                      <a:pt x="3581" y="11490"/>
                    </a:cubicBezTo>
                    <a:lnTo>
                      <a:pt x="6291" y="10667"/>
                    </a:lnTo>
                    <a:cubicBezTo>
                      <a:pt x="6757" y="10526"/>
                      <a:pt x="7013" y="10040"/>
                      <a:pt x="6871" y="9575"/>
                    </a:cubicBezTo>
                    <a:lnTo>
                      <a:pt x="4613" y="2151"/>
                    </a:lnTo>
                    <a:cubicBezTo>
                      <a:pt x="4390" y="1403"/>
                      <a:pt x="3878" y="762"/>
                      <a:pt x="3197" y="378"/>
                    </a:cubicBezTo>
                    <a:lnTo>
                      <a:pt x="2522" y="0"/>
                    </a:lnTo>
                    <a:close/>
                  </a:path>
                </a:pathLst>
              </a:custGeom>
              <a:solidFill>
                <a:srgbClr val="81a8d3">
                  <a:alpha val="2375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1" name="Google Shape;1198;p51"/>
              <p:cNvSpPr/>
              <p:nvPr/>
            </p:nvSpPr>
            <p:spPr>
              <a:xfrm>
                <a:off x="4122976" y="760532"/>
                <a:ext cx="208560" cy="391349"/>
              </a:xfrm>
              <a:custGeom>
                <a:avLst/>
                <a:gdLst/>
                <a:rect l="l" t="t" r="r" b="b"/>
                <a:pathLst>
                  <a:path w="6400" h="10943" extrusionOk="0">
                    <a:moveTo>
                      <a:pt x="2192" y="1"/>
                    </a:moveTo>
                    <a:lnTo>
                      <a:pt x="674" y="466"/>
                    </a:lnTo>
                    <a:lnTo>
                      <a:pt x="378" y="1046"/>
                    </a:lnTo>
                    <a:cubicBezTo>
                      <a:pt x="61" y="1686"/>
                      <a:pt x="0" y="2415"/>
                      <a:pt x="202" y="3096"/>
                    </a:cubicBezTo>
                    <a:lnTo>
                      <a:pt x="2461" y="10520"/>
                    </a:lnTo>
                    <a:cubicBezTo>
                      <a:pt x="2544" y="10778"/>
                      <a:pt x="2780" y="10943"/>
                      <a:pt x="3032" y="10943"/>
                    </a:cubicBezTo>
                    <a:cubicBezTo>
                      <a:pt x="3089" y="10943"/>
                      <a:pt x="3146" y="10935"/>
                      <a:pt x="3203" y="10917"/>
                    </a:cubicBezTo>
                    <a:lnTo>
                      <a:pt x="5907" y="10095"/>
                    </a:lnTo>
                    <a:cubicBezTo>
                      <a:pt x="6224" y="10000"/>
                      <a:pt x="6399" y="9663"/>
                      <a:pt x="6305" y="9353"/>
                    </a:cubicBezTo>
                    <a:lnTo>
                      <a:pt x="4046" y="1929"/>
                    </a:lnTo>
                    <a:cubicBezTo>
                      <a:pt x="3837" y="1248"/>
                      <a:pt x="3378" y="675"/>
                      <a:pt x="2758" y="324"/>
                    </a:cubicBezTo>
                    <a:lnTo>
                      <a:pt x="21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2" name="Google Shape;1199;p51"/>
              <p:cNvSpPr/>
              <p:nvPr/>
            </p:nvSpPr>
            <p:spPr>
              <a:xfrm>
                <a:off x="4129474" y="718944"/>
                <a:ext cx="65729" cy="50425"/>
              </a:xfrm>
              <a:custGeom>
                <a:avLst/>
                <a:gdLst/>
                <a:rect l="l" t="t" r="r" b="b"/>
                <a:pathLst>
                  <a:path w="2017" h="1410" extrusionOk="0">
                    <a:moveTo>
                      <a:pt x="1753" y="1"/>
                    </a:moveTo>
                    <a:lnTo>
                      <a:pt x="0" y="533"/>
                    </a:lnTo>
                    <a:lnTo>
                      <a:pt x="263" y="1410"/>
                    </a:lnTo>
                    <a:lnTo>
                      <a:pt x="2016" y="877"/>
                    </a:lnTo>
                    <a:lnTo>
                      <a:pt x="17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3" name="Google Shape;1200;p51"/>
              <p:cNvSpPr/>
              <p:nvPr/>
            </p:nvSpPr>
            <p:spPr>
              <a:xfrm>
                <a:off x="4118460" y="689833"/>
                <a:ext cx="72116" cy="49388"/>
              </a:xfrm>
              <a:custGeom>
                <a:avLst/>
                <a:gdLst/>
                <a:rect l="l" t="t" r="r" b="b"/>
                <a:pathLst>
                  <a:path w="2213" h="1381" extrusionOk="0">
                    <a:moveTo>
                      <a:pt x="1676" y="1"/>
                    </a:moveTo>
                    <a:cubicBezTo>
                      <a:pt x="1637" y="1"/>
                      <a:pt x="1598" y="7"/>
                      <a:pt x="1559" y="19"/>
                    </a:cubicBezTo>
                    <a:lnTo>
                      <a:pt x="338" y="390"/>
                    </a:lnTo>
                    <a:cubicBezTo>
                      <a:pt x="122" y="457"/>
                      <a:pt x="1" y="686"/>
                      <a:pt x="68" y="902"/>
                    </a:cubicBezTo>
                    <a:lnTo>
                      <a:pt x="210" y="1381"/>
                    </a:lnTo>
                    <a:lnTo>
                      <a:pt x="2213" y="767"/>
                    </a:lnTo>
                    <a:lnTo>
                      <a:pt x="2064" y="295"/>
                    </a:lnTo>
                    <a:cubicBezTo>
                      <a:pt x="2015" y="119"/>
                      <a:pt x="1852" y="1"/>
                      <a:pt x="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4" name="Google Shape;1201;p51"/>
              <p:cNvSpPr/>
              <p:nvPr/>
            </p:nvSpPr>
            <p:spPr>
              <a:xfrm>
                <a:off x="4125498" y="760895"/>
                <a:ext cx="114317" cy="75745"/>
              </a:xfrm>
              <a:custGeom>
                <a:avLst/>
                <a:gdLst/>
                <a:rect l="l" t="t" r="r" b="b"/>
                <a:pathLst>
                  <a:path w="3508" h="2118" extrusionOk="0">
                    <a:moveTo>
                      <a:pt x="2105" y="1"/>
                    </a:moveTo>
                    <a:lnTo>
                      <a:pt x="587" y="466"/>
                    </a:lnTo>
                    <a:lnTo>
                      <a:pt x="291" y="1046"/>
                    </a:lnTo>
                    <a:cubicBezTo>
                      <a:pt x="122" y="1383"/>
                      <a:pt x="28" y="1747"/>
                      <a:pt x="1" y="2118"/>
                    </a:cubicBezTo>
                    <a:lnTo>
                      <a:pt x="3507" y="1053"/>
                    </a:lnTo>
                    <a:cubicBezTo>
                      <a:pt x="3285" y="756"/>
                      <a:pt x="3001" y="506"/>
                      <a:pt x="2671" y="324"/>
                    </a:cubicBezTo>
                    <a:lnTo>
                      <a:pt x="2105" y="1"/>
                    </a:lnTo>
                    <a:close/>
                  </a:path>
                </a:pathLst>
              </a:custGeom>
              <a:solidFill>
                <a:srgbClr val="ffffff">
                  <a:alpha val="731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505" name="Google Shape;1202;p51"/>
          <p:cNvGrpSpPr/>
          <p:nvPr/>
        </p:nvGrpSpPr>
        <p:grpSpPr>
          <a:xfrm rot="1734128">
            <a:off x="7146342" y="3388497"/>
            <a:ext cx="729246" cy="1184405"/>
            <a:chOff x="1912718" y="1799531"/>
            <a:chExt cx="219312" cy="356195"/>
          </a:xfrm>
        </p:grpSpPr>
        <p:sp>
          <p:nvSpPr>
            <p:cNvPr id="1506" name="Google Shape;1203;p51"/>
            <p:cNvSpPr/>
            <p:nvPr/>
          </p:nvSpPr>
          <p:spPr>
            <a:xfrm>
              <a:off x="1912832" y="1799531"/>
              <a:ext cx="219086" cy="356194"/>
            </a:xfrm>
            <a:custGeom>
              <a:avLst/>
              <a:gdLst/>
              <a:rect l="l" t="t" r="r" b="b"/>
              <a:pathLst>
                <a:path w="6723" h="9960" extrusionOk="0">
                  <a:moveTo>
                    <a:pt x="3823" y="0"/>
                  </a:moveTo>
                  <a:lnTo>
                    <a:pt x="2158" y="317"/>
                  </a:lnTo>
                  <a:lnTo>
                    <a:pt x="2218" y="641"/>
                  </a:lnTo>
                  <a:lnTo>
                    <a:pt x="823" y="910"/>
                  </a:lnTo>
                  <a:cubicBezTo>
                    <a:pt x="560" y="958"/>
                    <a:pt x="371" y="1200"/>
                    <a:pt x="384" y="1470"/>
                  </a:cubicBezTo>
                  <a:lnTo>
                    <a:pt x="405" y="1956"/>
                  </a:lnTo>
                  <a:lnTo>
                    <a:pt x="182" y="2003"/>
                  </a:lnTo>
                  <a:lnTo>
                    <a:pt x="115" y="2009"/>
                  </a:lnTo>
                  <a:cubicBezTo>
                    <a:pt x="40" y="2023"/>
                    <a:pt x="0" y="2138"/>
                    <a:pt x="20" y="2259"/>
                  </a:cubicBezTo>
                  <a:lnTo>
                    <a:pt x="182" y="3082"/>
                  </a:lnTo>
                  <a:cubicBezTo>
                    <a:pt x="201" y="3195"/>
                    <a:pt x="272" y="3278"/>
                    <a:pt x="342" y="3278"/>
                  </a:cubicBezTo>
                  <a:cubicBezTo>
                    <a:pt x="347" y="3278"/>
                    <a:pt x="352" y="3278"/>
                    <a:pt x="357" y="3277"/>
                  </a:cubicBezTo>
                  <a:lnTo>
                    <a:pt x="486" y="3250"/>
                  </a:lnTo>
                  <a:lnTo>
                    <a:pt x="533" y="3243"/>
                  </a:lnTo>
                  <a:lnTo>
                    <a:pt x="829" y="4106"/>
                  </a:lnTo>
                  <a:lnTo>
                    <a:pt x="695" y="4127"/>
                  </a:lnTo>
                  <a:lnTo>
                    <a:pt x="2171" y="8408"/>
                  </a:lnTo>
                  <a:lnTo>
                    <a:pt x="2306" y="8381"/>
                  </a:lnTo>
                  <a:lnTo>
                    <a:pt x="2724" y="9588"/>
                  </a:lnTo>
                  <a:cubicBezTo>
                    <a:pt x="2797" y="9813"/>
                    <a:pt x="2979" y="9959"/>
                    <a:pt x="3170" y="9959"/>
                  </a:cubicBezTo>
                  <a:cubicBezTo>
                    <a:pt x="3174" y="9959"/>
                    <a:pt x="3178" y="9959"/>
                    <a:pt x="3183" y="9959"/>
                  </a:cubicBezTo>
                  <a:cubicBezTo>
                    <a:pt x="3479" y="9946"/>
                    <a:pt x="3985" y="9899"/>
                    <a:pt x="4787" y="9743"/>
                  </a:cubicBezTo>
                  <a:cubicBezTo>
                    <a:pt x="5590" y="9588"/>
                    <a:pt x="6075" y="9447"/>
                    <a:pt x="6352" y="9352"/>
                  </a:cubicBezTo>
                  <a:cubicBezTo>
                    <a:pt x="6541" y="9285"/>
                    <a:pt x="6655" y="9076"/>
                    <a:pt x="6648" y="8833"/>
                  </a:cubicBezTo>
                  <a:lnTo>
                    <a:pt x="6588" y="7559"/>
                  </a:lnTo>
                  <a:lnTo>
                    <a:pt x="6723" y="7532"/>
                  </a:lnTo>
                  <a:lnTo>
                    <a:pt x="6507" y="3014"/>
                  </a:lnTo>
                  <a:lnTo>
                    <a:pt x="6372" y="3041"/>
                  </a:lnTo>
                  <a:lnTo>
                    <a:pt x="6332" y="2131"/>
                  </a:lnTo>
                  <a:lnTo>
                    <a:pt x="6372" y="2124"/>
                  </a:lnTo>
                  <a:lnTo>
                    <a:pt x="6500" y="2097"/>
                  </a:lnTo>
                  <a:cubicBezTo>
                    <a:pt x="6581" y="2084"/>
                    <a:pt x="6622" y="1976"/>
                    <a:pt x="6595" y="1848"/>
                  </a:cubicBezTo>
                  <a:lnTo>
                    <a:pt x="6439" y="1025"/>
                  </a:lnTo>
                  <a:cubicBezTo>
                    <a:pt x="6414" y="912"/>
                    <a:pt x="6342" y="828"/>
                    <a:pt x="6273" y="828"/>
                  </a:cubicBezTo>
                  <a:cubicBezTo>
                    <a:pt x="6268" y="828"/>
                    <a:pt x="6262" y="829"/>
                    <a:pt x="6257" y="829"/>
                  </a:cubicBezTo>
                  <a:lnTo>
                    <a:pt x="6190" y="843"/>
                  </a:lnTo>
                  <a:lnTo>
                    <a:pt x="6062" y="870"/>
                  </a:lnTo>
                  <a:lnTo>
                    <a:pt x="5900" y="411"/>
                  </a:lnTo>
                  <a:cubicBezTo>
                    <a:pt x="5824" y="189"/>
                    <a:pt x="5617" y="43"/>
                    <a:pt x="5387" y="43"/>
                  </a:cubicBezTo>
                  <a:cubicBezTo>
                    <a:pt x="5352" y="43"/>
                    <a:pt x="5316" y="47"/>
                    <a:pt x="5280" y="54"/>
                  </a:cubicBezTo>
                  <a:lnTo>
                    <a:pt x="3884" y="324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507" name="Google Shape;1204;p51"/>
            <p:cNvGrpSpPr/>
            <p:nvPr/>
          </p:nvGrpSpPr>
          <p:grpSpPr>
            <a:xfrm rot="0">
              <a:off x="1912718" y="1799531"/>
              <a:ext cx="219312" cy="356195"/>
              <a:chOff x="1197503" y="1799531"/>
              <a:chExt cx="219312" cy="356195"/>
            </a:xfrm>
          </p:grpSpPr>
          <p:sp>
            <p:nvSpPr>
              <p:cNvPr id="1508" name="Google Shape;1205;p51"/>
              <p:cNvSpPr/>
              <p:nvPr/>
            </p:nvSpPr>
            <p:spPr>
              <a:xfrm>
                <a:off x="1209559" y="1800890"/>
                <a:ext cx="194287" cy="97524"/>
              </a:xfrm>
              <a:custGeom>
                <a:avLst/>
                <a:gdLst/>
                <a:rect l="l" t="t" r="r" b="b"/>
                <a:pathLst>
                  <a:path w="5962" h="2727" extrusionOk="0">
                    <a:moveTo>
                      <a:pt x="5014" y="1"/>
                    </a:moveTo>
                    <a:cubicBezTo>
                      <a:pt x="4982" y="1"/>
                      <a:pt x="4949" y="3"/>
                      <a:pt x="4916" y="9"/>
                    </a:cubicBezTo>
                    <a:lnTo>
                      <a:pt x="459" y="872"/>
                    </a:lnTo>
                    <a:cubicBezTo>
                      <a:pt x="190" y="920"/>
                      <a:pt x="1" y="1162"/>
                      <a:pt x="14" y="1432"/>
                    </a:cubicBezTo>
                    <a:lnTo>
                      <a:pt x="75" y="2727"/>
                    </a:lnTo>
                    <a:lnTo>
                      <a:pt x="5962" y="1594"/>
                    </a:lnTo>
                    <a:lnTo>
                      <a:pt x="5537" y="373"/>
                    </a:lnTo>
                    <a:cubicBezTo>
                      <a:pt x="5460" y="143"/>
                      <a:pt x="5243" y="1"/>
                      <a:pt x="5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9" name="Google Shape;1206;p51"/>
              <p:cNvSpPr/>
              <p:nvPr/>
            </p:nvSpPr>
            <p:spPr>
              <a:xfrm>
                <a:off x="1211775" y="1864870"/>
                <a:ext cx="202857" cy="290856"/>
              </a:xfrm>
              <a:custGeom>
                <a:avLst/>
                <a:gdLst/>
                <a:rect l="l" t="t" r="r" b="b"/>
                <a:pathLst>
                  <a:path w="6225" h="8133" extrusionOk="0">
                    <a:moveTo>
                      <a:pt x="5887" y="0"/>
                    </a:moveTo>
                    <a:lnTo>
                      <a:pt x="2940" y="567"/>
                    </a:lnTo>
                    <a:lnTo>
                      <a:pt x="0" y="1133"/>
                    </a:lnTo>
                    <a:lnTo>
                      <a:pt x="2293" y="7761"/>
                    </a:lnTo>
                    <a:cubicBezTo>
                      <a:pt x="2366" y="7979"/>
                      <a:pt x="2548" y="8132"/>
                      <a:pt x="2739" y="8132"/>
                    </a:cubicBezTo>
                    <a:cubicBezTo>
                      <a:pt x="2743" y="8132"/>
                      <a:pt x="2747" y="8132"/>
                      <a:pt x="2751" y="8132"/>
                    </a:cubicBezTo>
                    <a:cubicBezTo>
                      <a:pt x="3041" y="8119"/>
                      <a:pt x="3547" y="8072"/>
                      <a:pt x="4356" y="7916"/>
                    </a:cubicBezTo>
                    <a:cubicBezTo>
                      <a:pt x="5159" y="7761"/>
                      <a:pt x="5644" y="7620"/>
                      <a:pt x="5921" y="7519"/>
                    </a:cubicBezTo>
                    <a:cubicBezTo>
                      <a:pt x="6109" y="7458"/>
                      <a:pt x="6224" y="7249"/>
                      <a:pt x="6211" y="7006"/>
                    </a:cubicBezTo>
                    <a:lnTo>
                      <a:pt x="58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0" name="Google Shape;1207;p51"/>
              <p:cNvSpPr/>
              <p:nvPr/>
            </p:nvSpPr>
            <p:spPr>
              <a:xfrm>
                <a:off x="1220117" y="1907321"/>
                <a:ext cx="196698" cy="192939"/>
              </a:xfrm>
              <a:custGeom>
                <a:avLst/>
                <a:gdLst/>
                <a:rect l="l" t="t" r="r" b="b"/>
                <a:pathLst>
                  <a:path w="6036" h="5395" extrusionOk="0">
                    <a:moveTo>
                      <a:pt x="5820" y="0"/>
                    </a:moveTo>
                    <a:lnTo>
                      <a:pt x="1" y="1113"/>
                    </a:lnTo>
                    <a:lnTo>
                      <a:pt x="1484" y="5394"/>
                    </a:lnTo>
                    <a:lnTo>
                      <a:pt x="6035" y="4518"/>
                    </a:lnTo>
                    <a:lnTo>
                      <a:pt x="58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1" name="Google Shape;1208;p51"/>
              <p:cNvSpPr/>
              <p:nvPr/>
            </p:nvSpPr>
            <p:spPr>
              <a:xfrm>
                <a:off x="1268018" y="1799531"/>
                <a:ext cx="58266" cy="34010"/>
              </a:xfrm>
              <a:custGeom>
                <a:avLst/>
                <a:gdLst/>
                <a:rect l="l" t="t" r="r" b="b"/>
                <a:pathLst>
                  <a:path w="1788" h="951" extrusionOk="0">
                    <a:moveTo>
                      <a:pt x="1666" y="0"/>
                    </a:moveTo>
                    <a:lnTo>
                      <a:pt x="1" y="317"/>
                    </a:lnTo>
                    <a:lnTo>
                      <a:pt x="122" y="951"/>
                    </a:lnTo>
                    <a:lnTo>
                      <a:pt x="1787" y="627"/>
                    </a:lnTo>
                    <a:lnTo>
                      <a:pt x="16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2" name="Google Shape;1209;p51"/>
              <p:cNvSpPr/>
              <p:nvPr/>
            </p:nvSpPr>
            <p:spPr>
              <a:xfrm>
                <a:off x="1197503" y="1829143"/>
                <a:ext cx="216023" cy="87654"/>
              </a:xfrm>
              <a:custGeom>
                <a:avLst/>
                <a:gdLst/>
                <a:rect l="l" t="t" r="r" b="b"/>
                <a:pathLst>
                  <a:path w="6629" h="2451" extrusionOk="0">
                    <a:moveTo>
                      <a:pt x="6281" y="0"/>
                    </a:moveTo>
                    <a:cubicBezTo>
                      <a:pt x="6275" y="0"/>
                      <a:pt x="6270" y="1"/>
                      <a:pt x="6264" y="1"/>
                    </a:cubicBezTo>
                    <a:lnTo>
                      <a:pt x="6197" y="15"/>
                    </a:lnTo>
                    <a:lnTo>
                      <a:pt x="3196" y="588"/>
                    </a:lnTo>
                    <a:lnTo>
                      <a:pt x="189" y="1168"/>
                    </a:lnTo>
                    <a:lnTo>
                      <a:pt x="121" y="1181"/>
                    </a:lnTo>
                    <a:cubicBezTo>
                      <a:pt x="47" y="1195"/>
                      <a:pt x="0" y="1310"/>
                      <a:pt x="27" y="1431"/>
                    </a:cubicBezTo>
                    <a:lnTo>
                      <a:pt x="182" y="2254"/>
                    </a:lnTo>
                    <a:cubicBezTo>
                      <a:pt x="207" y="2367"/>
                      <a:pt x="279" y="2450"/>
                      <a:pt x="349" y="2450"/>
                    </a:cubicBezTo>
                    <a:cubicBezTo>
                      <a:pt x="354" y="2450"/>
                      <a:pt x="359" y="2450"/>
                      <a:pt x="364" y="2449"/>
                    </a:cubicBezTo>
                    <a:lnTo>
                      <a:pt x="492" y="2422"/>
                    </a:lnTo>
                    <a:lnTo>
                      <a:pt x="3439" y="1856"/>
                    </a:lnTo>
                    <a:lnTo>
                      <a:pt x="6379" y="1289"/>
                    </a:lnTo>
                    <a:lnTo>
                      <a:pt x="6507" y="1269"/>
                    </a:lnTo>
                    <a:cubicBezTo>
                      <a:pt x="6588" y="1256"/>
                      <a:pt x="6628" y="1141"/>
                      <a:pt x="6601" y="1020"/>
                    </a:cubicBezTo>
                    <a:lnTo>
                      <a:pt x="6446" y="197"/>
                    </a:lnTo>
                    <a:cubicBezTo>
                      <a:pt x="6427" y="84"/>
                      <a:pt x="6356" y="0"/>
                      <a:pt x="6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513" name="Google Shape;1210;p51"/>
          <p:cNvGrpSpPr/>
          <p:nvPr/>
        </p:nvGrpSpPr>
        <p:grpSpPr>
          <a:xfrm rot="20441412">
            <a:off x="1105537" y="3101928"/>
            <a:ext cx="688484" cy="1446628"/>
            <a:chOff x="6030933" y="2630025"/>
            <a:chExt cx="188340" cy="395749"/>
          </a:xfrm>
        </p:grpSpPr>
        <p:sp>
          <p:nvSpPr>
            <p:cNvPr id="1514" name="Google Shape;1211;p51"/>
            <p:cNvSpPr/>
            <p:nvPr/>
          </p:nvSpPr>
          <p:spPr>
            <a:xfrm>
              <a:off x="6034016" y="2630025"/>
              <a:ext cx="98903" cy="351116"/>
            </a:xfrm>
            <a:custGeom>
              <a:avLst/>
              <a:gdLst/>
              <a:rect l="l" t="t" r="r" b="b"/>
              <a:pathLst>
                <a:path w="3035" h="9818" extrusionOk="0">
                  <a:moveTo>
                    <a:pt x="2792" y="0"/>
                  </a:moveTo>
                  <a:lnTo>
                    <a:pt x="223" y="1470"/>
                  </a:lnTo>
                  <a:cubicBezTo>
                    <a:pt x="75" y="1551"/>
                    <a:pt x="0" y="1720"/>
                    <a:pt x="41" y="1882"/>
                  </a:cubicBezTo>
                  <a:lnTo>
                    <a:pt x="1942" y="9818"/>
                  </a:lnTo>
                  <a:lnTo>
                    <a:pt x="2414" y="9703"/>
                  </a:lnTo>
                  <a:lnTo>
                    <a:pt x="533" y="1848"/>
                  </a:lnTo>
                  <a:lnTo>
                    <a:pt x="3035" y="418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5" name="Google Shape;1212;p51"/>
            <p:cNvSpPr/>
            <p:nvPr/>
          </p:nvSpPr>
          <p:spPr>
            <a:xfrm>
              <a:off x="6087391" y="2655596"/>
              <a:ext cx="131882" cy="370178"/>
            </a:xfrm>
            <a:custGeom>
              <a:avLst/>
              <a:gdLst/>
              <a:rect l="l" t="t" r="r" b="b"/>
              <a:pathLst>
                <a:path w="4047" h="10351" extrusionOk="0">
                  <a:moveTo>
                    <a:pt x="2927" y="0"/>
                  </a:moveTo>
                  <a:lnTo>
                    <a:pt x="244" y="1248"/>
                  </a:lnTo>
                  <a:cubicBezTo>
                    <a:pt x="89" y="1322"/>
                    <a:pt x="1" y="1484"/>
                    <a:pt x="28" y="1645"/>
                  </a:cubicBezTo>
                  <a:lnTo>
                    <a:pt x="952" y="7707"/>
                  </a:lnTo>
                  <a:lnTo>
                    <a:pt x="1019" y="10350"/>
                  </a:lnTo>
                  <a:lnTo>
                    <a:pt x="1505" y="10344"/>
                  </a:lnTo>
                  <a:lnTo>
                    <a:pt x="1484" y="9676"/>
                  </a:lnTo>
                  <a:lnTo>
                    <a:pt x="1741" y="9642"/>
                  </a:lnTo>
                  <a:lnTo>
                    <a:pt x="1437" y="7660"/>
                  </a:lnTo>
                  <a:lnTo>
                    <a:pt x="1302" y="2266"/>
                  </a:lnTo>
                  <a:lnTo>
                    <a:pt x="4047" y="1389"/>
                  </a:lnTo>
                  <a:lnTo>
                    <a:pt x="3905" y="924"/>
                  </a:lnTo>
                  <a:lnTo>
                    <a:pt x="1080" y="1827"/>
                  </a:lnTo>
                  <a:cubicBezTo>
                    <a:pt x="918" y="1881"/>
                    <a:pt x="817" y="2030"/>
                    <a:pt x="817" y="2192"/>
                  </a:cubicBezTo>
                  <a:lnTo>
                    <a:pt x="817" y="2198"/>
                  </a:lnTo>
                  <a:lnTo>
                    <a:pt x="864" y="3891"/>
                  </a:lnTo>
                  <a:lnTo>
                    <a:pt x="520" y="1652"/>
                  </a:lnTo>
                  <a:lnTo>
                    <a:pt x="3130" y="438"/>
                  </a:lnTo>
                  <a:lnTo>
                    <a:pt x="2927" y="0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516" name="Google Shape;1213;p51"/>
            <p:cNvGrpSpPr/>
            <p:nvPr/>
          </p:nvGrpSpPr>
          <p:grpSpPr>
            <a:xfrm rot="0">
              <a:off x="6030933" y="2630025"/>
              <a:ext cx="185484" cy="395749"/>
              <a:chOff x="5396833" y="2630025"/>
              <a:chExt cx="185484" cy="395749"/>
            </a:xfrm>
          </p:grpSpPr>
          <p:sp>
            <p:nvSpPr>
              <p:cNvPr id="1517" name="Google Shape;1214;p51"/>
              <p:cNvSpPr/>
              <p:nvPr/>
            </p:nvSpPr>
            <p:spPr>
              <a:xfrm>
                <a:off x="5450209" y="2655596"/>
                <a:ext cx="101999" cy="347504"/>
              </a:xfrm>
              <a:custGeom>
                <a:avLst/>
                <a:gdLst/>
                <a:rect l="l" t="t" r="r" b="b"/>
                <a:pathLst>
                  <a:path w="3130" h="9717" extrusionOk="0">
                    <a:moveTo>
                      <a:pt x="2927" y="0"/>
                    </a:moveTo>
                    <a:lnTo>
                      <a:pt x="243" y="1254"/>
                    </a:lnTo>
                    <a:cubicBezTo>
                      <a:pt x="88" y="1322"/>
                      <a:pt x="1" y="1484"/>
                      <a:pt x="28" y="1645"/>
                    </a:cubicBezTo>
                    <a:lnTo>
                      <a:pt x="1262" y="9717"/>
                    </a:lnTo>
                    <a:lnTo>
                      <a:pt x="1740" y="9642"/>
                    </a:lnTo>
                    <a:lnTo>
                      <a:pt x="520" y="1652"/>
                    </a:lnTo>
                    <a:lnTo>
                      <a:pt x="3129" y="438"/>
                    </a:lnTo>
                    <a:lnTo>
                      <a:pt x="29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8" name="Google Shape;1215;p51"/>
              <p:cNvSpPr/>
              <p:nvPr/>
            </p:nvSpPr>
            <p:spPr>
              <a:xfrm>
                <a:off x="5396833" y="2630025"/>
                <a:ext cx="98903" cy="351116"/>
              </a:xfrm>
              <a:custGeom>
                <a:avLst/>
                <a:gdLst/>
                <a:rect l="l" t="t" r="r" b="b"/>
                <a:pathLst>
                  <a:path w="3035" h="9818" extrusionOk="0">
                    <a:moveTo>
                      <a:pt x="2792" y="0"/>
                    </a:moveTo>
                    <a:lnTo>
                      <a:pt x="223" y="1470"/>
                    </a:lnTo>
                    <a:cubicBezTo>
                      <a:pt x="74" y="1551"/>
                      <a:pt x="0" y="1720"/>
                      <a:pt x="41" y="1882"/>
                    </a:cubicBezTo>
                    <a:lnTo>
                      <a:pt x="1942" y="9818"/>
                    </a:lnTo>
                    <a:lnTo>
                      <a:pt x="2414" y="9703"/>
                    </a:lnTo>
                    <a:lnTo>
                      <a:pt x="533" y="1848"/>
                    </a:lnTo>
                    <a:lnTo>
                      <a:pt x="3034" y="418"/>
                    </a:lnTo>
                    <a:lnTo>
                      <a:pt x="27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9" name="Google Shape;1216;p51"/>
              <p:cNvSpPr/>
              <p:nvPr/>
            </p:nvSpPr>
            <p:spPr>
              <a:xfrm>
                <a:off x="5476799" y="2688605"/>
                <a:ext cx="105518" cy="337169"/>
              </a:xfrm>
              <a:custGeom>
                <a:avLst/>
                <a:gdLst/>
                <a:rect l="l" t="t" r="r" b="b"/>
                <a:pathLst>
                  <a:path w="3238" h="9428" extrusionOk="0">
                    <a:moveTo>
                      <a:pt x="3089" y="1"/>
                    </a:moveTo>
                    <a:lnTo>
                      <a:pt x="3089" y="8"/>
                    </a:lnTo>
                    <a:lnTo>
                      <a:pt x="263" y="904"/>
                    </a:lnTo>
                    <a:cubicBezTo>
                      <a:pt x="108" y="958"/>
                      <a:pt x="0" y="1107"/>
                      <a:pt x="0" y="1275"/>
                    </a:cubicBezTo>
                    <a:lnTo>
                      <a:pt x="203" y="9427"/>
                    </a:lnTo>
                    <a:lnTo>
                      <a:pt x="688" y="9421"/>
                    </a:lnTo>
                    <a:lnTo>
                      <a:pt x="486" y="1343"/>
                    </a:lnTo>
                    <a:lnTo>
                      <a:pt x="3237" y="466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217;p51"/>
          <p:cNvSpPr/>
          <p:nvPr/>
        </p:nvSpPr>
        <p:spPr>
          <a:xfrm>
            <a:off x="6949280" y="431115"/>
            <a:ext cx="75751" cy="8311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5" name="Google Shape;1376;p55"/>
          <p:cNvSpPr txBox="1">
            <a:spLocks noGrp="1"/>
          </p:cNvSpPr>
          <p:nvPr/>
        </p:nvSpPr>
        <p:spPr>
          <a:xfrm>
            <a:off x="2565115" y="0"/>
            <a:ext cx="5853079" cy="60665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dso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프로젝트 소개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파일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sp useBgFill="1">
        <p:nvSpPr>
          <p:cNvPr id="1500" name=""/>
          <p:cNvSpPr/>
          <p:nvPr/>
        </p:nvSpPr>
        <p:spPr>
          <a:xfrm>
            <a:off x="67660" y="679066"/>
            <a:ext cx="9008680" cy="372788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50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8536" y="1312807"/>
            <a:ext cx="4018522" cy="278829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5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91674" y="1309295"/>
            <a:ext cx="4202918" cy="1819937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5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827081" y="794363"/>
            <a:ext cx="3801862" cy="487722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505" name="Google Shape;1194;p51"/>
          <p:cNvGrpSpPr/>
          <p:nvPr/>
        </p:nvGrpSpPr>
        <p:grpSpPr>
          <a:xfrm rot="0">
            <a:off x="8346523" y="250936"/>
            <a:ext cx="651764" cy="1347423"/>
            <a:chOff x="4703277" y="689833"/>
            <a:chExt cx="228569" cy="472531"/>
          </a:xfrm>
        </p:grpSpPr>
        <p:sp>
          <p:nvSpPr>
            <p:cNvPr id="1506" name="Google Shape;1195;p51"/>
            <p:cNvSpPr/>
            <p:nvPr/>
          </p:nvSpPr>
          <p:spPr>
            <a:xfrm>
              <a:off x="4703277" y="689940"/>
              <a:ext cx="228569" cy="472423"/>
            </a:xfrm>
            <a:custGeom>
              <a:avLst/>
              <a:gdLst/>
              <a:rect l="l" t="t" r="r" b="b"/>
              <a:pathLst>
                <a:path w="7014" h="13210" extrusionOk="0">
                  <a:moveTo>
                    <a:pt x="1840" y="0"/>
                  </a:moveTo>
                  <a:cubicBezTo>
                    <a:pt x="1802" y="0"/>
                    <a:pt x="1764" y="5"/>
                    <a:pt x="1727" y="16"/>
                  </a:cubicBezTo>
                  <a:lnTo>
                    <a:pt x="506" y="387"/>
                  </a:lnTo>
                  <a:cubicBezTo>
                    <a:pt x="290" y="454"/>
                    <a:pt x="169" y="683"/>
                    <a:pt x="236" y="899"/>
                  </a:cubicBezTo>
                  <a:lnTo>
                    <a:pt x="385" y="1378"/>
                  </a:lnTo>
                  <a:lnTo>
                    <a:pt x="507" y="1341"/>
                  </a:lnTo>
                  <a:lnTo>
                    <a:pt x="507" y="1341"/>
                  </a:lnTo>
                  <a:lnTo>
                    <a:pt x="769" y="2214"/>
                  </a:lnTo>
                  <a:lnTo>
                    <a:pt x="425" y="2902"/>
                  </a:lnTo>
                  <a:cubicBezTo>
                    <a:pt x="68" y="3603"/>
                    <a:pt x="0" y="4412"/>
                    <a:pt x="230" y="5167"/>
                  </a:cubicBezTo>
                  <a:lnTo>
                    <a:pt x="2489" y="12591"/>
                  </a:lnTo>
                  <a:cubicBezTo>
                    <a:pt x="2604" y="12965"/>
                    <a:pt x="2953" y="13209"/>
                    <a:pt x="3327" y="13209"/>
                  </a:cubicBezTo>
                  <a:cubicBezTo>
                    <a:pt x="3411" y="13209"/>
                    <a:pt x="3497" y="13197"/>
                    <a:pt x="3581" y="13171"/>
                  </a:cubicBezTo>
                  <a:lnTo>
                    <a:pt x="6292" y="12348"/>
                  </a:lnTo>
                  <a:cubicBezTo>
                    <a:pt x="6757" y="12207"/>
                    <a:pt x="7013" y="11721"/>
                    <a:pt x="6871" y="11256"/>
                  </a:cubicBezTo>
                  <a:lnTo>
                    <a:pt x="4613" y="3832"/>
                  </a:lnTo>
                  <a:cubicBezTo>
                    <a:pt x="4390" y="3077"/>
                    <a:pt x="3878" y="2443"/>
                    <a:pt x="3197" y="2059"/>
                  </a:cubicBezTo>
                  <a:lnTo>
                    <a:pt x="2522" y="1681"/>
                  </a:lnTo>
                  <a:lnTo>
                    <a:pt x="2259" y="805"/>
                  </a:lnTo>
                  <a:lnTo>
                    <a:pt x="2381" y="771"/>
                  </a:lnTo>
                  <a:lnTo>
                    <a:pt x="2232" y="292"/>
                  </a:lnTo>
                  <a:cubicBezTo>
                    <a:pt x="2182" y="114"/>
                    <a:pt x="2017" y="0"/>
                    <a:pt x="1840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507" name="Google Shape;1196;p51"/>
            <p:cNvGrpSpPr/>
            <p:nvPr/>
          </p:nvGrpSpPr>
          <p:grpSpPr>
            <a:xfrm rot="0">
              <a:off x="4703294" y="689833"/>
              <a:ext cx="228536" cy="472531"/>
              <a:chOff x="4112986" y="689833"/>
              <a:chExt cx="228536" cy="472531"/>
            </a:xfrm>
          </p:grpSpPr>
          <p:sp>
            <p:nvSpPr>
              <p:cNvPr id="1508" name="Google Shape;1197;p51"/>
              <p:cNvSpPr/>
              <p:nvPr/>
            </p:nvSpPr>
            <p:spPr>
              <a:xfrm>
                <a:off x="4112986" y="750058"/>
                <a:ext cx="228536" cy="412306"/>
              </a:xfrm>
              <a:custGeom>
                <a:avLst/>
                <a:gdLst/>
                <a:rect l="l" t="t" r="r" b="b"/>
                <a:pathLst>
                  <a:path w="7013" h="11529" extrusionOk="0">
                    <a:moveTo>
                      <a:pt x="2522" y="0"/>
                    </a:moveTo>
                    <a:lnTo>
                      <a:pt x="769" y="533"/>
                    </a:lnTo>
                    <a:lnTo>
                      <a:pt x="425" y="1221"/>
                    </a:lnTo>
                    <a:cubicBezTo>
                      <a:pt x="68" y="1922"/>
                      <a:pt x="0" y="2731"/>
                      <a:pt x="230" y="3486"/>
                    </a:cubicBezTo>
                    <a:lnTo>
                      <a:pt x="2489" y="10910"/>
                    </a:lnTo>
                    <a:cubicBezTo>
                      <a:pt x="2604" y="11284"/>
                      <a:pt x="2953" y="11528"/>
                      <a:pt x="3327" y="11528"/>
                    </a:cubicBezTo>
                    <a:cubicBezTo>
                      <a:pt x="3411" y="11528"/>
                      <a:pt x="3497" y="11516"/>
                      <a:pt x="3581" y="11490"/>
                    </a:cubicBezTo>
                    <a:lnTo>
                      <a:pt x="6291" y="10667"/>
                    </a:lnTo>
                    <a:cubicBezTo>
                      <a:pt x="6757" y="10526"/>
                      <a:pt x="7013" y="10040"/>
                      <a:pt x="6871" y="9575"/>
                    </a:cubicBezTo>
                    <a:lnTo>
                      <a:pt x="4613" y="2151"/>
                    </a:lnTo>
                    <a:cubicBezTo>
                      <a:pt x="4390" y="1403"/>
                      <a:pt x="3878" y="762"/>
                      <a:pt x="3197" y="378"/>
                    </a:cubicBezTo>
                    <a:lnTo>
                      <a:pt x="2522" y="0"/>
                    </a:lnTo>
                    <a:close/>
                  </a:path>
                </a:pathLst>
              </a:custGeom>
              <a:solidFill>
                <a:srgbClr val="81a8d3">
                  <a:alpha val="2375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9" name="Google Shape;1198;p51"/>
              <p:cNvSpPr/>
              <p:nvPr/>
            </p:nvSpPr>
            <p:spPr>
              <a:xfrm>
                <a:off x="4122976" y="760532"/>
                <a:ext cx="208560" cy="391349"/>
              </a:xfrm>
              <a:custGeom>
                <a:avLst/>
                <a:gdLst/>
                <a:rect l="l" t="t" r="r" b="b"/>
                <a:pathLst>
                  <a:path w="6400" h="10943" extrusionOk="0">
                    <a:moveTo>
                      <a:pt x="2192" y="1"/>
                    </a:moveTo>
                    <a:lnTo>
                      <a:pt x="674" y="466"/>
                    </a:lnTo>
                    <a:lnTo>
                      <a:pt x="378" y="1046"/>
                    </a:lnTo>
                    <a:cubicBezTo>
                      <a:pt x="61" y="1686"/>
                      <a:pt x="0" y="2415"/>
                      <a:pt x="202" y="3096"/>
                    </a:cubicBezTo>
                    <a:lnTo>
                      <a:pt x="2461" y="10520"/>
                    </a:lnTo>
                    <a:cubicBezTo>
                      <a:pt x="2544" y="10778"/>
                      <a:pt x="2780" y="10943"/>
                      <a:pt x="3032" y="10943"/>
                    </a:cubicBezTo>
                    <a:cubicBezTo>
                      <a:pt x="3089" y="10943"/>
                      <a:pt x="3146" y="10935"/>
                      <a:pt x="3203" y="10917"/>
                    </a:cubicBezTo>
                    <a:lnTo>
                      <a:pt x="5907" y="10095"/>
                    </a:lnTo>
                    <a:cubicBezTo>
                      <a:pt x="6224" y="10000"/>
                      <a:pt x="6399" y="9663"/>
                      <a:pt x="6305" y="9353"/>
                    </a:cubicBezTo>
                    <a:lnTo>
                      <a:pt x="4046" y="1929"/>
                    </a:lnTo>
                    <a:cubicBezTo>
                      <a:pt x="3837" y="1248"/>
                      <a:pt x="3378" y="675"/>
                      <a:pt x="2758" y="324"/>
                    </a:cubicBezTo>
                    <a:lnTo>
                      <a:pt x="21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0" name="Google Shape;1199;p51"/>
              <p:cNvSpPr/>
              <p:nvPr/>
            </p:nvSpPr>
            <p:spPr>
              <a:xfrm>
                <a:off x="4129474" y="718944"/>
                <a:ext cx="65729" cy="50425"/>
              </a:xfrm>
              <a:custGeom>
                <a:avLst/>
                <a:gdLst/>
                <a:rect l="l" t="t" r="r" b="b"/>
                <a:pathLst>
                  <a:path w="2017" h="1410" extrusionOk="0">
                    <a:moveTo>
                      <a:pt x="1753" y="1"/>
                    </a:moveTo>
                    <a:lnTo>
                      <a:pt x="0" y="533"/>
                    </a:lnTo>
                    <a:lnTo>
                      <a:pt x="263" y="1410"/>
                    </a:lnTo>
                    <a:lnTo>
                      <a:pt x="2016" y="877"/>
                    </a:lnTo>
                    <a:lnTo>
                      <a:pt x="17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1" name="Google Shape;1200;p51"/>
              <p:cNvSpPr/>
              <p:nvPr/>
            </p:nvSpPr>
            <p:spPr>
              <a:xfrm>
                <a:off x="4118460" y="689833"/>
                <a:ext cx="72116" cy="49388"/>
              </a:xfrm>
              <a:custGeom>
                <a:avLst/>
                <a:gdLst/>
                <a:rect l="l" t="t" r="r" b="b"/>
                <a:pathLst>
                  <a:path w="2213" h="1381" extrusionOk="0">
                    <a:moveTo>
                      <a:pt x="1676" y="1"/>
                    </a:moveTo>
                    <a:cubicBezTo>
                      <a:pt x="1637" y="1"/>
                      <a:pt x="1598" y="7"/>
                      <a:pt x="1559" y="19"/>
                    </a:cubicBezTo>
                    <a:lnTo>
                      <a:pt x="338" y="390"/>
                    </a:lnTo>
                    <a:cubicBezTo>
                      <a:pt x="122" y="457"/>
                      <a:pt x="1" y="686"/>
                      <a:pt x="68" y="902"/>
                    </a:cubicBezTo>
                    <a:lnTo>
                      <a:pt x="210" y="1381"/>
                    </a:lnTo>
                    <a:lnTo>
                      <a:pt x="2213" y="767"/>
                    </a:lnTo>
                    <a:lnTo>
                      <a:pt x="2064" y="295"/>
                    </a:lnTo>
                    <a:cubicBezTo>
                      <a:pt x="2015" y="119"/>
                      <a:pt x="1852" y="1"/>
                      <a:pt x="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2" name="Google Shape;1201;p51"/>
              <p:cNvSpPr/>
              <p:nvPr/>
            </p:nvSpPr>
            <p:spPr>
              <a:xfrm>
                <a:off x="4125498" y="760895"/>
                <a:ext cx="114317" cy="75745"/>
              </a:xfrm>
              <a:custGeom>
                <a:avLst/>
                <a:gdLst/>
                <a:rect l="l" t="t" r="r" b="b"/>
                <a:pathLst>
                  <a:path w="3508" h="2118" extrusionOk="0">
                    <a:moveTo>
                      <a:pt x="2105" y="1"/>
                    </a:moveTo>
                    <a:lnTo>
                      <a:pt x="587" y="466"/>
                    </a:lnTo>
                    <a:lnTo>
                      <a:pt x="291" y="1046"/>
                    </a:lnTo>
                    <a:cubicBezTo>
                      <a:pt x="122" y="1383"/>
                      <a:pt x="28" y="1747"/>
                      <a:pt x="1" y="2118"/>
                    </a:cubicBezTo>
                    <a:lnTo>
                      <a:pt x="3507" y="1053"/>
                    </a:lnTo>
                    <a:cubicBezTo>
                      <a:pt x="3285" y="756"/>
                      <a:pt x="3001" y="506"/>
                      <a:pt x="2671" y="324"/>
                    </a:cubicBezTo>
                    <a:lnTo>
                      <a:pt x="2105" y="1"/>
                    </a:lnTo>
                    <a:close/>
                  </a:path>
                </a:pathLst>
              </a:custGeom>
              <a:solidFill>
                <a:srgbClr val="ffffff">
                  <a:alpha val="731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528" name="Google Shape;716;p41"/>
          <p:cNvGrpSpPr/>
          <p:nvPr/>
        </p:nvGrpSpPr>
        <p:grpSpPr>
          <a:xfrm rot="20316504">
            <a:off x="8115404" y="3831016"/>
            <a:ext cx="1065501" cy="521178"/>
            <a:chOff x="4736775" y="1620321"/>
            <a:chExt cx="260407" cy="127386"/>
          </a:xfrm>
        </p:grpSpPr>
        <p:sp>
          <p:nvSpPr>
            <p:cNvPr id="1529" name="Google Shape;717;p41"/>
            <p:cNvSpPr/>
            <p:nvPr/>
          </p:nvSpPr>
          <p:spPr>
            <a:xfrm>
              <a:off x="4736775" y="1620321"/>
              <a:ext cx="260407" cy="127386"/>
            </a:xfrm>
            <a:custGeom>
              <a:avLst/>
              <a:gdLst/>
              <a:rect l="l" t="t" r="r" b="b"/>
              <a:pathLst>
                <a:path w="7991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7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85"/>
                  </a:lnTo>
                  <a:lnTo>
                    <a:pt x="1895" y="1094"/>
                  </a:lnTo>
                  <a:lnTo>
                    <a:pt x="2111" y="1100"/>
                  </a:lnTo>
                  <a:lnTo>
                    <a:pt x="2071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46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5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9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7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748" y="3561"/>
                  </a:lnTo>
                  <a:lnTo>
                    <a:pt x="7977" y="871"/>
                  </a:lnTo>
                  <a:cubicBezTo>
                    <a:pt x="7991" y="581"/>
                    <a:pt x="7768" y="332"/>
                    <a:pt x="7472" y="318"/>
                  </a:cubicBez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0" name="Google Shape;718;p41"/>
            <p:cNvSpPr/>
            <p:nvPr/>
          </p:nvSpPr>
          <p:spPr>
            <a:xfrm>
              <a:off x="4736893" y="1620321"/>
              <a:ext cx="260179" cy="127386"/>
            </a:xfrm>
            <a:custGeom>
              <a:avLst/>
              <a:gdLst/>
              <a:rect l="l" t="t" r="r" b="b"/>
              <a:pathLst>
                <a:path w="7984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6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78"/>
                  </a:lnTo>
                  <a:lnTo>
                    <a:pt x="1895" y="1087"/>
                  </a:lnTo>
                  <a:lnTo>
                    <a:pt x="2111" y="1100"/>
                  </a:lnTo>
                  <a:lnTo>
                    <a:pt x="2070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39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4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8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6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970" y="871"/>
                  </a:lnTo>
                  <a:cubicBezTo>
                    <a:pt x="7984" y="581"/>
                    <a:pt x="7761" y="332"/>
                    <a:pt x="7465" y="318"/>
                  </a:cubicBezTo>
                  <a:lnTo>
                    <a:pt x="7471" y="318"/>
                  </a:ln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31" name="Google Shape;1421;p56"/>
          <p:cNvGrpSpPr/>
          <p:nvPr/>
        </p:nvGrpSpPr>
        <p:grpSpPr>
          <a:xfrm rot="20709630" flipH="1">
            <a:off x="-372024" y="3771183"/>
            <a:ext cx="1114516" cy="756195"/>
            <a:chOff x="735854" y="2749781"/>
            <a:chExt cx="949826" cy="913562"/>
          </a:xfrm>
        </p:grpSpPr>
        <p:grpSp>
          <p:nvGrpSpPr>
            <p:cNvPr id="1532" name="Google Shape;1422;p56"/>
            <p:cNvGrpSpPr/>
            <p:nvPr/>
          </p:nvGrpSpPr>
          <p:grpSpPr>
            <a:xfrm rot="3351751">
              <a:off x="1050585" y="3028248"/>
              <a:ext cx="483941" cy="786249"/>
              <a:chOff x="2034065" y="953836"/>
              <a:chExt cx="91441" cy="148558"/>
            </a:xfrm>
          </p:grpSpPr>
          <p:sp>
            <p:nvSpPr>
              <p:cNvPr id="1533" name="Google Shape;1423;p56"/>
              <p:cNvSpPr/>
              <p:nvPr/>
            </p:nvSpPr>
            <p:spPr>
              <a:xfrm>
                <a:off x="2034065" y="953837"/>
                <a:ext cx="91441" cy="148557"/>
              </a:xfrm>
              <a:custGeom>
                <a:avLst/>
                <a:gdLst/>
                <a:rect l="l" t="t" r="r" b="b"/>
                <a:pathLst>
                  <a:path w="2806" h="4154" extrusionOk="0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534" name="Google Shape;1424;p56"/>
              <p:cNvGrpSpPr/>
              <p:nvPr/>
            </p:nvGrpSpPr>
            <p:grpSpPr>
              <a:xfrm rot="21600000">
                <a:off x="2034065" y="953836"/>
                <a:ext cx="91441" cy="148558"/>
                <a:chOff x="1332603" y="953837"/>
                <a:chExt cx="91441" cy="148558"/>
              </a:xfrm>
            </p:grpSpPr>
            <p:sp>
              <p:nvSpPr>
                <p:cNvPr id="1535" name="Google Shape;1425;p56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avLst/>
                  <a:gdLst/>
                  <a:rect l="l" t="t" r="r" b="b"/>
                  <a:pathLst>
                    <a:path w="2806" h="3999" extrusionOk="0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536" name="Google Shape;1426;p56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avLst/>
                  <a:gdLst/>
                  <a:rect l="l" t="t" r="r" b="b"/>
                  <a:pathLst>
                    <a:path w="1566" h="3966" extrusionOk="0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537" name="Google Shape;1427;p56"/>
            <p:cNvGrpSpPr/>
            <p:nvPr/>
          </p:nvGrpSpPr>
          <p:grpSpPr>
            <a:xfrm rot="1119512">
              <a:off x="735854" y="2749781"/>
              <a:ext cx="483945" cy="786242"/>
              <a:chOff x="2034065" y="953837"/>
              <a:chExt cx="91441" cy="148558"/>
            </a:xfrm>
          </p:grpSpPr>
          <p:sp>
            <p:nvSpPr>
              <p:cNvPr id="1538" name="Google Shape;1428;p56"/>
              <p:cNvSpPr/>
              <p:nvPr/>
            </p:nvSpPr>
            <p:spPr>
              <a:xfrm>
                <a:off x="2034065" y="953837"/>
                <a:ext cx="91441" cy="148557"/>
              </a:xfrm>
              <a:custGeom>
                <a:avLst/>
                <a:gdLst/>
                <a:rect l="l" t="t" r="r" b="b"/>
                <a:pathLst>
                  <a:path w="2806" h="4154" extrusionOk="0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539" name="Google Shape;1429;p56"/>
              <p:cNvGrpSpPr/>
              <p:nvPr/>
            </p:nvGrpSpPr>
            <p:grpSpPr>
              <a:xfrm rot="21600000">
                <a:off x="2034065" y="953837"/>
                <a:ext cx="91441" cy="148558"/>
                <a:chOff x="1332603" y="953837"/>
                <a:chExt cx="91441" cy="148558"/>
              </a:xfrm>
            </p:grpSpPr>
            <p:sp>
              <p:nvSpPr>
                <p:cNvPr id="1540" name="Google Shape;1430;p56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avLst/>
                  <a:gdLst/>
                  <a:rect l="l" t="t" r="r" b="b"/>
                  <a:pathLst>
                    <a:path w="2806" h="3999" extrusionOk="0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541" name="Google Shape;1431;p56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avLst/>
                  <a:gdLst/>
                  <a:rect l="l" t="t" r="r" b="b"/>
                  <a:pathLst>
                    <a:path w="1566" h="3966" extrusionOk="0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376;p55"/>
          <p:cNvSpPr txBox="1">
            <a:spLocks noGrp="1"/>
          </p:cNvSpPr>
          <p:nvPr/>
        </p:nvSpPr>
        <p:spPr>
          <a:xfrm>
            <a:off x="2450158" y="0"/>
            <a:ext cx="5853079" cy="60665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dso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프로젝트 소개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파일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grpSp>
        <p:nvGrpSpPr>
          <p:cNvPr id="1496" name="Google Shape;1444;p57"/>
          <p:cNvGrpSpPr/>
          <p:nvPr/>
        </p:nvGrpSpPr>
        <p:grpSpPr>
          <a:xfrm rot="0">
            <a:off x="615910" y="658478"/>
            <a:ext cx="1575225" cy="3752691"/>
            <a:chOff x="2162200" y="791775"/>
            <a:chExt cx="1857300" cy="3559800"/>
          </a:xfrm>
        </p:grpSpPr>
        <p:sp>
          <p:nvSpPr>
            <p:cNvPr id="1497" name="Google Shape;1445;p57"/>
            <p:cNvSpPr/>
            <p:nvPr/>
          </p:nvSpPr>
          <p:spPr>
            <a:xfrm>
              <a:off x="2162200" y="791775"/>
              <a:ext cx="1857300" cy="3559800"/>
            </a:xfrm>
            <a:prstGeom prst="roundRect">
              <a:avLst>
                <a:gd name="adj" fmla="val 8131"/>
              </a:avLst>
            </a:prstGeom>
            <a:solidFill>
              <a:schemeClr val="lt2"/>
            </a:solidFill>
            <a:ln w="762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8" name="Google Shape;1446;p57"/>
            <p:cNvSpPr/>
            <p:nvPr/>
          </p:nvSpPr>
          <p:spPr>
            <a:xfrm>
              <a:off x="2895038" y="4023575"/>
              <a:ext cx="391500" cy="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9" name="Google Shape;1447;p57"/>
            <p:cNvSpPr/>
            <p:nvPr/>
          </p:nvSpPr>
          <p:spPr>
            <a:xfrm>
              <a:off x="3053950" y="893713"/>
              <a:ext cx="73800" cy="73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20" name="Google Shape;1468;p57"/>
          <p:cNvSpPr/>
          <p:nvPr/>
        </p:nvSpPr>
        <p:spPr>
          <a:xfrm flipH="1">
            <a:off x="3216532" y="2923471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1" name="Google Shape;1469;p57"/>
          <p:cNvSpPr/>
          <p:nvPr/>
        </p:nvSpPr>
        <p:spPr>
          <a:xfrm flipH="1">
            <a:off x="2647565" y="2571749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2" name="Google Shape;1470;p57"/>
          <p:cNvSpPr/>
          <p:nvPr/>
        </p:nvSpPr>
        <p:spPr>
          <a:xfrm flipH="1">
            <a:off x="3175867" y="2489776"/>
            <a:ext cx="75750" cy="81973"/>
          </a:xfrm>
          <a:custGeom>
            <a:avLst/>
            <a:gdLst/>
            <a:rect l="l" t="t" r="r" b="b"/>
            <a:pathLst>
              <a:path w="432" h="426" extrusionOk="0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7" name="Google Shape;1468;p57"/>
          <p:cNvSpPr/>
          <p:nvPr/>
        </p:nvSpPr>
        <p:spPr>
          <a:xfrm flipH="1">
            <a:off x="6233436" y="2804665"/>
            <a:ext cx="139683" cy="94223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8" name="Google Shape;1469;p57"/>
          <p:cNvSpPr/>
          <p:nvPr/>
        </p:nvSpPr>
        <p:spPr>
          <a:xfrm flipH="1">
            <a:off x="5869749" y="2633590"/>
            <a:ext cx="139683" cy="94223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77" name="Google Shape;1444;p57"/>
          <p:cNvGrpSpPr/>
          <p:nvPr/>
        </p:nvGrpSpPr>
        <p:grpSpPr>
          <a:xfrm rot="0">
            <a:off x="3333598" y="613956"/>
            <a:ext cx="1805139" cy="1839421"/>
            <a:chOff x="2162200" y="791775"/>
            <a:chExt cx="1857300" cy="3559800"/>
          </a:xfrm>
        </p:grpSpPr>
        <p:sp>
          <p:nvSpPr>
            <p:cNvPr id="1578" name="Google Shape;1445;p57"/>
            <p:cNvSpPr/>
            <p:nvPr/>
          </p:nvSpPr>
          <p:spPr>
            <a:xfrm>
              <a:off x="2162200" y="791775"/>
              <a:ext cx="1857300" cy="3559800"/>
            </a:xfrm>
            <a:prstGeom prst="roundRect">
              <a:avLst>
                <a:gd name="adj" fmla="val 8131"/>
              </a:avLst>
            </a:prstGeom>
            <a:solidFill>
              <a:schemeClr val="lt2"/>
            </a:solidFill>
            <a:ln w="762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9" name="Google Shape;1446;p57"/>
            <p:cNvSpPr/>
            <p:nvPr/>
          </p:nvSpPr>
          <p:spPr>
            <a:xfrm>
              <a:off x="2895038" y="4023575"/>
              <a:ext cx="391500" cy="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0" name="Google Shape;1447;p57"/>
            <p:cNvSpPr/>
            <p:nvPr/>
          </p:nvSpPr>
          <p:spPr>
            <a:xfrm>
              <a:off x="3053950" y="893713"/>
              <a:ext cx="73800" cy="73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601" name="Google Shape;1468;p57"/>
          <p:cNvSpPr/>
          <p:nvPr/>
        </p:nvSpPr>
        <p:spPr>
          <a:xfrm flipH="1">
            <a:off x="6254458" y="846872"/>
            <a:ext cx="139683" cy="94223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2" name="Google Shape;1469;p57"/>
          <p:cNvSpPr/>
          <p:nvPr/>
        </p:nvSpPr>
        <p:spPr>
          <a:xfrm flipH="1">
            <a:off x="5890771" y="675797"/>
            <a:ext cx="139683" cy="94223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4" name="Google Shape;1468;p57"/>
          <p:cNvSpPr/>
          <p:nvPr/>
        </p:nvSpPr>
        <p:spPr>
          <a:xfrm flipH="1">
            <a:off x="9001775" y="3061961"/>
            <a:ext cx="142225" cy="151966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5" name="Google Shape;1469;p57"/>
          <p:cNvSpPr/>
          <p:nvPr/>
        </p:nvSpPr>
        <p:spPr>
          <a:xfrm flipH="1">
            <a:off x="8432807" y="2710240"/>
            <a:ext cx="142225" cy="151966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6" name="Google Shape;1470;p57"/>
          <p:cNvSpPr/>
          <p:nvPr/>
        </p:nvSpPr>
        <p:spPr>
          <a:xfrm flipH="1">
            <a:off x="8961108" y="2628267"/>
            <a:ext cx="75750" cy="79820"/>
          </a:xfrm>
          <a:custGeom>
            <a:avLst/>
            <a:gdLst/>
            <a:rect l="l" t="t" r="r" b="b"/>
            <a:pathLst>
              <a:path w="432" h="426" extrusionOk="0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6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689" y="1334843"/>
            <a:ext cx="1278315" cy="2621615"/>
          </a:xfrm>
          <a:prstGeom prst="rect">
            <a:avLst/>
          </a:prstGeom>
        </p:spPr>
      </p:pic>
      <p:grpSp>
        <p:nvGrpSpPr>
          <p:cNvPr id="1658" name="Google Shape;1449;p57"/>
          <p:cNvGrpSpPr/>
          <p:nvPr/>
        </p:nvGrpSpPr>
        <p:grpSpPr>
          <a:xfrm rot="0">
            <a:off x="1609965" y="3182335"/>
            <a:ext cx="1788832" cy="1401069"/>
            <a:chOff x="7047492" y="2563080"/>
            <a:chExt cx="1788832" cy="1401069"/>
          </a:xfrm>
        </p:grpSpPr>
        <p:grpSp>
          <p:nvGrpSpPr>
            <p:cNvPr id="1659" name="Google Shape;1450;p57"/>
            <p:cNvGrpSpPr/>
            <p:nvPr/>
          </p:nvGrpSpPr>
          <p:grpSpPr>
            <a:xfrm rot="0" flipH="1">
              <a:off x="7047492" y="3290547"/>
              <a:ext cx="569683" cy="517881"/>
              <a:chOff x="2011009" y="705426"/>
              <a:chExt cx="172746" cy="157033"/>
            </a:xfrm>
          </p:grpSpPr>
          <p:sp>
            <p:nvSpPr>
              <p:cNvPr id="1660" name="Google Shape;1451;p57"/>
              <p:cNvSpPr/>
              <p:nvPr/>
            </p:nvSpPr>
            <p:spPr>
              <a:xfrm>
                <a:off x="2011009" y="705426"/>
                <a:ext cx="172746" cy="157033"/>
              </a:xfrm>
              <a:custGeom>
                <a:avLst/>
                <a:gdLst/>
                <a:rect l="l" t="t" r="r" b="b"/>
                <a:pathLst>
                  <a:path w="5301" h="4391" extrusionOk="0">
                    <a:moveTo>
                      <a:pt x="5300" y="1"/>
                    </a:moveTo>
                    <a:lnTo>
                      <a:pt x="5300" y="1"/>
                    </a:lnTo>
                    <a:cubicBezTo>
                      <a:pt x="4653" y="635"/>
                      <a:pt x="2569" y="797"/>
                      <a:pt x="1362" y="1538"/>
                    </a:cubicBezTo>
                    <a:cubicBezTo>
                      <a:pt x="331" y="2165"/>
                      <a:pt x="425" y="3433"/>
                      <a:pt x="472" y="3777"/>
                    </a:cubicBezTo>
                    <a:cubicBezTo>
                      <a:pt x="311" y="3939"/>
                      <a:pt x="149" y="4107"/>
                      <a:pt x="0" y="4289"/>
                    </a:cubicBezTo>
                    <a:lnTo>
                      <a:pt x="135" y="4390"/>
                    </a:lnTo>
                    <a:cubicBezTo>
                      <a:pt x="270" y="4222"/>
                      <a:pt x="412" y="4053"/>
                      <a:pt x="567" y="3898"/>
                    </a:cubicBezTo>
                    <a:cubicBezTo>
                      <a:pt x="1024" y="4069"/>
                      <a:pt x="1439" y="4144"/>
                      <a:pt x="1816" y="4144"/>
                    </a:cubicBezTo>
                    <a:cubicBezTo>
                      <a:pt x="4614" y="4144"/>
                      <a:pt x="5300" y="1"/>
                      <a:pt x="5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661" name="Google Shape;1452;p57"/>
              <p:cNvGrpSpPr/>
              <p:nvPr/>
            </p:nvGrpSpPr>
            <p:grpSpPr>
              <a:xfrm rot="0">
                <a:off x="2011009" y="705426"/>
                <a:ext cx="172746" cy="157033"/>
                <a:chOff x="1308457" y="705426"/>
                <a:chExt cx="172746" cy="157033"/>
              </a:xfrm>
            </p:grpSpPr>
            <p:sp>
              <p:nvSpPr>
                <p:cNvPr id="1662" name="Google Shape;1453;p57"/>
                <p:cNvSpPr/>
                <p:nvPr/>
              </p:nvSpPr>
              <p:spPr>
                <a:xfrm>
                  <a:off x="1313736" y="705426"/>
                  <a:ext cx="167467" cy="148307"/>
                </a:xfrm>
                <a:custGeom>
                  <a:avLst/>
                  <a:gdLst/>
                  <a:rect l="l" t="t" r="r" b="b"/>
                  <a:pathLst>
                    <a:path w="5139" h="4147" extrusionOk="0">
                      <a:moveTo>
                        <a:pt x="5138" y="1"/>
                      </a:moveTo>
                      <a:lnTo>
                        <a:pt x="5138" y="1"/>
                      </a:lnTo>
                      <a:cubicBezTo>
                        <a:pt x="4491" y="635"/>
                        <a:pt x="2407" y="797"/>
                        <a:pt x="1200" y="1538"/>
                      </a:cubicBezTo>
                      <a:cubicBezTo>
                        <a:pt x="0" y="2273"/>
                        <a:pt x="330" y="3871"/>
                        <a:pt x="330" y="3871"/>
                      </a:cubicBezTo>
                      <a:cubicBezTo>
                        <a:pt x="817" y="4063"/>
                        <a:pt x="1257" y="4146"/>
                        <a:pt x="1655" y="4146"/>
                      </a:cubicBezTo>
                      <a:cubicBezTo>
                        <a:pt x="4451" y="4146"/>
                        <a:pt x="5138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63" name="Google Shape;1454;p57"/>
                <p:cNvSpPr/>
                <p:nvPr/>
              </p:nvSpPr>
              <p:spPr>
                <a:xfrm>
                  <a:off x="1308457" y="719910"/>
                  <a:ext cx="164828" cy="142549"/>
                </a:xfrm>
                <a:custGeom>
                  <a:avLst/>
                  <a:gdLst/>
                  <a:rect l="l" t="t" r="r" b="b"/>
                  <a:pathLst>
                    <a:path w="5058" h="3986" extrusionOk="0">
                      <a:moveTo>
                        <a:pt x="5057" y="0"/>
                      </a:moveTo>
                      <a:lnTo>
                        <a:pt x="5057" y="0"/>
                      </a:lnTo>
                      <a:cubicBezTo>
                        <a:pt x="4976" y="108"/>
                        <a:pt x="4889" y="210"/>
                        <a:pt x="4801" y="311"/>
                      </a:cubicBezTo>
                      <a:cubicBezTo>
                        <a:pt x="4713" y="412"/>
                        <a:pt x="4619" y="499"/>
                        <a:pt x="4525" y="594"/>
                      </a:cubicBezTo>
                      <a:cubicBezTo>
                        <a:pt x="4329" y="776"/>
                        <a:pt x="4120" y="944"/>
                        <a:pt x="3911" y="1106"/>
                      </a:cubicBezTo>
                      <a:lnTo>
                        <a:pt x="3837" y="1160"/>
                      </a:lnTo>
                      <a:cubicBezTo>
                        <a:pt x="3844" y="897"/>
                        <a:pt x="3877" y="641"/>
                        <a:pt x="3925" y="385"/>
                      </a:cubicBezTo>
                      <a:lnTo>
                        <a:pt x="3925" y="385"/>
                      </a:lnTo>
                      <a:cubicBezTo>
                        <a:pt x="3844" y="655"/>
                        <a:pt x="3783" y="938"/>
                        <a:pt x="3749" y="1221"/>
                      </a:cubicBezTo>
                      <a:cubicBezTo>
                        <a:pt x="3378" y="1477"/>
                        <a:pt x="2987" y="1713"/>
                        <a:pt x="2589" y="1922"/>
                      </a:cubicBezTo>
                      <a:cubicBezTo>
                        <a:pt x="2596" y="1747"/>
                        <a:pt x="2616" y="1565"/>
                        <a:pt x="2643" y="1389"/>
                      </a:cubicBezTo>
                      <a:cubicBezTo>
                        <a:pt x="2677" y="1180"/>
                        <a:pt x="2718" y="971"/>
                        <a:pt x="2785" y="769"/>
                      </a:cubicBezTo>
                      <a:lnTo>
                        <a:pt x="2785" y="769"/>
                      </a:lnTo>
                      <a:cubicBezTo>
                        <a:pt x="2697" y="965"/>
                        <a:pt x="2637" y="1167"/>
                        <a:pt x="2583" y="1376"/>
                      </a:cubicBezTo>
                      <a:cubicBezTo>
                        <a:pt x="2529" y="1578"/>
                        <a:pt x="2488" y="1781"/>
                        <a:pt x="2455" y="1990"/>
                      </a:cubicBezTo>
                      <a:cubicBezTo>
                        <a:pt x="2252" y="2097"/>
                        <a:pt x="2043" y="2205"/>
                        <a:pt x="1848" y="2327"/>
                      </a:cubicBezTo>
                      <a:cubicBezTo>
                        <a:pt x="1693" y="2421"/>
                        <a:pt x="1544" y="2522"/>
                        <a:pt x="1396" y="2623"/>
                      </a:cubicBezTo>
                      <a:cubicBezTo>
                        <a:pt x="1389" y="2549"/>
                        <a:pt x="1382" y="2468"/>
                        <a:pt x="1382" y="2387"/>
                      </a:cubicBezTo>
                      <a:cubicBezTo>
                        <a:pt x="1389" y="2273"/>
                        <a:pt x="1396" y="2158"/>
                        <a:pt x="1409" y="2037"/>
                      </a:cubicBezTo>
                      <a:cubicBezTo>
                        <a:pt x="1443" y="1801"/>
                        <a:pt x="1504" y="1572"/>
                        <a:pt x="1585" y="1342"/>
                      </a:cubicBezTo>
                      <a:lnTo>
                        <a:pt x="1585" y="1342"/>
                      </a:lnTo>
                      <a:cubicBezTo>
                        <a:pt x="1477" y="1558"/>
                        <a:pt x="1389" y="1787"/>
                        <a:pt x="1329" y="2023"/>
                      </a:cubicBezTo>
                      <a:cubicBezTo>
                        <a:pt x="1295" y="2138"/>
                        <a:pt x="1275" y="2259"/>
                        <a:pt x="1261" y="2381"/>
                      </a:cubicBezTo>
                      <a:cubicBezTo>
                        <a:pt x="1248" y="2495"/>
                        <a:pt x="1234" y="2610"/>
                        <a:pt x="1241" y="2731"/>
                      </a:cubicBezTo>
                      <a:cubicBezTo>
                        <a:pt x="1221" y="2745"/>
                        <a:pt x="1200" y="2765"/>
                        <a:pt x="1180" y="2779"/>
                      </a:cubicBezTo>
                      <a:cubicBezTo>
                        <a:pt x="749" y="3102"/>
                        <a:pt x="344" y="3460"/>
                        <a:pt x="0" y="3884"/>
                      </a:cubicBezTo>
                      <a:lnTo>
                        <a:pt x="135" y="3985"/>
                      </a:lnTo>
                      <a:cubicBezTo>
                        <a:pt x="358" y="3696"/>
                        <a:pt x="621" y="3426"/>
                        <a:pt x="897" y="3183"/>
                      </a:cubicBezTo>
                      <a:cubicBezTo>
                        <a:pt x="1005" y="3230"/>
                        <a:pt x="1113" y="3264"/>
                        <a:pt x="1221" y="3298"/>
                      </a:cubicBezTo>
                      <a:cubicBezTo>
                        <a:pt x="1342" y="3338"/>
                        <a:pt x="1470" y="3372"/>
                        <a:pt x="1592" y="3392"/>
                      </a:cubicBezTo>
                      <a:cubicBezTo>
                        <a:pt x="1696" y="3403"/>
                        <a:pt x="1801" y="3414"/>
                        <a:pt x="1905" y="3414"/>
                      </a:cubicBezTo>
                      <a:cubicBezTo>
                        <a:pt x="1929" y="3414"/>
                        <a:pt x="1952" y="3414"/>
                        <a:pt x="1976" y="3412"/>
                      </a:cubicBezTo>
                      <a:cubicBezTo>
                        <a:pt x="2104" y="3406"/>
                        <a:pt x="2232" y="3385"/>
                        <a:pt x="2347" y="3331"/>
                      </a:cubicBezTo>
                      <a:lnTo>
                        <a:pt x="2347" y="3331"/>
                      </a:lnTo>
                      <a:cubicBezTo>
                        <a:pt x="2251" y="3363"/>
                        <a:pt x="2156" y="3374"/>
                        <a:pt x="2058" y="3374"/>
                      </a:cubicBezTo>
                      <a:cubicBezTo>
                        <a:pt x="2031" y="3374"/>
                        <a:pt x="2003" y="3373"/>
                        <a:pt x="1976" y="3372"/>
                      </a:cubicBezTo>
                      <a:cubicBezTo>
                        <a:pt x="1854" y="3365"/>
                        <a:pt x="1733" y="3338"/>
                        <a:pt x="1612" y="3304"/>
                      </a:cubicBezTo>
                      <a:cubicBezTo>
                        <a:pt x="1409" y="3251"/>
                        <a:pt x="1214" y="3163"/>
                        <a:pt x="1032" y="3062"/>
                      </a:cubicBezTo>
                      <a:cubicBezTo>
                        <a:pt x="1106" y="3001"/>
                        <a:pt x="1180" y="2940"/>
                        <a:pt x="1261" y="2880"/>
                      </a:cubicBezTo>
                      <a:cubicBezTo>
                        <a:pt x="1450" y="2725"/>
                        <a:pt x="1659" y="2583"/>
                        <a:pt x="1861" y="2448"/>
                      </a:cubicBezTo>
                      <a:cubicBezTo>
                        <a:pt x="2097" y="2549"/>
                        <a:pt x="2340" y="2637"/>
                        <a:pt x="2583" y="2711"/>
                      </a:cubicBezTo>
                      <a:cubicBezTo>
                        <a:pt x="2711" y="2745"/>
                        <a:pt x="2839" y="2779"/>
                        <a:pt x="2974" y="2792"/>
                      </a:cubicBezTo>
                      <a:cubicBezTo>
                        <a:pt x="3046" y="2803"/>
                        <a:pt x="3119" y="2813"/>
                        <a:pt x="3193" y="2813"/>
                      </a:cubicBezTo>
                      <a:cubicBezTo>
                        <a:pt x="3251" y="2813"/>
                        <a:pt x="3308" y="2807"/>
                        <a:pt x="3365" y="2792"/>
                      </a:cubicBezTo>
                      <a:lnTo>
                        <a:pt x="3365" y="2792"/>
                      </a:lnTo>
                      <a:cubicBezTo>
                        <a:pt x="3329" y="2798"/>
                        <a:pt x="3292" y="2800"/>
                        <a:pt x="3255" y="2800"/>
                      </a:cubicBezTo>
                      <a:cubicBezTo>
                        <a:pt x="3161" y="2800"/>
                        <a:pt x="3066" y="2784"/>
                        <a:pt x="2974" y="2765"/>
                      </a:cubicBezTo>
                      <a:cubicBezTo>
                        <a:pt x="2846" y="2738"/>
                        <a:pt x="2724" y="2698"/>
                        <a:pt x="2603" y="2650"/>
                      </a:cubicBezTo>
                      <a:cubicBezTo>
                        <a:pt x="2387" y="2569"/>
                        <a:pt x="2185" y="2475"/>
                        <a:pt x="1983" y="2367"/>
                      </a:cubicBezTo>
                      <a:cubicBezTo>
                        <a:pt x="2178" y="2246"/>
                        <a:pt x="2387" y="2131"/>
                        <a:pt x="2589" y="2017"/>
                      </a:cubicBezTo>
                      <a:cubicBezTo>
                        <a:pt x="2792" y="1909"/>
                        <a:pt x="2987" y="1794"/>
                        <a:pt x="3176" y="1673"/>
                      </a:cubicBezTo>
                      <a:cubicBezTo>
                        <a:pt x="3520" y="1794"/>
                        <a:pt x="3877" y="1855"/>
                        <a:pt x="4235" y="1861"/>
                      </a:cubicBezTo>
                      <a:cubicBezTo>
                        <a:pt x="3898" y="1828"/>
                        <a:pt x="3567" y="1747"/>
                        <a:pt x="3264" y="1619"/>
                      </a:cubicBezTo>
                      <a:cubicBezTo>
                        <a:pt x="3453" y="1491"/>
                        <a:pt x="3641" y="1363"/>
                        <a:pt x="3823" y="1221"/>
                      </a:cubicBezTo>
                      <a:lnTo>
                        <a:pt x="3830" y="1221"/>
                      </a:lnTo>
                      <a:lnTo>
                        <a:pt x="3830" y="1214"/>
                      </a:lnTo>
                      <a:cubicBezTo>
                        <a:pt x="3864" y="1187"/>
                        <a:pt x="3898" y="1167"/>
                        <a:pt x="3931" y="1140"/>
                      </a:cubicBezTo>
                      <a:cubicBezTo>
                        <a:pt x="4140" y="971"/>
                        <a:pt x="4343" y="796"/>
                        <a:pt x="4538" y="607"/>
                      </a:cubicBezTo>
                      <a:cubicBezTo>
                        <a:pt x="4633" y="513"/>
                        <a:pt x="4720" y="419"/>
                        <a:pt x="4808" y="317"/>
                      </a:cubicBezTo>
                      <a:cubicBezTo>
                        <a:pt x="4896" y="216"/>
                        <a:pt x="4983" y="115"/>
                        <a:pt x="50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664" name="Google Shape;1455;p57"/>
            <p:cNvGrpSpPr/>
            <p:nvPr/>
          </p:nvGrpSpPr>
          <p:grpSpPr>
            <a:xfrm rot="904184">
              <a:off x="8169391" y="2909349"/>
              <a:ext cx="666933" cy="959918"/>
              <a:chOff x="2355417" y="24175"/>
              <a:chExt cx="138464" cy="199269"/>
            </a:xfrm>
          </p:grpSpPr>
          <p:sp>
            <p:nvSpPr>
              <p:cNvPr id="1665" name="Google Shape;1456;p57"/>
              <p:cNvSpPr/>
              <p:nvPr/>
            </p:nvSpPr>
            <p:spPr>
              <a:xfrm>
                <a:off x="2355417" y="24175"/>
                <a:ext cx="138464" cy="199018"/>
              </a:xfrm>
              <a:custGeom>
                <a:avLst/>
                <a:gdLst/>
                <a:rect l="l" t="t" r="r" b="b"/>
                <a:pathLst>
                  <a:path w="4249" h="5565" extrusionOk="0">
                    <a:moveTo>
                      <a:pt x="3764" y="0"/>
                    </a:moveTo>
                    <a:cubicBezTo>
                      <a:pt x="2929" y="0"/>
                      <a:pt x="2580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50" y="548"/>
                      <a:pt x="1633" y="56"/>
                      <a:pt x="1633" y="56"/>
                    </a:cubicBezTo>
                    <a:lnTo>
                      <a:pt x="1633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7" y="2632"/>
                      <a:pt x="1869" y="2915"/>
                      <a:pt x="1714" y="3212"/>
                    </a:cubicBezTo>
                    <a:cubicBezTo>
                      <a:pt x="1896" y="2740"/>
                      <a:pt x="2037" y="2113"/>
                      <a:pt x="1646" y="1910"/>
                    </a:cubicBezTo>
                    <a:cubicBezTo>
                      <a:pt x="1496" y="1833"/>
                      <a:pt x="1340" y="1803"/>
                      <a:pt x="1189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8" y="2029"/>
                      <a:pt x="701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65"/>
                    </a:lnTo>
                    <a:cubicBezTo>
                      <a:pt x="682" y="5019"/>
                      <a:pt x="1154" y="4371"/>
                      <a:pt x="1518" y="3764"/>
                    </a:cubicBezTo>
                    <a:cubicBezTo>
                      <a:pt x="2583" y="3225"/>
                      <a:pt x="3912" y="3178"/>
                      <a:pt x="3912" y="3178"/>
                    </a:cubicBezTo>
                    <a:cubicBezTo>
                      <a:pt x="3594" y="3025"/>
                      <a:pt x="3300" y="2964"/>
                      <a:pt x="3035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6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8" y="1931"/>
                      <a:pt x="2253" y="2254"/>
                    </a:cubicBezTo>
                    <a:cubicBezTo>
                      <a:pt x="2381" y="1924"/>
                      <a:pt x="2462" y="1667"/>
                      <a:pt x="2502" y="1533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6" name="Google Shape;1457;p57"/>
              <p:cNvSpPr/>
              <p:nvPr/>
            </p:nvSpPr>
            <p:spPr>
              <a:xfrm>
                <a:off x="2355417" y="24175"/>
                <a:ext cx="138464" cy="199269"/>
              </a:xfrm>
              <a:custGeom>
                <a:avLst/>
                <a:gdLst/>
                <a:rect l="l" t="t" r="r" b="b"/>
                <a:pathLst>
                  <a:path w="4249" h="5572" extrusionOk="0">
                    <a:moveTo>
                      <a:pt x="3764" y="0"/>
                    </a:moveTo>
                    <a:cubicBezTo>
                      <a:pt x="2929" y="0"/>
                      <a:pt x="2579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49" y="548"/>
                      <a:pt x="1632" y="56"/>
                      <a:pt x="1632" y="56"/>
                    </a:cubicBezTo>
                    <a:lnTo>
                      <a:pt x="1632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6" y="2632"/>
                      <a:pt x="1868" y="2915"/>
                      <a:pt x="1713" y="3212"/>
                    </a:cubicBezTo>
                    <a:cubicBezTo>
                      <a:pt x="1895" y="2740"/>
                      <a:pt x="2037" y="2113"/>
                      <a:pt x="1653" y="1910"/>
                    </a:cubicBezTo>
                    <a:cubicBezTo>
                      <a:pt x="1501" y="1833"/>
                      <a:pt x="1344" y="1803"/>
                      <a:pt x="1191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7" y="2029"/>
                      <a:pt x="700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72"/>
                    </a:lnTo>
                    <a:cubicBezTo>
                      <a:pt x="682" y="5019"/>
                      <a:pt x="1154" y="4378"/>
                      <a:pt x="1518" y="3764"/>
                    </a:cubicBezTo>
                    <a:cubicBezTo>
                      <a:pt x="2583" y="3225"/>
                      <a:pt x="3911" y="3178"/>
                      <a:pt x="3911" y="3178"/>
                    </a:cubicBezTo>
                    <a:cubicBezTo>
                      <a:pt x="3594" y="3025"/>
                      <a:pt x="3300" y="2964"/>
                      <a:pt x="3034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5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7" y="1931"/>
                      <a:pt x="2253" y="2254"/>
                    </a:cubicBezTo>
                    <a:cubicBezTo>
                      <a:pt x="2381" y="1924"/>
                      <a:pt x="2462" y="1667"/>
                      <a:pt x="2502" y="1539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67" name="Google Shape;1458;p57"/>
            <p:cNvGrpSpPr/>
            <p:nvPr/>
          </p:nvGrpSpPr>
          <p:grpSpPr>
            <a:xfrm rot="21599924">
              <a:off x="7484152" y="2563080"/>
              <a:ext cx="831229" cy="1401069"/>
              <a:chOff x="370464" y="2041398"/>
              <a:chExt cx="186596" cy="314465"/>
            </a:xfrm>
          </p:grpSpPr>
          <p:sp>
            <p:nvSpPr>
              <p:cNvPr id="1668" name="Google Shape;1459;p57"/>
              <p:cNvSpPr/>
              <p:nvPr/>
            </p:nvSpPr>
            <p:spPr>
              <a:xfrm>
                <a:off x="370464" y="2041398"/>
                <a:ext cx="186596" cy="314460"/>
              </a:xfrm>
              <a:custGeom>
                <a:avLst/>
                <a:gdLst/>
                <a:rect l="l" t="t" r="r" b="b"/>
                <a:pathLst>
                  <a:path w="5726" h="8793" extrusionOk="0">
                    <a:moveTo>
                      <a:pt x="2172" y="0"/>
                    </a:moveTo>
                    <a:cubicBezTo>
                      <a:pt x="2044" y="0"/>
                      <a:pt x="1942" y="108"/>
                      <a:pt x="1942" y="236"/>
                    </a:cubicBezTo>
                    <a:lnTo>
                      <a:pt x="1942" y="378"/>
                    </a:lnTo>
                    <a:lnTo>
                      <a:pt x="971" y="378"/>
                    </a:lnTo>
                    <a:cubicBezTo>
                      <a:pt x="601" y="378"/>
                      <a:pt x="304" y="722"/>
                      <a:pt x="304" y="1146"/>
                    </a:cubicBezTo>
                    <a:lnTo>
                      <a:pt x="236" y="1146"/>
                    </a:lnTo>
                    <a:cubicBezTo>
                      <a:pt x="108" y="1146"/>
                      <a:pt x="0" y="1254"/>
                      <a:pt x="0" y="1389"/>
                    </a:cubicBezTo>
                    <a:lnTo>
                      <a:pt x="0" y="1558"/>
                    </a:lnTo>
                    <a:cubicBezTo>
                      <a:pt x="0" y="1693"/>
                      <a:pt x="108" y="1800"/>
                      <a:pt x="236" y="1800"/>
                    </a:cubicBezTo>
                    <a:lnTo>
                      <a:pt x="230" y="1800"/>
                    </a:lnTo>
                    <a:lnTo>
                      <a:pt x="236" y="1962"/>
                    </a:lnTo>
                    <a:lnTo>
                      <a:pt x="580" y="7599"/>
                    </a:lnTo>
                    <a:cubicBezTo>
                      <a:pt x="547" y="7572"/>
                      <a:pt x="499" y="7559"/>
                      <a:pt x="452" y="7559"/>
                    </a:cubicBezTo>
                    <a:cubicBezTo>
                      <a:pt x="331" y="7559"/>
                      <a:pt x="230" y="7653"/>
                      <a:pt x="230" y="7781"/>
                    </a:cubicBezTo>
                    <a:lnTo>
                      <a:pt x="230" y="8570"/>
                    </a:lnTo>
                    <a:cubicBezTo>
                      <a:pt x="230" y="8692"/>
                      <a:pt x="331" y="8793"/>
                      <a:pt x="452" y="8793"/>
                    </a:cubicBezTo>
                    <a:cubicBezTo>
                      <a:pt x="574" y="8793"/>
                      <a:pt x="675" y="8692"/>
                      <a:pt x="675" y="8570"/>
                    </a:cubicBezTo>
                    <a:lnTo>
                      <a:pt x="675" y="8476"/>
                    </a:lnTo>
                    <a:lnTo>
                      <a:pt x="5051" y="8476"/>
                    </a:lnTo>
                    <a:lnTo>
                      <a:pt x="5051" y="8570"/>
                    </a:lnTo>
                    <a:cubicBezTo>
                      <a:pt x="5051" y="8692"/>
                      <a:pt x="5152" y="8793"/>
                      <a:pt x="5273" y="8793"/>
                    </a:cubicBezTo>
                    <a:cubicBezTo>
                      <a:pt x="5395" y="8793"/>
                      <a:pt x="5496" y="8692"/>
                      <a:pt x="5496" y="8570"/>
                    </a:cubicBezTo>
                    <a:lnTo>
                      <a:pt x="5496" y="7781"/>
                    </a:lnTo>
                    <a:cubicBezTo>
                      <a:pt x="5496" y="7653"/>
                      <a:pt x="5395" y="7559"/>
                      <a:pt x="5273" y="7559"/>
                    </a:cubicBezTo>
                    <a:cubicBezTo>
                      <a:pt x="5226" y="7559"/>
                      <a:pt x="5179" y="7572"/>
                      <a:pt x="5145" y="7599"/>
                    </a:cubicBezTo>
                    <a:lnTo>
                      <a:pt x="5489" y="1962"/>
                    </a:lnTo>
                    <a:lnTo>
                      <a:pt x="5496" y="1800"/>
                    </a:lnTo>
                    <a:lnTo>
                      <a:pt x="5489" y="1800"/>
                    </a:lnTo>
                    <a:cubicBezTo>
                      <a:pt x="5617" y="1800"/>
                      <a:pt x="5725" y="1693"/>
                      <a:pt x="5725" y="1558"/>
                    </a:cubicBezTo>
                    <a:lnTo>
                      <a:pt x="5725" y="1389"/>
                    </a:lnTo>
                    <a:cubicBezTo>
                      <a:pt x="5725" y="1254"/>
                      <a:pt x="5624" y="1146"/>
                      <a:pt x="5489" y="1146"/>
                    </a:cubicBezTo>
                    <a:lnTo>
                      <a:pt x="5422" y="1146"/>
                    </a:lnTo>
                    <a:cubicBezTo>
                      <a:pt x="5422" y="722"/>
                      <a:pt x="5125" y="378"/>
                      <a:pt x="4761" y="378"/>
                    </a:cubicBezTo>
                    <a:lnTo>
                      <a:pt x="3790" y="378"/>
                    </a:lnTo>
                    <a:lnTo>
                      <a:pt x="3790" y="236"/>
                    </a:lnTo>
                    <a:cubicBezTo>
                      <a:pt x="3790" y="108"/>
                      <a:pt x="3682" y="0"/>
                      <a:pt x="35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669" name="Google Shape;1460;p57"/>
              <p:cNvGrpSpPr/>
              <p:nvPr/>
            </p:nvGrpSpPr>
            <p:grpSpPr>
              <a:xfrm rot="0">
                <a:off x="370481" y="2041398"/>
                <a:ext cx="186563" cy="314465"/>
                <a:chOff x="-83477" y="2041398"/>
                <a:chExt cx="186563" cy="314465"/>
              </a:xfrm>
            </p:grpSpPr>
            <p:sp>
              <p:nvSpPr>
                <p:cNvPr id="1670" name="Google Shape;1461;p57"/>
                <p:cNvSpPr/>
                <p:nvPr/>
              </p:nvSpPr>
              <p:spPr>
                <a:xfrm>
                  <a:off x="81081" y="2311696"/>
                  <a:ext cx="14534" cy="44167"/>
                </a:xfrm>
                <a:custGeom>
                  <a:avLst/>
                  <a:gdLst/>
                  <a:rect l="l" t="t" r="r" b="b"/>
                  <a:pathLst>
                    <a:path w="446" h="1235" extrusionOk="0">
                      <a:moveTo>
                        <a:pt x="223" y="1"/>
                      </a:moveTo>
                      <a:cubicBezTo>
                        <a:pt x="102" y="1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2" y="1235"/>
                        <a:pt x="223" y="1235"/>
                      </a:cubicBezTo>
                      <a:cubicBezTo>
                        <a:pt x="344" y="1235"/>
                        <a:pt x="445" y="1140"/>
                        <a:pt x="445" y="1019"/>
                      </a:cubicBezTo>
                      <a:lnTo>
                        <a:pt x="445" y="223"/>
                      </a:lnTo>
                      <a:cubicBezTo>
                        <a:pt x="445" y="102"/>
                        <a:pt x="3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71" name="Google Shape;1462;p57"/>
                <p:cNvSpPr/>
                <p:nvPr/>
              </p:nvSpPr>
              <p:spPr>
                <a:xfrm>
                  <a:off x="-76015" y="2311696"/>
                  <a:ext cx="14534" cy="44167"/>
                </a:xfrm>
                <a:custGeom>
                  <a:avLst/>
                  <a:gdLst/>
                  <a:rect l="l" t="t" r="r" b="b"/>
                  <a:pathLst>
                    <a:path w="446" h="1235" extrusionOk="0">
                      <a:moveTo>
                        <a:pt x="223" y="1"/>
                      </a:moveTo>
                      <a:cubicBezTo>
                        <a:pt x="101" y="1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1" y="1235"/>
                        <a:pt x="223" y="1235"/>
                      </a:cubicBezTo>
                      <a:cubicBezTo>
                        <a:pt x="344" y="1235"/>
                        <a:pt x="445" y="1140"/>
                        <a:pt x="445" y="1019"/>
                      </a:cubicBezTo>
                      <a:lnTo>
                        <a:pt x="445" y="223"/>
                      </a:lnTo>
                      <a:cubicBezTo>
                        <a:pt x="445" y="102"/>
                        <a:pt x="3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72" name="Google Shape;1463;p57"/>
                <p:cNvSpPr/>
                <p:nvPr/>
              </p:nvSpPr>
              <p:spPr>
                <a:xfrm>
                  <a:off x="-76015" y="2106022"/>
                  <a:ext cx="171638" cy="238500"/>
                </a:xfrm>
                <a:custGeom>
                  <a:avLst/>
                  <a:gdLst/>
                  <a:rect l="l" t="t" r="r" b="b"/>
                  <a:pathLst>
                    <a:path w="5267" h="6669" extrusionOk="0">
                      <a:moveTo>
                        <a:pt x="0" y="0"/>
                      </a:moveTo>
                      <a:lnTo>
                        <a:pt x="7" y="155"/>
                      </a:lnTo>
                      <a:lnTo>
                        <a:pt x="405" y="6669"/>
                      </a:lnTo>
                      <a:lnTo>
                        <a:pt x="4862" y="6669"/>
                      </a:lnTo>
                      <a:lnTo>
                        <a:pt x="5260" y="155"/>
                      </a:lnTo>
                      <a:lnTo>
                        <a:pt x="52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73" name="Google Shape;1464;p57"/>
                <p:cNvSpPr/>
                <p:nvPr/>
              </p:nvSpPr>
              <p:spPr>
                <a:xfrm>
                  <a:off x="-76015" y="2106022"/>
                  <a:ext cx="171638" cy="5579"/>
                </a:xfrm>
                <a:custGeom>
                  <a:avLst/>
                  <a:gdLst/>
                  <a:rect l="l" t="t" r="r" b="b"/>
                  <a:pathLst>
                    <a:path w="5267" h="156" extrusionOk="0">
                      <a:moveTo>
                        <a:pt x="0" y="0"/>
                      </a:moveTo>
                      <a:lnTo>
                        <a:pt x="7" y="155"/>
                      </a:lnTo>
                      <a:lnTo>
                        <a:pt x="5260" y="155"/>
                      </a:lnTo>
                      <a:lnTo>
                        <a:pt x="526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74" name="Google Shape;1465;p57"/>
                <p:cNvSpPr/>
                <p:nvPr/>
              </p:nvSpPr>
              <p:spPr>
                <a:xfrm>
                  <a:off x="-83477" y="2082382"/>
                  <a:ext cx="186563" cy="23424"/>
                </a:xfrm>
                <a:custGeom>
                  <a:avLst/>
                  <a:gdLst/>
                  <a:rect l="l" t="t" r="r" b="b"/>
                  <a:pathLst>
                    <a:path w="5725" h="655" extrusionOk="0">
                      <a:moveTo>
                        <a:pt x="236" y="0"/>
                      </a:moveTo>
                      <a:cubicBezTo>
                        <a:pt x="108" y="0"/>
                        <a:pt x="0" y="108"/>
                        <a:pt x="0" y="243"/>
                      </a:cubicBezTo>
                      <a:lnTo>
                        <a:pt x="0" y="418"/>
                      </a:lnTo>
                      <a:cubicBezTo>
                        <a:pt x="0" y="547"/>
                        <a:pt x="108" y="654"/>
                        <a:pt x="236" y="654"/>
                      </a:cubicBezTo>
                      <a:lnTo>
                        <a:pt x="5489" y="654"/>
                      </a:lnTo>
                      <a:cubicBezTo>
                        <a:pt x="5624" y="654"/>
                        <a:pt x="5725" y="547"/>
                        <a:pt x="5725" y="418"/>
                      </a:cubicBezTo>
                      <a:lnTo>
                        <a:pt x="5725" y="243"/>
                      </a:lnTo>
                      <a:cubicBezTo>
                        <a:pt x="5725" y="108"/>
                        <a:pt x="5617" y="0"/>
                        <a:pt x="54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75" name="Google Shape;1466;p57"/>
                <p:cNvSpPr/>
                <p:nvPr/>
              </p:nvSpPr>
              <p:spPr>
                <a:xfrm>
                  <a:off x="-20228" y="2041398"/>
                  <a:ext cx="60254" cy="21708"/>
                </a:xfrm>
                <a:custGeom>
                  <a:avLst/>
                  <a:gdLst/>
                  <a:rect l="l" t="t" r="r" b="b"/>
                  <a:pathLst>
                    <a:path w="1849" h="607" fill="none" extrusionOk="0">
                      <a:moveTo>
                        <a:pt x="230" y="0"/>
                      </a:moveTo>
                      <a:lnTo>
                        <a:pt x="1613" y="0"/>
                      </a:lnTo>
                      <a:cubicBezTo>
                        <a:pt x="1741" y="0"/>
                        <a:pt x="1849" y="108"/>
                        <a:pt x="1849" y="236"/>
                      </a:cubicBezTo>
                      <a:lnTo>
                        <a:pt x="1849" y="607"/>
                      </a:lnTo>
                      <a:lnTo>
                        <a:pt x="1" y="607"/>
                      </a:lnTo>
                      <a:lnTo>
                        <a:pt x="1" y="236"/>
                      </a:lnTo>
                      <a:cubicBezTo>
                        <a:pt x="1" y="108"/>
                        <a:pt x="102" y="0"/>
                        <a:pt x="2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225" cap="flat" cmpd="sng">
                  <a:solidFill>
                    <a:schemeClr val="accent2"/>
                  </a:solidFill>
                  <a:prstDash val="solid"/>
                  <a:miter/>
                  <a:headEnd w="sm" len="sm"/>
                  <a:tailEnd w="sm" len="sm"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76" name="Google Shape;1467;p57"/>
                <p:cNvSpPr/>
                <p:nvPr/>
              </p:nvSpPr>
              <p:spPr>
                <a:xfrm>
                  <a:off x="-73604" y="2054881"/>
                  <a:ext cx="166815" cy="27537"/>
                </a:xfrm>
                <a:custGeom>
                  <a:avLst/>
                  <a:gdLst/>
                  <a:rect l="l" t="t" r="r" b="b"/>
                  <a:pathLst>
                    <a:path w="5119" h="770" extrusionOk="0">
                      <a:moveTo>
                        <a:pt x="661" y="1"/>
                      </a:moveTo>
                      <a:cubicBezTo>
                        <a:pt x="297" y="1"/>
                        <a:pt x="0" y="345"/>
                        <a:pt x="0" y="769"/>
                      </a:cubicBezTo>
                      <a:lnTo>
                        <a:pt x="5118" y="769"/>
                      </a:lnTo>
                      <a:cubicBezTo>
                        <a:pt x="5118" y="345"/>
                        <a:pt x="4822" y="1"/>
                        <a:pt x="44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sp>
        <p:nvSpPr>
          <p:cNvPr id="1677" name=""/>
          <p:cNvSpPr txBox="1"/>
          <p:nvPr/>
        </p:nvSpPr>
        <p:spPr>
          <a:xfrm>
            <a:off x="767417" y="920802"/>
            <a:ext cx="1277961" cy="42031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 b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JSP</a:t>
            </a:r>
            <a:r>
              <a:rPr lang="ko-KR" altLang="en-US" sz="2200" b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파일</a:t>
            </a:r>
            <a:endParaRPr lang="ko-KR" altLang="en-US" sz="2200" b="1">
              <a:solidFill>
                <a:srgbClr val="fffff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67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41726" y="1206876"/>
            <a:ext cx="1450287" cy="964337"/>
          </a:xfrm>
          <a:prstGeom prst="rect">
            <a:avLst/>
          </a:prstGeom>
        </p:spPr>
      </p:pic>
      <p:grpSp>
        <p:nvGrpSpPr>
          <p:cNvPr id="1679" name="Google Shape;1449;p57"/>
          <p:cNvGrpSpPr/>
          <p:nvPr/>
        </p:nvGrpSpPr>
        <p:grpSpPr>
          <a:xfrm rot="0">
            <a:off x="4771056" y="1574440"/>
            <a:ext cx="1756868" cy="878738"/>
            <a:chOff x="7047491" y="2563079"/>
            <a:chExt cx="1788835" cy="1401069"/>
          </a:xfrm>
        </p:grpSpPr>
        <p:grpSp>
          <p:nvGrpSpPr>
            <p:cNvPr id="1680" name="Google Shape;1450;p57"/>
            <p:cNvGrpSpPr/>
            <p:nvPr/>
          </p:nvGrpSpPr>
          <p:grpSpPr>
            <a:xfrm rot="0" flipH="1">
              <a:off x="7047491" y="3290549"/>
              <a:ext cx="569683" cy="517881"/>
              <a:chOff x="2011009" y="705426"/>
              <a:chExt cx="172746" cy="157033"/>
            </a:xfrm>
          </p:grpSpPr>
          <p:sp>
            <p:nvSpPr>
              <p:cNvPr id="1681" name="Google Shape;1451;p57"/>
              <p:cNvSpPr/>
              <p:nvPr/>
            </p:nvSpPr>
            <p:spPr>
              <a:xfrm>
                <a:off x="2011009" y="705426"/>
                <a:ext cx="172746" cy="157033"/>
              </a:xfrm>
              <a:custGeom>
                <a:avLst/>
                <a:gdLst/>
                <a:rect l="l" t="t" r="r" b="b"/>
                <a:pathLst>
                  <a:path w="5301" h="4391" extrusionOk="0">
                    <a:moveTo>
                      <a:pt x="5300" y="1"/>
                    </a:moveTo>
                    <a:lnTo>
                      <a:pt x="5300" y="1"/>
                    </a:lnTo>
                    <a:cubicBezTo>
                      <a:pt x="4653" y="635"/>
                      <a:pt x="2569" y="797"/>
                      <a:pt x="1362" y="1538"/>
                    </a:cubicBezTo>
                    <a:cubicBezTo>
                      <a:pt x="331" y="2165"/>
                      <a:pt x="425" y="3433"/>
                      <a:pt x="472" y="3777"/>
                    </a:cubicBezTo>
                    <a:cubicBezTo>
                      <a:pt x="311" y="3939"/>
                      <a:pt x="149" y="4107"/>
                      <a:pt x="0" y="4289"/>
                    </a:cubicBezTo>
                    <a:lnTo>
                      <a:pt x="135" y="4390"/>
                    </a:lnTo>
                    <a:cubicBezTo>
                      <a:pt x="270" y="4222"/>
                      <a:pt x="412" y="4053"/>
                      <a:pt x="567" y="3898"/>
                    </a:cubicBezTo>
                    <a:cubicBezTo>
                      <a:pt x="1024" y="4069"/>
                      <a:pt x="1439" y="4144"/>
                      <a:pt x="1816" y="4144"/>
                    </a:cubicBezTo>
                    <a:cubicBezTo>
                      <a:pt x="4614" y="4144"/>
                      <a:pt x="5300" y="1"/>
                      <a:pt x="5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682" name="Google Shape;1452;p57"/>
              <p:cNvGrpSpPr/>
              <p:nvPr/>
            </p:nvGrpSpPr>
            <p:grpSpPr>
              <a:xfrm rot="0">
                <a:off x="2011009" y="705426"/>
                <a:ext cx="172746" cy="157033"/>
                <a:chOff x="1308457" y="705426"/>
                <a:chExt cx="172746" cy="157033"/>
              </a:xfrm>
            </p:grpSpPr>
            <p:sp>
              <p:nvSpPr>
                <p:cNvPr id="1683" name="Google Shape;1453;p57"/>
                <p:cNvSpPr/>
                <p:nvPr/>
              </p:nvSpPr>
              <p:spPr>
                <a:xfrm>
                  <a:off x="1313736" y="705426"/>
                  <a:ext cx="167467" cy="148307"/>
                </a:xfrm>
                <a:custGeom>
                  <a:avLst/>
                  <a:gdLst/>
                  <a:rect l="l" t="t" r="r" b="b"/>
                  <a:pathLst>
                    <a:path w="5139" h="4147" extrusionOk="0">
                      <a:moveTo>
                        <a:pt x="5138" y="1"/>
                      </a:moveTo>
                      <a:lnTo>
                        <a:pt x="5138" y="1"/>
                      </a:lnTo>
                      <a:cubicBezTo>
                        <a:pt x="4491" y="635"/>
                        <a:pt x="2407" y="797"/>
                        <a:pt x="1200" y="1538"/>
                      </a:cubicBezTo>
                      <a:cubicBezTo>
                        <a:pt x="0" y="2273"/>
                        <a:pt x="330" y="3871"/>
                        <a:pt x="330" y="3871"/>
                      </a:cubicBezTo>
                      <a:cubicBezTo>
                        <a:pt x="817" y="4063"/>
                        <a:pt x="1257" y="4146"/>
                        <a:pt x="1655" y="4146"/>
                      </a:cubicBezTo>
                      <a:cubicBezTo>
                        <a:pt x="4451" y="4146"/>
                        <a:pt x="5138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84" name="Google Shape;1454;p57"/>
                <p:cNvSpPr/>
                <p:nvPr/>
              </p:nvSpPr>
              <p:spPr>
                <a:xfrm>
                  <a:off x="1308457" y="719910"/>
                  <a:ext cx="164828" cy="142549"/>
                </a:xfrm>
                <a:custGeom>
                  <a:avLst/>
                  <a:gdLst/>
                  <a:rect l="l" t="t" r="r" b="b"/>
                  <a:pathLst>
                    <a:path w="5058" h="3986" extrusionOk="0">
                      <a:moveTo>
                        <a:pt x="5057" y="0"/>
                      </a:moveTo>
                      <a:lnTo>
                        <a:pt x="5057" y="0"/>
                      </a:lnTo>
                      <a:cubicBezTo>
                        <a:pt x="4976" y="108"/>
                        <a:pt x="4889" y="210"/>
                        <a:pt x="4801" y="311"/>
                      </a:cubicBezTo>
                      <a:cubicBezTo>
                        <a:pt x="4713" y="412"/>
                        <a:pt x="4619" y="499"/>
                        <a:pt x="4525" y="594"/>
                      </a:cubicBezTo>
                      <a:cubicBezTo>
                        <a:pt x="4329" y="776"/>
                        <a:pt x="4120" y="944"/>
                        <a:pt x="3911" y="1106"/>
                      </a:cubicBezTo>
                      <a:lnTo>
                        <a:pt x="3837" y="1160"/>
                      </a:lnTo>
                      <a:cubicBezTo>
                        <a:pt x="3844" y="897"/>
                        <a:pt x="3877" y="641"/>
                        <a:pt x="3925" y="385"/>
                      </a:cubicBezTo>
                      <a:lnTo>
                        <a:pt x="3925" y="385"/>
                      </a:lnTo>
                      <a:cubicBezTo>
                        <a:pt x="3844" y="655"/>
                        <a:pt x="3783" y="938"/>
                        <a:pt x="3749" y="1221"/>
                      </a:cubicBezTo>
                      <a:cubicBezTo>
                        <a:pt x="3378" y="1477"/>
                        <a:pt x="2987" y="1713"/>
                        <a:pt x="2589" y="1922"/>
                      </a:cubicBezTo>
                      <a:cubicBezTo>
                        <a:pt x="2596" y="1747"/>
                        <a:pt x="2616" y="1565"/>
                        <a:pt x="2643" y="1389"/>
                      </a:cubicBezTo>
                      <a:cubicBezTo>
                        <a:pt x="2677" y="1180"/>
                        <a:pt x="2718" y="971"/>
                        <a:pt x="2785" y="769"/>
                      </a:cubicBezTo>
                      <a:lnTo>
                        <a:pt x="2785" y="769"/>
                      </a:lnTo>
                      <a:cubicBezTo>
                        <a:pt x="2697" y="965"/>
                        <a:pt x="2637" y="1167"/>
                        <a:pt x="2583" y="1376"/>
                      </a:cubicBezTo>
                      <a:cubicBezTo>
                        <a:pt x="2529" y="1578"/>
                        <a:pt x="2488" y="1781"/>
                        <a:pt x="2455" y="1990"/>
                      </a:cubicBezTo>
                      <a:cubicBezTo>
                        <a:pt x="2252" y="2097"/>
                        <a:pt x="2043" y="2205"/>
                        <a:pt x="1848" y="2327"/>
                      </a:cubicBezTo>
                      <a:cubicBezTo>
                        <a:pt x="1693" y="2421"/>
                        <a:pt x="1544" y="2522"/>
                        <a:pt x="1396" y="2623"/>
                      </a:cubicBezTo>
                      <a:cubicBezTo>
                        <a:pt x="1389" y="2549"/>
                        <a:pt x="1382" y="2468"/>
                        <a:pt x="1382" y="2387"/>
                      </a:cubicBezTo>
                      <a:cubicBezTo>
                        <a:pt x="1389" y="2273"/>
                        <a:pt x="1396" y="2158"/>
                        <a:pt x="1409" y="2037"/>
                      </a:cubicBezTo>
                      <a:cubicBezTo>
                        <a:pt x="1443" y="1801"/>
                        <a:pt x="1504" y="1572"/>
                        <a:pt x="1585" y="1342"/>
                      </a:cubicBezTo>
                      <a:lnTo>
                        <a:pt x="1585" y="1342"/>
                      </a:lnTo>
                      <a:cubicBezTo>
                        <a:pt x="1477" y="1558"/>
                        <a:pt x="1389" y="1787"/>
                        <a:pt x="1329" y="2023"/>
                      </a:cubicBezTo>
                      <a:cubicBezTo>
                        <a:pt x="1295" y="2138"/>
                        <a:pt x="1275" y="2259"/>
                        <a:pt x="1261" y="2381"/>
                      </a:cubicBezTo>
                      <a:cubicBezTo>
                        <a:pt x="1248" y="2495"/>
                        <a:pt x="1234" y="2610"/>
                        <a:pt x="1241" y="2731"/>
                      </a:cubicBezTo>
                      <a:cubicBezTo>
                        <a:pt x="1221" y="2745"/>
                        <a:pt x="1200" y="2765"/>
                        <a:pt x="1180" y="2779"/>
                      </a:cubicBezTo>
                      <a:cubicBezTo>
                        <a:pt x="749" y="3102"/>
                        <a:pt x="344" y="3460"/>
                        <a:pt x="0" y="3884"/>
                      </a:cubicBezTo>
                      <a:lnTo>
                        <a:pt x="135" y="3985"/>
                      </a:lnTo>
                      <a:cubicBezTo>
                        <a:pt x="358" y="3696"/>
                        <a:pt x="621" y="3426"/>
                        <a:pt x="897" y="3183"/>
                      </a:cubicBezTo>
                      <a:cubicBezTo>
                        <a:pt x="1005" y="3230"/>
                        <a:pt x="1113" y="3264"/>
                        <a:pt x="1221" y="3298"/>
                      </a:cubicBezTo>
                      <a:cubicBezTo>
                        <a:pt x="1342" y="3338"/>
                        <a:pt x="1470" y="3372"/>
                        <a:pt x="1592" y="3392"/>
                      </a:cubicBezTo>
                      <a:cubicBezTo>
                        <a:pt x="1696" y="3403"/>
                        <a:pt x="1801" y="3414"/>
                        <a:pt x="1905" y="3414"/>
                      </a:cubicBezTo>
                      <a:cubicBezTo>
                        <a:pt x="1929" y="3414"/>
                        <a:pt x="1952" y="3414"/>
                        <a:pt x="1976" y="3412"/>
                      </a:cubicBezTo>
                      <a:cubicBezTo>
                        <a:pt x="2104" y="3406"/>
                        <a:pt x="2232" y="3385"/>
                        <a:pt x="2347" y="3331"/>
                      </a:cubicBezTo>
                      <a:lnTo>
                        <a:pt x="2347" y="3331"/>
                      </a:lnTo>
                      <a:cubicBezTo>
                        <a:pt x="2251" y="3363"/>
                        <a:pt x="2156" y="3374"/>
                        <a:pt x="2058" y="3374"/>
                      </a:cubicBezTo>
                      <a:cubicBezTo>
                        <a:pt x="2031" y="3374"/>
                        <a:pt x="2003" y="3373"/>
                        <a:pt x="1976" y="3372"/>
                      </a:cubicBezTo>
                      <a:cubicBezTo>
                        <a:pt x="1854" y="3365"/>
                        <a:pt x="1733" y="3338"/>
                        <a:pt x="1612" y="3304"/>
                      </a:cubicBezTo>
                      <a:cubicBezTo>
                        <a:pt x="1409" y="3251"/>
                        <a:pt x="1214" y="3163"/>
                        <a:pt x="1032" y="3062"/>
                      </a:cubicBezTo>
                      <a:cubicBezTo>
                        <a:pt x="1106" y="3001"/>
                        <a:pt x="1180" y="2940"/>
                        <a:pt x="1261" y="2880"/>
                      </a:cubicBezTo>
                      <a:cubicBezTo>
                        <a:pt x="1450" y="2725"/>
                        <a:pt x="1659" y="2583"/>
                        <a:pt x="1861" y="2448"/>
                      </a:cubicBezTo>
                      <a:cubicBezTo>
                        <a:pt x="2097" y="2549"/>
                        <a:pt x="2340" y="2637"/>
                        <a:pt x="2583" y="2711"/>
                      </a:cubicBezTo>
                      <a:cubicBezTo>
                        <a:pt x="2711" y="2745"/>
                        <a:pt x="2839" y="2779"/>
                        <a:pt x="2974" y="2792"/>
                      </a:cubicBezTo>
                      <a:cubicBezTo>
                        <a:pt x="3046" y="2803"/>
                        <a:pt x="3119" y="2813"/>
                        <a:pt x="3193" y="2813"/>
                      </a:cubicBezTo>
                      <a:cubicBezTo>
                        <a:pt x="3251" y="2813"/>
                        <a:pt x="3308" y="2807"/>
                        <a:pt x="3365" y="2792"/>
                      </a:cubicBezTo>
                      <a:lnTo>
                        <a:pt x="3365" y="2792"/>
                      </a:lnTo>
                      <a:cubicBezTo>
                        <a:pt x="3329" y="2798"/>
                        <a:pt x="3292" y="2800"/>
                        <a:pt x="3255" y="2800"/>
                      </a:cubicBezTo>
                      <a:cubicBezTo>
                        <a:pt x="3161" y="2800"/>
                        <a:pt x="3066" y="2784"/>
                        <a:pt x="2974" y="2765"/>
                      </a:cubicBezTo>
                      <a:cubicBezTo>
                        <a:pt x="2846" y="2738"/>
                        <a:pt x="2724" y="2698"/>
                        <a:pt x="2603" y="2650"/>
                      </a:cubicBezTo>
                      <a:cubicBezTo>
                        <a:pt x="2387" y="2569"/>
                        <a:pt x="2185" y="2475"/>
                        <a:pt x="1983" y="2367"/>
                      </a:cubicBezTo>
                      <a:cubicBezTo>
                        <a:pt x="2178" y="2246"/>
                        <a:pt x="2387" y="2131"/>
                        <a:pt x="2589" y="2017"/>
                      </a:cubicBezTo>
                      <a:cubicBezTo>
                        <a:pt x="2792" y="1909"/>
                        <a:pt x="2987" y="1794"/>
                        <a:pt x="3176" y="1673"/>
                      </a:cubicBezTo>
                      <a:cubicBezTo>
                        <a:pt x="3520" y="1794"/>
                        <a:pt x="3877" y="1855"/>
                        <a:pt x="4235" y="1861"/>
                      </a:cubicBezTo>
                      <a:cubicBezTo>
                        <a:pt x="3898" y="1828"/>
                        <a:pt x="3567" y="1747"/>
                        <a:pt x="3264" y="1619"/>
                      </a:cubicBezTo>
                      <a:cubicBezTo>
                        <a:pt x="3453" y="1491"/>
                        <a:pt x="3641" y="1363"/>
                        <a:pt x="3823" y="1221"/>
                      </a:cubicBezTo>
                      <a:lnTo>
                        <a:pt x="3830" y="1221"/>
                      </a:lnTo>
                      <a:lnTo>
                        <a:pt x="3830" y="1214"/>
                      </a:lnTo>
                      <a:cubicBezTo>
                        <a:pt x="3864" y="1187"/>
                        <a:pt x="3898" y="1167"/>
                        <a:pt x="3931" y="1140"/>
                      </a:cubicBezTo>
                      <a:cubicBezTo>
                        <a:pt x="4140" y="971"/>
                        <a:pt x="4343" y="796"/>
                        <a:pt x="4538" y="607"/>
                      </a:cubicBezTo>
                      <a:cubicBezTo>
                        <a:pt x="4633" y="513"/>
                        <a:pt x="4720" y="419"/>
                        <a:pt x="4808" y="317"/>
                      </a:cubicBezTo>
                      <a:cubicBezTo>
                        <a:pt x="4896" y="216"/>
                        <a:pt x="4983" y="115"/>
                        <a:pt x="50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685" name="Google Shape;1455;p57"/>
            <p:cNvGrpSpPr/>
            <p:nvPr/>
          </p:nvGrpSpPr>
          <p:grpSpPr>
            <a:xfrm rot="904184">
              <a:off x="8169393" y="2909349"/>
              <a:ext cx="666933" cy="959917"/>
              <a:chOff x="2355417" y="24175"/>
              <a:chExt cx="138464" cy="199269"/>
            </a:xfrm>
          </p:grpSpPr>
          <p:sp>
            <p:nvSpPr>
              <p:cNvPr id="1686" name="Google Shape;1456;p57"/>
              <p:cNvSpPr/>
              <p:nvPr/>
            </p:nvSpPr>
            <p:spPr>
              <a:xfrm>
                <a:off x="2355417" y="24175"/>
                <a:ext cx="138464" cy="199018"/>
              </a:xfrm>
              <a:custGeom>
                <a:avLst/>
                <a:gdLst/>
                <a:rect l="l" t="t" r="r" b="b"/>
                <a:pathLst>
                  <a:path w="4249" h="5565" extrusionOk="0">
                    <a:moveTo>
                      <a:pt x="3764" y="0"/>
                    </a:moveTo>
                    <a:cubicBezTo>
                      <a:pt x="2929" y="0"/>
                      <a:pt x="2580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50" y="548"/>
                      <a:pt x="1633" y="56"/>
                      <a:pt x="1633" y="56"/>
                    </a:cubicBezTo>
                    <a:lnTo>
                      <a:pt x="1633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7" y="2632"/>
                      <a:pt x="1869" y="2915"/>
                      <a:pt x="1714" y="3212"/>
                    </a:cubicBezTo>
                    <a:cubicBezTo>
                      <a:pt x="1896" y="2740"/>
                      <a:pt x="2037" y="2113"/>
                      <a:pt x="1646" y="1910"/>
                    </a:cubicBezTo>
                    <a:cubicBezTo>
                      <a:pt x="1496" y="1833"/>
                      <a:pt x="1340" y="1803"/>
                      <a:pt x="1189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8" y="2029"/>
                      <a:pt x="701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65"/>
                    </a:lnTo>
                    <a:cubicBezTo>
                      <a:pt x="682" y="5019"/>
                      <a:pt x="1154" y="4371"/>
                      <a:pt x="1518" y="3764"/>
                    </a:cubicBezTo>
                    <a:cubicBezTo>
                      <a:pt x="2583" y="3225"/>
                      <a:pt x="3912" y="3178"/>
                      <a:pt x="3912" y="3178"/>
                    </a:cubicBezTo>
                    <a:cubicBezTo>
                      <a:pt x="3594" y="3025"/>
                      <a:pt x="3300" y="2964"/>
                      <a:pt x="3035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6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8" y="1931"/>
                      <a:pt x="2253" y="2254"/>
                    </a:cubicBezTo>
                    <a:cubicBezTo>
                      <a:pt x="2381" y="1924"/>
                      <a:pt x="2462" y="1667"/>
                      <a:pt x="2502" y="1533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7" name="Google Shape;1457;p57"/>
              <p:cNvSpPr/>
              <p:nvPr/>
            </p:nvSpPr>
            <p:spPr>
              <a:xfrm>
                <a:off x="2355417" y="24175"/>
                <a:ext cx="138464" cy="199269"/>
              </a:xfrm>
              <a:custGeom>
                <a:avLst/>
                <a:gdLst/>
                <a:rect l="l" t="t" r="r" b="b"/>
                <a:pathLst>
                  <a:path w="4249" h="5572" extrusionOk="0">
                    <a:moveTo>
                      <a:pt x="3764" y="0"/>
                    </a:moveTo>
                    <a:cubicBezTo>
                      <a:pt x="2929" y="0"/>
                      <a:pt x="2579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49" y="548"/>
                      <a:pt x="1632" y="56"/>
                      <a:pt x="1632" y="56"/>
                    </a:cubicBezTo>
                    <a:lnTo>
                      <a:pt x="1632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6" y="2632"/>
                      <a:pt x="1868" y="2915"/>
                      <a:pt x="1713" y="3212"/>
                    </a:cubicBezTo>
                    <a:cubicBezTo>
                      <a:pt x="1895" y="2740"/>
                      <a:pt x="2037" y="2113"/>
                      <a:pt x="1653" y="1910"/>
                    </a:cubicBezTo>
                    <a:cubicBezTo>
                      <a:pt x="1501" y="1833"/>
                      <a:pt x="1344" y="1803"/>
                      <a:pt x="1191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7" y="2029"/>
                      <a:pt x="700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72"/>
                    </a:lnTo>
                    <a:cubicBezTo>
                      <a:pt x="682" y="5019"/>
                      <a:pt x="1154" y="4378"/>
                      <a:pt x="1518" y="3764"/>
                    </a:cubicBezTo>
                    <a:cubicBezTo>
                      <a:pt x="2583" y="3225"/>
                      <a:pt x="3911" y="3178"/>
                      <a:pt x="3911" y="3178"/>
                    </a:cubicBezTo>
                    <a:cubicBezTo>
                      <a:pt x="3594" y="3025"/>
                      <a:pt x="3300" y="2964"/>
                      <a:pt x="3034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5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7" y="1931"/>
                      <a:pt x="2253" y="2254"/>
                    </a:cubicBezTo>
                    <a:cubicBezTo>
                      <a:pt x="2381" y="1924"/>
                      <a:pt x="2462" y="1667"/>
                      <a:pt x="2502" y="1539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88" name="Google Shape;1458;p57"/>
            <p:cNvGrpSpPr/>
            <p:nvPr/>
          </p:nvGrpSpPr>
          <p:grpSpPr>
            <a:xfrm rot="21599924">
              <a:off x="7484150" y="2563079"/>
              <a:ext cx="831229" cy="1401069"/>
              <a:chOff x="370464" y="2041398"/>
              <a:chExt cx="186596" cy="314465"/>
            </a:xfrm>
          </p:grpSpPr>
          <p:sp>
            <p:nvSpPr>
              <p:cNvPr id="1689" name="Google Shape;1459;p57"/>
              <p:cNvSpPr/>
              <p:nvPr/>
            </p:nvSpPr>
            <p:spPr>
              <a:xfrm>
                <a:off x="370464" y="2041398"/>
                <a:ext cx="186596" cy="314460"/>
              </a:xfrm>
              <a:custGeom>
                <a:avLst/>
                <a:gdLst/>
                <a:rect l="l" t="t" r="r" b="b"/>
                <a:pathLst>
                  <a:path w="5726" h="8793" extrusionOk="0">
                    <a:moveTo>
                      <a:pt x="2172" y="0"/>
                    </a:moveTo>
                    <a:cubicBezTo>
                      <a:pt x="2044" y="0"/>
                      <a:pt x="1942" y="108"/>
                      <a:pt x="1942" y="236"/>
                    </a:cubicBezTo>
                    <a:lnTo>
                      <a:pt x="1942" y="378"/>
                    </a:lnTo>
                    <a:lnTo>
                      <a:pt x="971" y="378"/>
                    </a:lnTo>
                    <a:cubicBezTo>
                      <a:pt x="601" y="378"/>
                      <a:pt x="304" y="722"/>
                      <a:pt x="304" y="1146"/>
                    </a:cubicBezTo>
                    <a:lnTo>
                      <a:pt x="236" y="1146"/>
                    </a:lnTo>
                    <a:cubicBezTo>
                      <a:pt x="108" y="1146"/>
                      <a:pt x="0" y="1254"/>
                      <a:pt x="0" y="1389"/>
                    </a:cubicBezTo>
                    <a:lnTo>
                      <a:pt x="0" y="1558"/>
                    </a:lnTo>
                    <a:cubicBezTo>
                      <a:pt x="0" y="1693"/>
                      <a:pt x="108" y="1800"/>
                      <a:pt x="236" y="1800"/>
                    </a:cubicBezTo>
                    <a:lnTo>
                      <a:pt x="230" y="1800"/>
                    </a:lnTo>
                    <a:lnTo>
                      <a:pt x="236" y="1962"/>
                    </a:lnTo>
                    <a:lnTo>
                      <a:pt x="580" y="7599"/>
                    </a:lnTo>
                    <a:cubicBezTo>
                      <a:pt x="547" y="7572"/>
                      <a:pt x="499" y="7559"/>
                      <a:pt x="452" y="7559"/>
                    </a:cubicBezTo>
                    <a:cubicBezTo>
                      <a:pt x="331" y="7559"/>
                      <a:pt x="230" y="7653"/>
                      <a:pt x="230" y="7781"/>
                    </a:cubicBezTo>
                    <a:lnTo>
                      <a:pt x="230" y="8570"/>
                    </a:lnTo>
                    <a:cubicBezTo>
                      <a:pt x="230" y="8692"/>
                      <a:pt x="331" y="8793"/>
                      <a:pt x="452" y="8793"/>
                    </a:cubicBezTo>
                    <a:cubicBezTo>
                      <a:pt x="574" y="8793"/>
                      <a:pt x="675" y="8692"/>
                      <a:pt x="675" y="8570"/>
                    </a:cubicBezTo>
                    <a:lnTo>
                      <a:pt x="675" y="8476"/>
                    </a:lnTo>
                    <a:lnTo>
                      <a:pt x="5051" y="8476"/>
                    </a:lnTo>
                    <a:lnTo>
                      <a:pt x="5051" y="8570"/>
                    </a:lnTo>
                    <a:cubicBezTo>
                      <a:pt x="5051" y="8692"/>
                      <a:pt x="5152" y="8793"/>
                      <a:pt x="5273" y="8793"/>
                    </a:cubicBezTo>
                    <a:cubicBezTo>
                      <a:pt x="5395" y="8793"/>
                      <a:pt x="5496" y="8692"/>
                      <a:pt x="5496" y="8570"/>
                    </a:cubicBezTo>
                    <a:lnTo>
                      <a:pt x="5496" y="7781"/>
                    </a:lnTo>
                    <a:cubicBezTo>
                      <a:pt x="5496" y="7653"/>
                      <a:pt x="5395" y="7559"/>
                      <a:pt x="5273" y="7559"/>
                    </a:cubicBezTo>
                    <a:cubicBezTo>
                      <a:pt x="5226" y="7559"/>
                      <a:pt x="5179" y="7572"/>
                      <a:pt x="5145" y="7599"/>
                    </a:cubicBezTo>
                    <a:lnTo>
                      <a:pt x="5489" y="1962"/>
                    </a:lnTo>
                    <a:lnTo>
                      <a:pt x="5496" y="1800"/>
                    </a:lnTo>
                    <a:lnTo>
                      <a:pt x="5489" y="1800"/>
                    </a:lnTo>
                    <a:cubicBezTo>
                      <a:pt x="5617" y="1800"/>
                      <a:pt x="5725" y="1693"/>
                      <a:pt x="5725" y="1558"/>
                    </a:cubicBezTo>
                    <a:lnTo>
                      <a:pt x="5725" y="1389"/>
                    </a:lnTo>
                    <a:cubicBezTo>
                      <a:pt x="5725" y="1254"/>
                      <a:pt x="5624" y="1146"/>
                      <a:pt x="5489" y="1146"/>
                    </a:cubicBezTo>
                    <a:lnTo>
                      <a:pt x="5422" y="1146"/>
                    </a:lnTo>
                    <a:cubicBezTo>
                      <a:pt x="5422" y="722"/>
                      <a:pt x="5125" y="378"/>
                      <a:pt x="4761" y="378"/>
                    </a:cubicBezTo>
                    <a:lnTo>
                      <a:pt x="3790" y="378"/>
                    </a:lnTo>
                    <a:lnTo>
                      <a:pt x="3790" y="236"/>
                    </a:lnTo>
                    <a:cubicBezTo>
                      <a:pt x="3790" y="108"/>
                      <a:pt x="3682" y="0"/>
                      <a:pt x="35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690" name="Google Shape;1460;p57"/>
              <p:cNvGrpSpPr/>
              <p:nvPr/>
            </p:nvGrpSpPr>
            <p:grpSpPr>
              <a:xfrm rot="0">
                <a:off x="370480" y="2041398"/>
                <a:ext cx="186563" cy="314465"/>
                <a:chOff x="-83477" y="2041398"/>
                <a:chExt cx="186563" cy="314465"/>
              </a:xfrm>
            </p:grpSpPr>
            <p:sp>
              <p:nvSpPr>
                <p:cNvPr id="1691" name="Google Shape;1461;p57"/>
                <p:cNvSpPr/>
                <p:nvPr/>
              </p:nvSpPr>
              <p:spPr>
                <a:xfrm>
                  <a:off x="81081" y="2311696"/>
                  <a:ext cx="14534" cy="44167"/>
                </a:xfrm>
                <a:custGeom>
                  <a:avLst/>
                  <a:gdLst/>
                  <a:rect l="l" t="t" r="r" b="b"/>
                  <a:pathLst>
                    <a:path w="446" h="1235" extrusionOk="0">
                      <a:moveTo>
                        <a:pt x="223" y="1"/>
                      </a:moveTo>
                      <a:cubicBezTo>
                        <a:pt x="102" y="1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2" y="1235"/>
                        <a:pt x="223" y="1235"/>
                      </a:cubicBezTo>
                      <a:cubicBezTo>
                        <a:pt x="344" y="1235"/>
                        <a:pt x="445" y="1140"/>
                        <a:pt x="445" y="1019"/>
                      </a:cubicBezTo>
                      <a:lnTo>
                        <a:pt x="445" y="223"/>
                      </a:lnTo>
                      <a:cubicBezTo>
                        <a:pt x="445" y="102"/>
                        <a:pt x="3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92" name="Google Shape;1462;p57"/>
                <p:cNvSpPr/>
                <p:nvPr/>
              </p:nvSpPr>
              <p:spPr>
                <a:xfrm>
                  <a:off x="-76015" y="2311696"/>
                  <a:ext cx="14534" cy="44167"/>
                </a:xfrm>
                <a:custGeom>
                  <a:avLst/>
                  <a:gdLst/>
                  <a:rect l="l" t="t" r="r" b="b"/>
                  <a:pathLst>
                    <a:path w="446" h="1235" extrusionOk="0">
                      <a:moveTo>
                        <a:pt x="223" y="1"/>
                      </a:moveTo>
                      <a:cubicBezTo>
                        <a:pt x="101" y="1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1" y="1235"/>
                        <a:pt x="223" y="1235"/>
                      </a:cubicBezTo>
                      <a:cubicBezTo>
                        <a:pt x="344" y="1235"/>
                        <a:pt x="445" y="1140"/>
                        <a:pt x="445" y="1019"/>
                      </a:cubicBezTo>
                      <a:lnTo>
                        <a:pt x="445" y="223"/>
                      </a:lnTo>
                      <a:cubicBezTo>
                        <a:pt x="445" y="102"/>
                        <a:pt x="3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93" name="Google Shape;1463;p57"/>
                <p:cNvSpPr/>
                <p:nvPr/>
              </p:nvSpPr>
              <p:spPr>
                <a:xfrm>
                  <a:off x="-76015" y="2106022"/>
                  <a:ext cx="171638" cy="238500"/>
                </a:xfrm>
                <a:custGeom>
                  <a:avLst/>
                  <a:gdLst/>
                  <a:rect l="l" t="t" r="r" b="b"/>
                  <a:pathLst>
                    <a:path w="5267" h="6669" extrusionOk="0">
                      <a:moveTo>
                        <a:pt x="0" y="0"/>
                      </a:moveTo>
                      <a:lnTo>
                        <a:pt x="7" y="155"/>
                      </a:lnTo>
                      <a:lnTo>
                        <a:pt x="405" y="6669"/>
                      </a:lnTo>
                      <a:lnTo>
                        <a:pt x="4862" y="6669"/>
                      </a:lnTo>
                      <a:lnTo>
                        <a:pt x="5260" y="155"/>
                      </a:lnTo>
                      <a:lnTo>
                        <a:pt x="52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94" name="Google Shape;1464;p57"/>
                <p:cNvSpPr/>
                <p:nvPr/>
              </p:nvSpPr>
              <p:spPr>
                <a:xfrm>
                  <a:off x="-76015" y="2106022"/>
                  <a:ext cx="171638" cy="5579"/>
                </a:xfrm>
                <a:custGeom>
                  <a:avLst/>
                  <a:gdLst/>
                  <a:rect l="l" t="t" r="r" b="b"/>
                  <a:pathLst>
                    <a:path w="5267" h="156" extrusionOk="0">
                      <a:moveTo>
                        <a:pt x="0" y="0"/>
                      </a:moveTo>
                      <a:lnTo>
                        <a:pt x="7" y="155"/>
                      </a:lnTo>
                      <a:lnTo>
                        <a:pt x="5260" y="155"/>
                      </a:lnTo>
                      <a:lnTo>
                        <a:pt x="526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95" name="Google Shape;1465;p57"/>
                <p:cNvSpPr/>
                <p:nvPr/>
              </p:nvSpPr>
              <p:spPr>
                <a:xfrm>
                  <a:off x="-83477" y="2082382"/>
                  <a:ext cx="186563" cy="23424"/>
                </a:xfrm>
                <a:custGeom>
                  <a:avLst/>
                  <a:gdLst/>
                  <a:rect l="l" t="t" r="r" b="b"/>
                  <a:pathLst>
                    <a:path w="5725" h="655" extrusionOk="0">
                      <a:moveTo>
                        <a:pt x="236" y="0"/>
                      </a:moveTo>
                      <a:cubicBezTo>
                        <a:pt x="108" y="0"/>
                        <a:pt x="0" y="108"/>
                        <a:pt x="0" y="243"/>
                      </a:cubicBezTo>
                      <a:lnTo>
                        <a:pt x="0" y="418"/>
                      </a:lnTo>
                      <a:cubicBezTo>
                        <a:pt x="0" y="547"/>
                        <a:pt x="108" y="654"/>
                        <a:pt x="236" y="654"/>
                      </a:cubicBezTo>
                      <a:lnTo>
                        <a:pt x="5489" y="654"/>
                      </a:lnTo>
                      <a:cubicBezTo>
                        <a:pt x="5624" y="654"/>
                        <a:pt x="5725" y="547"/>
                        <a:pt x="5725" y="418"/>
                      </a:cubicBezTo>
                      <a:lnTo>
                        <a:pt x="5725" y="243"/>
                      </a:lnTo>
                      <a:cubicBezTo>
                        <a:pt x="5725" y="108"/>
                        <a:pt x="5617" y="0"/>
                        <a:pt x="54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96" name="Google Shape;1466;p57"/>
                <p:cNvSpPr/>
                <p:nvPr/>
              </p:nvSpPr>
              <p:spPr>
                <a:xfrm>
                  <a:off x="-20228" y="2041398"/>
                  <a:ext cx="60254" cy="21708"/>
                </a:xfrm>
                <a:custGeom>
                  <a:avLst/>
                  <a:gdLst/>
                  <a:rect l="l" t="t" r="r" b="b"/>
                  <a:pathLst>
                    <a:path w="1849" h="607" fill="none" extrusionOk="0">
                      <a:moveTo>
                        <a:pt x="230" y="0"/>
                      </a:moveTo>
                      <a:lnTo>
                        <a:pt x="1613" y="0"/>
                      </a:lnTo>
                      <a:cubicBezTo>
                        <a:pt x="1741" y="0"/>
                        <a:pt x="1849" y="108"/>
                        <a:pt x="1849" y="236"/>
                      </a:cubicBezTo>
                      <a:lnTo>
                        <a:pt x="1849" y="607"/>
                      </a:lnTo>
                      <a:lnTo>
                        <a:pt x="1" y="607"/>
                      </a:lnTo>
                      <a:lnTo>
                        <a:pt x="1" y="236"/>
                      </a:lnTo>
                      <a:cubicBezTo>
                        <a:pt x="1" y="108"/>
                        <a:pt x="102" y="0"/>
                        <a:pt x="2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225" cap="flat" cmpd="sng">
                  <a:solidFill>
                    <a:schemeClr val="accent2"/>
                  </a:solidFill>
                  <a:prstDash val="solid"/>
                  <a:miter/>
                  <a:headEnd w="sm" len="sm"/>
                  <a:tailEnd w="sm" len="sm"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697" name="Google Shape;1467;p57"/>
                <p:cNvSpPr/>
                <p:nvPr/>
              </p:nvSpPr>
              <p:spPr>
                <a:xfrm>
                  <a:off x="-73604" y="2054881"/>
                  <a:ext cx="166815" cy="27537"/>
                </a:xfrm>
                <a:custGeom>
                  <a:avLst/>
                  <a:gdLst/>
                  <a:rect l="l" t="t" r="r" b="b"/>
                  <a:pathLst>
                    <a:path w="5119" h="770" extrusionOk="0">
                      <a:moveTo>
                        <a:pt x="661" y="1"/>
                      </a:moveTo>
                      <a:cubicBezTo>
                        <a:pt x="297" y="1"/>
                        <a:pt x="0" y="345"/>
                        <a:pt x="0" y="769"/>
                      </a:cubicBezTo>
                      <a:lnTo>
                        <a:pt x="5118" y="769"/>
                      </a:lnTo>
                      <a:cubicBezTo>
                        <a:pt x="5118" y="345"/>
                        <a:pt x="4822" y="1"/>
                        <a:pt x="44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sp>
        <p:nvSpPr>
          <p:cNvPr id="1698" name=""/>
          <p:cNvSpPr txBox="1"/>
          <p:nvPr/>
        </p:nvSpPr>
        <p:spPr>
          <a:xfrm>
            <a:off x="3539191" y="792376"/>
            <a:ext cx="1450397" cy="4245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DTO</a:t>
            </a:r>
            <a:endParaRPr lang="en-US" altLang="ko-KR" sz="2200" b="1">
              <a:solidFill>
                <a:srgbClr val="fffff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699" name="Google Shape;1444;p57"/>
          <p:cNvGrpSpPr/>
          <p:nvPr/>
        </p:nvGrpSpPr>
        <p:grpSpPr>
          <a:xfrm rot="0">
            <a:off x="3310278" y="2674882"/>
            <a:ext cx="1805139" cy="1798364"/>
            <a:chOff x="2162200" y="791775"/>
            <a:chExt cx="1857300" cy="3559800"/>
          </a:xfrm>
        </p:grpSpPr>
        <p:sp>
          <p:nvSpPr>
            <p:cNvPr id="1700" name="Google Shape;1445;p57"/>
            <p:cNvSpPr/>
            <p:nvPr/>
          </p:nvSpPr>
          <p:spPr>
            <a:xfrm>
              <a:off x="2162200" y="791775"/>
              <a:ext cx="1857300" cy="3559800"/>
            </a:xfrm>
            <a:prstGeom prst="roundRect">
              <a:avLst>
                <a:gd name="adj" fmla="val 8131"/>
              </a:avLst>
            </a:prstGeom>
            <a:solidFill>
              <a:schemeClr val="lt2"/>
            </a:solidFill>
            <a:ln w="762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1" name="Google Shape;1446;p57"/>
            <p:cNvSpPr/>
            <p:nvPr/>
          </p:nvSpPr>
          <p:spPr>
            <a:xfrm>
              <a:off x="2895038" y="4023575"/>
              <a:ext cx="391500" cy="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2" name="Google Shape;1447;p57"/>
            <p:cNvSpPr/>
            <p:nvPr/>
          </p:nvSpPr>
          <p:spPr>
            <a:xfrm>
              <a:off x="3053950" y="893713"/>
              <a:ext cx="73800" cy="73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7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79045" y="3258389"/>
            <a:ext cx="1441316" cy="977159"/>
          </a:xfrm>
          <a:prstGeom prst="rect">
            <a:avLst/>
          </a:prstGeom>
        </p:spPr>
      </p:pic>
      <p:sp>
        <p:nvSpPr>
          <p:cNvPr id="1723" name=""/>
          <p:cNvSpPr txBox="1"/>
          <p:nvPr/>
        </p:nvSpPr>
        <p:spPr>
          <a:xfrm>
            <a:off x="3469887" y="2851420"/>
            <a:ext cx="1450397" cy="42425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DAO</a:t>
            </a:r>
            <a:endParaRPr lang="en-US" altLang="ko-KR" sz="2200" b="1">
              <a:solidFill>
                <a:srgbClr val="fffff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728" name="Google Shape;1449;p57"/>
          <p:cNvGrpSpPr/>
          <p:nvPr/>
        </p:nvGrpSpPr>
        <p:grpSpPr>
          <a:xfrm rot="0">
            <a:off x="4754632" y="3668210"/>
            <a:ext cx="1756866" cy="878738"/>
            <a:chOff x="7047490" y="2563079"/>
            <a:chExt cx="1788833" cy="1401069"/>
          </a:xfrm>
        </p:grpSpPr>
        <p:grpSp>
          <p:nvGrpSpPr>
            <p:cNvPr id="1729" name="Google Shape;1450;p57"/>
            <p:cNvGrpSpPr/>
            <p:nvPr/>
          </p:nvGrpSpPr>
          <p:grpSpPr>
            <a:xfrm rot="0" flipH="1">
              <a:off x="7047490" y="3290548"/>
              <a:ext cx="569683" cy="517880"/>
              <a:chOff x="2011009" y="705426"/>
              <a:chExt cx="172746" cy="157033"/>
            </a:xfrm>
          </p:grpSpPr>
          <p:sp>
            <p:nvSpPr>
              <p:cNvPr id="1730" name="Google Shape;1451;p57"/>
              <p:cNvSpPr/>
              <p:nvPr/>
            </p:nvSpPr>
            <p:spPr>
              <a:xfrm>
                <a:off x="2011009" y="705426"/>
                <a:ext cx="172746" cy="157033"/>
              </a:xfrm>
              <a:custGeom>
                <a:avLst/>
                <a:gdLst/>
                <a:rect l="l" t="t" r="r" b="b"/>
                <a:pathLst>
                  <a:path w="5301" h="4391" extrusionOk="0">
                    <a:moveTo>
                      <a:pt x="5300" y="1"/>
                    </a:moveTo>
                    <a:lnTo>
                      <a:pt x="5300" y="1"/>
                    </a:lnTo>
                    <a:cubicBezTo>
                      <a:pt x="4653" y="635"/>
                      <a:pt x="2569" y="797"/>
                      <a:pt x="1362" y="1538"/>
                    </a:cubicBezTo>
                    <a:cubicBezTo>
                      <a:pt x="331" y="2165"/>
                      <a:pt x="425" y="3433"/>
                      <a:pt x="472" y="3777"/>
                    </a:cubicBezTo>
                    <a:cubicBezTo>
                      <a:pt x="311" y="3939"/>
                      <a:pt x="149" y="4107"/>
                      <a:pt x="0" y="4289"/>
                    </a:cubicBezTo>
                    <a:lnTo>
                      <a:pt x="135" y="4390"/>
                    </a:lnTo>
                    <a:cubicBezTo>
                      <a:pt x="270" y="4222"/>
                      <a:pt x="412" y="4053"/>
                      <a:pt x="567" y="3898"/>
                    </a:cubicBezTo>
                    <a:cubicBezTo>
                      <a:pt x="1024" y="4069"/>
                      <a:pt x="1439" y="4144"/>
                      <a:pt x="1816" y="4144"/>
                    </a:cubicBezTo>
                    <a:cubicBezTo>
                      <a:pt x="4614" y="4144"/>
                      <a:pt x="5300" y="1"/>
                      <a:pt x="5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731" name="Google Shape;1452;p57"/>
              <p:cNvGrpSpPr/>
              <p:nvPr/>
            </p:nvGrpSpPr>
            <p:grpSpPr>
              <a:xfrm rot="0">
                <a:off x="2011009" y="705426"/>
                <a:ext cx="172746" cy="157033"/>
                <a:chOff x="1308457" y="705426"/>
                <a:chExt cx="172746" cy="157033"/>
              </a:xfrm>
            </p:grpSpPr>
            <p:sp>
              <p:nvSpPr>
                <p:cNvPr id="1732" name="Google Shape;1453;p57"/>
                <p:cNvSpPr/>
                <p:nvPr/>
              </p:nvSpPr>
              <p:spPr>
                <a:xfrm>
                  <a:off x="1313736" y="705426"/>
                  <a:ext cx="167467" cy="148307"/>
                </a:xfrm>
                <a:custGeom>
                  <a:avLst/>
                  <a:gdLst/>
                  <a:rect l="l" t="t" r="r" b="b"/>
                  <a:pathLst>
                    <a:path w="5139" h="4147" extrusionOk="0">
                      <a:moveTo>
                        <a:pt x="5138" y="1"/>
                      </a:moveTo>
                      <a:lnTo>
                        <a:pt x="5138" y="1"/>
                      </a:lnTo>
                      <a:cubicBezTo>
                        <a:pt x="4491" y="635"/>
                        <a:pt x="2407" y="797"/>
                        <a:pt x="1200" y="1538"/>
                      </a:cubicBezTo>
                      <a:cubicBezTo>
                        <a:pt x="0" y="2273"/>
                        <a:pt x="330" y="3871"/>
                        <a:pt x="330" y="3871"/>
                      </a:cubicBezTo>
                      <a:cubicBezTo>
                        <a:pt x="817" y="4063"/>
                        <a:pt x="1257" y="4146"/>
                        <a:pt x="1655" y="4146"/>
                      </a:cubicBezTo>
                      <a:cubicBezTo>
                        <a:pt x="4451" y="4146"/>
                        <a:pt x="5138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3" name="Google Shape;1454;p57"/>
                <p:cNvSpPr/>
                <p:nvPr/>
              </p:nvSpPr>
              <p:spPr>
                <a:xfrm>
                  <a:off x="1308457" y="719910"/>
                  <a:ext cx="164828" cy="142549"/>
                </a:xfrm>
                <a:custGeom>
                  <a:avLst/>
                  <a:gdLst/>
                  <a:rect l="l" t="t" r="r" b="b"/>
                  <a:pathLst>
                    <a:path w="5058" h="3986" extrusionOk="0">
                      <a:moveTo>
                        <a:pt x="5057" y="0"/>
                      </a:moveTo>
                      <a:lnTo>
                        <a:pt x="5057" y="0"/>
                      </a:lnTo>
                      <a:cubicBezTo>
                        <a:pt x="4976" y="108"/>
                        <a:pt x="4889" y="210"/>
                        <a:pt x="4801" y="311"/>
                      </a:cubicBezTo>
                      <a:cubicBezTo>
                        <a:pt x="4713" y="412"/>
                        <a:pt x="4619" y="499"/>
                        <a:pt x="4525" y="594"/>
                      </a:cubicBezTo>
                      <a:cubicBezTo>
                        <a:pt x="4329" y="776"/>
                        <a:pt x="4120" y="944"/>
                        <a:pt x="3911" y="1106"/>
                      </a:cubicBezTo>
                      <a:lnTo>
                        <a:pt x="3837" y="1160"/>
                      </a:lnTo>
                      <a:cubicBezTo>
                        <a:pt x="3844" y="897"/>
                        <a:pt x="3877" y="641"/>
                        <a:pt x="3925" y="385"/>
                      </a:cubicBezTo>
                      <a:lnTo>
                        <a:pt x="3925" y="385"/>
                      </a:lnTo>
                      <a:cubicBezTo>
                        <a:pt x="3844" y="655"/>
                        <a:pt x="3783" y="938"/>
                        <a:pt x="3749" y="1221"/>
                      </a:cubicBezTo>
                      <a:cubicBezTo>
                        <a:pt x="3378" y="1477"/>
                        <a:pt x="2987" y="1713"/>
                        <a:pt x="2589" y="1922"/>
                      </a:cubicBezTo>
                      <a:cubicBezTo>
                        <a:pt x="2596" y="1747"/>
                        <a:pt x="2616" y="1565"/>
                        <a:pt x="2643" y="1389"/>
                      </a:cubicBezTo>
                      <a:cubicBezTo>
                        <a:pt x="2677" y="1180"/>
                        <a:pt x="2718" y="971"/>
                        <a:pt x="2785" y="769"/>
                      </a:cubicBezTo>
                      <a:lnTo>
                        <a:pt x="2785" y="769"/>
                      </a:lnTo>
                      <a:cubicBezTo>
                        <a:pt x="2697" y="965"/>
                        <a:pt x="2637" y="1167"/>
                        <a:pt x="2583" y="1376"/>
                      </a:cubicBezTo>
                      <a:cubicBezTo>
                        <a:pt x="2529" y="1578"/>
                        <a:pt x="2488" y="1781"/>
                        <a:pt x="2455" y="1990"/>
                      </a:cubicBezTo>
                      <a:cubicBezTo>
                        <a:pt x="2252" y="2097"/>
                        <a:pt x="2043" y="2205"/>
                        <a:pt x="1848" y="2327"/>
                      </a:cubicBezTo>
                      <a:cubicBezTo>
                        <a:pt x="1693" y="2421"/>
                        <a:pt x="1544" y="2522"/>
                        <a:pt x="1396" y="2623"/>
                      </a:cubicBezTo>
                      <a:cubicBezTo>
                        <a:pt x="1389" y="2549"/>
                        <a:pt x="1382" y="2468"/>
                        <a:pt x="1382" y="2387"/>
                      </a:cubicBezTo>
                      <a:cubicBezTo>
                        <a:pt x="1389" y="2273"/>
                        <a:pt x="1396" y="2158"/>
                        <a:pt x="1409" y="2037"/>
                      </a:cubicBezTo>
                      <a:cubicBezTo>
                        <a:pt x="1443" y="1801"/>
                        <a:pt x="1504" y="1572"/>
                        <a:pt x="1585" y="1342"/>
                      </a:cubicBezTo>
                      <a:lnTo>
                        <a:pt x="1585" y="1342"/>
                      </a:lnTo>
                      <a:cubicBezTo>
                        <a:pt x="1477" y="1558"/>
                        <a:pt x="1389" y="1787"/>
                        <a:pt x="1329" y="2023"/>
                      </a:cubicBezTo>
                      <a:cubicBezTo>
                        <a:pt x="1295" y="2138"/>
                        <a:pt x="1275" y="2259"/>
                        <a:pt x="1261" y="2381"/>
                      </a:cubicBezTo>
                      <a:cubicBezTo>
                        <a:pt x="1248" y="2495"/>
                        <a:pt x="1234" y="2610"/>
                        <a:pt x="1241" y="2731"/>
                      </a:cubicBezTo>
                      <a:cubicBezTo>
                        <a:pt x="1221" y="2745"/>
                        <a:pt x="1200" y="2765"/>
                        <a:pt x="1180" y="2779"/>
                      </a:cubicBezTo>
                      <a:cubicBezTo>
                        <a:pt x="749" y="3102"/>
                        <a:pt x="344" y="3460"/>
                        <a:pt x="0" y="3884"/>
                      </a:cubicBezTo>
                      <a:lnTo>
                        <a:pt x="135" y="3985"/>
                      </a:lnTo>
                      <a:cubicBezTo>
                        <a:pt x="358" y="3696"/>
                        <a:pt x="621" y="3426"/>
                        <a:pt x="897" y="3183"/>
                      </a:cubicBezTo>
                      <a:cubicBezTo>
                        <a:pt x="1005" y="3230"/>
                        <a:pt x="1113" y="3264"/>
                        <a:pt x="1221" y="3298"/>
                      </a:cubicBezTo>
                      <a:cubicBezTo>
                        <a:pt x="1342" y="3338"/>
                        <a:pt x="1470" y="3372"/>
                        <a:pt x="1592" y="3392"/>
                      </a:cubicBezTo>
                      <a:cubicBezTo>
                        <a:pt x="1696" y="3403"/>
                        <a:pt x="1801" y="3414"/>
                        <a:pt x="1905" y="3414"/>
                      </a:cubicBezTo>
                      <a:cubicBezTo>
                        <a:pt x="1929" y="3414"/>
                        <a:pt x="1952" y="3414"/>
                        <a:pt x="1976" y="3412"/>
                      </a:cubicBezTo>
                      <a:cubicBezTo>
                        <a:pt x="2104" y="3406"/>
                        <a:pt x="2232" y="3385"/>
                        <a:pt x="2347" y="3331"/>
                      </a:cubicBezTo>
                      <a:lnTo>
                        <a:pt x="2347" y="3331"/>
                      </a:lnTo>
                      <a:cubicBezTo>
                        <a:pt x="2251" y="3363"/>
                        <a:pt x="2156" y="3374"/>
                        <a:pt x="2058" y="3374"/>
                      </a:cubicBezTo>
                      <a:cubicBezTo>
                        <a:pt x="2031" y="3374"/>
                        <a:pt x="2003" y="3373"/>
                        <a:pt x="1976" y="3372"/>
                      </a:cubicBezTo>
                      <a:cubicBezTo>
                        <a:pt x="1854" y="3365"/>
                        <a:pt x="1733" y="3338"/>
                        <a:pt x="1612" y="3304"/>
                      </a:cubicBezTo>
                      <a:cubicBezTo>
                        <a:pt x="1409" y="3251"/>
                        <a:pt x="1214" y="3163"/>
                        <a:pt x="1032" y="3062"/>
                      </a:cubicBezTo>
                      <a:cubicBezTo>
                        <a:pt x="1106" y="3001"/>
                        <a:pt x="1180" y="2940"/>
                        <a:pt x="1261" y="2880"/>
                      </a:cubicBezTo>
                      <a:cubicBezTo>
                        <a:pt x="1450" y="2725"/>
                        <a:pt x="1659" y="2583"/>
                        <a:pt x="1861" y="2448"/>
                      </a:cubicBezTo>
                      <a:cubicBezTo>
                        <a:pt x="2097" y="2549"/>
                        <a:pt x="2340" y="2637"/>
                        <a:pt x="2583" y="2711"/>
                      </a:cubicBezTo>
                      <a:cubicBezTo>
                        <a:pt x="2711" y="2745"/>
                        <a:pt x="2839" y="2779"/>
                        <a:pt x="2974" y="2792"/>
                      </a:cubicBezTo>
                      <a:cubicBezTo>
                        <a:pt x="3046" y="2803"/>
                        <a:pt x="3119" y="2813"/>
                        <a:pt x="3193" y="2813"/>
                      </a:cubicBezTo>
                      <a:cubicBezTo>
                        <a:pt x="3251" y="2813"/>
                        <a:pt x="3308" y="2807"/>
                        <a:pt x="3365" y="2792"/>
                      </a:cubicBezTo>
                      <a:lnTo>
                        <a:pt x="3365" y="2792"/>
                      </a:lnTo>
                      <a:cubicBezTo>
                        <a:pt x="3329" y="2798"/>
                        <a:pt x="3292" y="2800"/>
                        <a:pt x="3255" y="2800"/>
                      </a:cubicBezTo>
                      <a:cubicBezTo>
                        <a:pt x="3161" y="2800"/>
                        <a:pt x="3066" y="2784"/>
                        <a:pt x="2974" y="2765"/>
                      </a:cubicBezTo>
                      <a:cubicBezTo>
                        <a:pt x="2846" y="2738"/>
                        <a:pt x="2724" y="2698"/>
                        <a:pt x="2603" y="2650"/>
                      </a:cubicBezTo>
                      <a:cubicBezTo>
                        <a:pt x="2387" y="2569"/>
                        <a:pt x="2185" y="2475"/>
                        <a:pt x="1983" y="2367"/>
                      </a:cubicBezTo>
                      <a:cubicBezTo>
                        <a:pt x="2178" y="2246"/>
                        <a:pt x="2387" y="2131"/>
                        <a:pt x="2589" y="2017"/>
                      </a:cubicBezTo>
                      <a:cubicBezTo>
                        <a:pt x="2792" y="1909"/>
                        <a:pt x="2987" y="1794"/>
                        <a:pt x="3176" y="1673"/>
                      </a:cubicBezTo>
                      <a:cubicBezTo>
                        <a:pt x="3520" y="1794"/>
                        <a:pt x="3877" y="1855"/>
                        <a:pt x="4235" y="1861"/>
                      </a:cubicBezTo>
                      <a:cubicBezTo>
                        <a:pt x="3898" y="1828"/>
                        <a:pt x="3567" y="1747"/>
                        <a:pt x="3264" y="1619"/>
                      </a:cubicBezTo>
                      <a:cubicBezTo>
                        <a:pt x="3453" y="1491"/>
                        <a:pt x="3641" y="1363"/>
                        <a:pt x="3823" y="1221"/>
                      </a:cubicBezTo>
                      <a:lnTo>
                        <a:pt x="3830" y="1221"/>
                      </a:lnTo>
                      <a:lnTo>
                        <a:pt x="3830" y="1214"/>
                      </a:lnTo>
                      <a:cubicBezTo>
                        <a:pt x="3864" y="1187"/>
                        <a:pt x="3898" y="1167"/>
                        <a:pt x="3931" y="1140"/>
                      </a:cubicBezTo>
                      <a:cubicBezTo>
                        <a:pt x="4140" y="971"/>
                        <a:pt x="4343" y="796"/>
                        <a:pt x="4538" y="607"/>
                      </a:cubicBezTo>
                      <a:cubicBezTo>
                        <a:pt x="4633" y="513"/>
                        <a:pt x="4720" y="419"/>
                        <a:pt x="4808" y="317"/>
                      </a:cubicBezTo>
                      <a:cubicBezTo>
                        <a:pt x="4896" y="216"/>
                        <a:pt x="4983" y="115"/>
                        <a:pt x="50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734" name="Google Shape;1455;p57"/>
            <p:cNvGrpSpPr/>
            <p:nvPr/>
          </p:nvGrpSpPr>
          <p:grpSpPr>
            <a:xfrm rot="904184">
              <a:off x="8169391" y="2909349"/>
              <a:ext cx="666933" cy="959917"/>
              <a:chOff x="2355417" y="24175"/>
              <a:chExt cx="138464" cy="199269"/>
            </a:xfrm>
          </p:grpSpPr>
          <p:sp>
            <p:nvSpPr>
              <p:cNvPr id="1735" name="Google Shape;1456;p57"/>
              <p:cNvSpPr/>
              <p:nvPr/>
            </p:nvSpPr>
            <p:spPr>
              <a:xfrm>
                <a:off x="2355417" y="24175"/>
                <a:ext cx="138464" cy="199018"/>
              </a:xfrm>
              <a:custGeom>
                <a:avLst/>
                <a:gdLst/>
                <a:rect l="l" t="t" r="r" b="b"/>
                <a:pathLst>
                  <a:path w="4249" h="5565" extrusionOk="0">
                    <a:moveTo>
                      <a:pt x="3764" y="0"/>
                    </a:moveTo>
                    <a:cubicBezTo>
                      <a:pt x="2929" y="0"/>
                      <a:pt x="2580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50" y="548"/>
                      <a:pt x="1633" y="56"/>
                      <a:pt x="1633" y="56"/>
                    </a:cubicBezTo>
                    <a:lnTo>
                      <a:pt x="1633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7" y="2632"/>
                      <a:pt x="1869" y="2915"/>
                      <a:pt x="1714" y="3212"/>
                    </a:cubicBezTo>
                    <a:cubicBezTo>
                      <a:pt x="1896" y="2740"/>
                      <a:pt x="2037" y="2113"/>
                      <a:pt x="1646" y="1910"/>
                    </a:cubicBezTo>
                    <a:cubicBezTo>
                      <a:pt x="1496" y="1833"/>
                      <a:pt x="1340" y="1803"/>
                      <a:pt x="1189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8" y="2029"/>
                      <a:pt x="701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65"/>
                    </a:lnTo>
                    <a:cubicBezTo>
                      <a:pt x="682" y="5019"/>
                      <a:pt x="1154" y="4371"/>
                      <a:pt x="1518" y="3764"/>
                    </a:cubicBezTo>
                    <a:cubicBezTo>
                      <a:pt x="2583" y="3225"/>
                      <a:pt x="3912" y="3178"/>
                      <a:pt x="3912" y="3178"/>
                    </a:cubicBezTo>
                    <a:cubicBezTo>
                      <a:pt x="3594" y="3025"/>
                      <a:pt x="3300" y="2964"/>
                      <a:pt x="3035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6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8" y="1931"/>
                      <a:pt x="2253" y="2254"/>
                    </a:cubicBezTo>
                    <a:cubicBezTo>
                      <a:pt x="2381" y="1924"/>
                      <a:pt x="2462" y="1667"/>
                      <a:pt x="2502" y="1533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6" name="Google Shape;1457;p57"/>
              <p:cNvSpPr/>
              <p:nvPr/>
            </p:nvSpPr>
            <p:spPr>
              <a:xfrm>
                <a:off x="2355417" y="24175"/>
                <a:ext cx="138464" cy="199269"/>
              </a:xfrm>
              <a:custGeom>
                <a:avLst/>
                <a:gdLst/>
                <a:rect l="l" t="t" r="r" b="b"/>
                <a:pathLst>
                  <a:path w="4249" h="5572" extrusionOk="0">
                    <a:moveTo>
                      <a:pt x="3764" y="0"/>
                    </a:moveTo>
                    <a:cubicBezTo>
                      <a:pt x="2929" y="0"/>
                      <a:pt x="2579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49" y="548"/>
                      <a:pt x="1632" y="56"/>
                      <a:pt x="1632" y="56"/>
                    </a:cubicBezTo>
                    <a:lnTo>
                      <a:pt x="1632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6" y="2632"/>
                      <a:pt x="1868" y="2915"/>
                      <a:pt x="1713" y="3212"/>
                    </a:cubicBezTo>
                    <a:cubicBezTo>
                      <a:pt x="1895" y="2740"/>
                      <a:pt x="2037" y="2113"/>
                      <a:pt x="1653" y="1910"/>
                    </a:cubicBezTo>
                    <a:cubicBezTo>
                      <a:pt x="1501" y="1833"/>
                      <a:pt x="1344" y="1803"/>
                      <a:pt x="1191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7" y="2029"/>
                      <a:pt x="700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72"/>
                    </a:lnTo>
                    <a:cubicBezTo>
                      <a:pt x="682" y="5019"/>
                      <a:pt x="1154" y="4378"/>
                      <a:pt x="1518" y="3764"/>
                    </a:cubicBezTo>
                    <a:cubicBezTo>
                      <a:pt x="2583" y="3225"/>
                      <a:pt x="3911" y="3178"/>
                      <a:pt x="3911" y="3178"/>
                    </a:cubicBezTo>
                    <a:cubicBezTo>
                      <a:pt x="3594" y="3025"/>
                      <a:pt x="3300" y="2964"/>
                      <a:pt x="3034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5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7" y="1931"/>
                      <a:pt x="2253" y="2254"/>
                    </a:cubicBezTo>
                    <a:cubicBezTo>
                      <a:pt x="2381" y="1924"/>
                      <a:pt x="2462" y="1667"/>
                      <a:pt x="2502" y="1539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737" name="Google Shape;1458;p57"/>
            <p:cNvGrpSpPr/>
            <p:nvPr/>
          </p:nvGrpSpPr>
          <p:grpSpPr>
            <a:xfrm rot="21599924">
              <a:off x="7484150" y="2563079"/>
              <a:ext cx="831229" cy="1401069"/>
              <a:chOff x="370464" y="2041398"/>
              <a:chExt cx="186596" cy="314465"/>
            </a:xfrm>
          </p:grpSpPr>
          <p:sp>
            <p:nvSpPr>
              <p:cNvPr id="1738" name="Google Shape;1459;p57"/>
              <p:cNvSpPr/>
              <p:nvPr/>
            </p:nvSpPr>
            <p:spPr>
              <a:xfrm>
                <a:off x="370464" y="2041398"/>
                <a:ext cx="186596" cy="314460"/>
              </a:xfrm>
              <a:custGeom>
                <a:avLst/>
                <a:gdLst/>
                <a:rect l="l" t="t" r="r" b="b"/>
                <a:pathLst>
                  <a:path w="5726" h="8793" extrusionOk="0">
                    <a:moveTo>
                      <a:pt x="2172" y="0"/>
                    </a:moveTo>
                    <a:cubicBezTo>
                      <a:pt x="2044" y="0"/>
                      <a:pt x="1942" y="108"/>
                      <a:pt x="1942" y="236"/>
                    </a:cubicBezTo>
                    <a:lnTo>
                      <a:pt x="1942" y="378"/>
                    </a:lnTo>
                    <a:lnTo>
                      <a:pt x="971" y="378"/>
                    </a:lnTo>
                    <a:cubicBezTo>
                      <a:pt x="601" y="378"/>
                      <a:pt x="304" y="722"/>
                      <a:pt x="304" y="1146"/>
                    </a:cubicBezTo>
                    <a:lnTo>
                      <a:pt x="236" y="1146"/>
                    </a:lnTo>
                    <a:cubicBezTo>
                      <a:pt x="108" y="1146"/>
                      <a:pt x="0" y="1254"/>
                      <a:pt x="0" y="1389"/>
                    </a:cubicBezTo>
                    <a:lnTo>
                      <a:pt x="0" y="1558"/>
                    </a:lnTo>
                    <a:cubicBezTo>
                      <a:pt x="0" y="1693"/>
                      <a:pt x="108" y="1800"/>
                      <a:pt x="236" y="1800"/>
                    </a:cubicBezTo>
                    <a:lnTo>
                      <a:pt x="230" y="1800"/>
                    </a:lnTo>
                    <a:lnTo>
                      <a:pt x="236" y="1962"/>
                    </a:lnTo>
                    <a:lnTo>
                      <a:pt x="580" y="7599"/>
                    </a:lnTo>
                    <a:cubicBezTo>
                      <a:pt x="547" y="7572"/>
                      <a:pt x="499" y="7559"/>
                      <a:pt x="452" y="7559"/>
                    </a:cubicBezTo>
                    <a:cubicBezTo>
                      <a:pt x="331" y="7559"/>
                      <a:pt x="230" y="7653"/>
                      <a:pt x="230" y="7781"/>
                    </a:cubicBezTo>
                    <a:lnTo>
                      <a:pt x="230" y="8570"/>
                    </a:lnTo>
                    <a:cubicBezTo>
                      <a:pt x="230" y="8692"/>
                      <a:pt x="331" y="8793"/>
                      <a:pt x="452" y="8793"/>
                    </a:cubicBezTo>
                    <a:cubicBezTo>
                      <a:pt x="574" y="8793"/>
                      <a:pt x="675" y="8692"/>
                      <a:pt x="675" y="8570"/>
                    </a:cubicBezTo>
                    <a:lnTo>
                      <a:pt x="675" y="8476"/>
                    </a:lnTo>
                    <a:lnTo>
                      <a:pt x="5051" y="8476"/>
                    </a:lnTo>
                    <a:lnTo>
                      <a:pt x="5051" y="8570"/>
                    </a:lnTo>
                    <a:cubicBezTo>
                      <a:pt x="5051" y="8692"/>
                      <a:pt x="5152" y="8793"/>
                      <a:pt x="5273" y="8793"/>
                    </a:cubicBezTo>
                    <a:cubicBezTo>
                      <a:pt x="5395" y="8793"/>
                      <a:pt x="5496" y="8692"/>
                      <a:pt x="5496" y="8570"/>
                    </a:cubicBezTo>
                    <a:lnTo>
                      <a:pt x="5496" y="7781"/>
                    </a:lnTo>
                    <a:cubicBezTo>
                      <a:pt x="5496" y="7653"/>
                      <a:pt x="5395" y="7559"/>
                      <a:pt x="5273" y="7559"/>
                    </a:cubicBezTo>
                    <a:cubicBezTo>
                      <a:pt x="5226" y="7559"/>
                      <a:pt x="5179" y="7572"/>
                      <a:pt x="5145" y="7599"/>
                    </a:cubicBezTo>
                    <a:lnTo>
                      <a:pt x="5489" y="1962"/>
                    </a:lnTo>
                    <a:lnTo>
                      <a:pt x="5496" y="1800"/>
                    </a:lnTo>
                    <a:lnTo>
                      <a:pt x="5489" y="1800"/>
                    </a:lnTo>
                    <a:cubicBezTo>
                      <a:pt x="5617" y="1800"/>
                      <a:pt x="5725" y="1693"/>
                      <a:pt x="5725" y="1558"/>
                    </a:cubicBezTo>
                    <a:lnTo>
                      <a:pt x="5725" y="1389"/>
                    </a:lnTo>
                    <a:cubicBezTo>
                      <a:pt x="5725" y="1254"/>
                      <a:pt x="5624" y="1146"/>
                      <a:pt x="5489" y="1146"/>
                    </a:cubicBezTo>
                    <a:lnTo>
                      <a:pt x="5422" y="1146"/>
                    </a:lnTo>
                    <a:cubicBezTo>
                      <a:pt x="5422" y="722"/>
                      <a:pt x="5125" y="378"/>
                      <a:pt x="4761" y="378"/>
                    </a:cubicBezTo>
                    <a:lnTo>
                      <a:pt x="3790" y="378"/>
                    </a:lnTo>
                    <a:lnTo>
                      <a:pt x="3790" y="236"/>
                    </a:lnTo>
                    <a:cubicBezTo>
                      <a:pt x="3790" y="108"/>
                      <a:pt x="3682" y="0"/>
                      <a:pt x="35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739" name="Google Shape;1460;p57"/>
              <p:cNvGrpSpPr/>
              <p:nvPr/>
            </p:nvGrpSpPr>
            <p:grpSpPr>
              <a:xfrm rot="0">
                <a:off x="370480" y="2041398"/>
                <a:ext cx="186563" cy="314465"/>
                <a:chOff x="-83477" y="2041398"/>
                <a:chExt cx="186563" cy="314465"/>
              </a:xfrm>
            </p:grpSpPr>
            <p:sp>
              <p:nvSpPr>
                <p:cNvPr id="1740" name="Google Shape;1461;p57"/>
                <p:cNvSpPr/>
                <p:nvPr/>
              </p:nvSpPr>
              <p:spPr>
                <a:xfrm>
                  <a:off x="81081" y="2311696"/>
                  <a:ext cx="14534" cy="44167"/>
                </a:xfrm>
                <a:custGeom>
                  <a:avLst/>
                  <a:gdLst/>
                  <a:rect l="l" t="t" r="r" b="b"/>
                  <a:pathLst>
                    <a:path w="446" h="1235" extrusionOk="0">
                      <a:moveTo>
                        <a:pt x="223" y="1"/>
                      </a:moveTo>
                      <a:cubicBezTo>
                        <a:pt x="102" y="1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2" y="1235"/>
                        <a:pt x="223" y="1235"/>
                      </a:cubicBezTo>
                      <a:cubicBezTo>
                        <a:pt x="344" y="1235"/>
                        <a:pt x="445" y="1140"/>
                        <a:pt x="445" y="1019"/>
                      </a:cubicBezTo>
                      <a:lnTo>
                        <a:pt x="445" y="223"/>
                      </a:lnTo>
                      <a:cubicBezTo>
                        <a:pt x="445" y="102"/>
                        <a:pt x="3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1" name="Google Shape;1462;p57"/>
                <p:cNvSpPr/>
                <p:nvPr/>
              </p:nvSpPr>
              <p:spPr>
                <a:xfrm>
                  <a:off x="-76015" y="2311696"/>
                  <a:ext cx="14534" cy="44167"/>
                </a:xfrm>
                <a:custGeom>
                  <a:avLst/>
                  <a:gdLst/>
                  <a:rect l="l" t="t" r="r" b="b"/>
                  <a:pathLst>
                    <a:path w="446" h="1235" extrusionOk="0">
                      <a:moveTo>
                        <a:pt x="223" y="1"/>
                      </a:moveTo>
                      <a:cubicBezTo>
                        <a:pt x="101" y="1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1" y="1235"/>
                        <a:pt x="223" y="1235"/>
                      </a:cubicBezTo>
                      <a:cubicBezTo>
                        <a:pt x="344" y="1235"/>
                        <a:pt x="445" y="1140"/>
                        <a:pt x="445" y="1019"/>
                      </a:cubicBezTo>
                      <a:lnTo>
                        <a:pt x="445" y="223"/>
                      </a:lnTo>
                      <a:cubicBezTo>
                        <a:pt x="445" y="102"/>
                        <a:pt x="3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2" name="Google Shape;1463;p57"/>
                <p:cNvSpPr/>
                <p:nvPr/>
              </p:nvSpPr>
              <p:spPr>
                <a:xfrm>
                  <a:off x="-76015" y="2106022"/>
                  <a:ext cx="171638" cy="238500"/>
                </a:xfrm>
                <a:custGeom>
                  <a:avLst/>
                  <a:gdLst/>
                  <a:rect l="l" t="t" r="r" b="b"/>
                  <a:pathLst>
                    <a:path w="5267" h="6669" extrusionOk="0">
                      <a:moveTo>
                        <a:pt x="0" y="0"/>
                      </a:moveTo>
                      <a:lnTo>
                        <a:pt x="7" y="155"/>
                      </a:lnTo>
                      <a:lnTo>
                        <a:pt x="405" y="6669"/>
                      </a:lnTo>
                      <a:lnTo>
                        <a:pt x="4862" y="6669"/>
                      </a:lnTo>
                      <a:lnTo>
                        <a:pt x="5260" y="155"/>
                      </a:lnTo>
                      <a:lnTo>
                        <a:pt x="52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3" name="Google Shape;1464;p57"/>
                <p:cNvSpPr/>
                <p:nvPr/>
              </p:nvSpPr>
              <p:spPr>
                <a:xfrm>
                  <a:off x="-76015" y="2106022"/>
                  <a:ext cx="171638" cy="5579"/>
                </a:xfrm>
                <a:custGeom>
                  <a:avLst/>
                  <a:gdLst/>
                  <a:rect l="l" t="t" r="r" b="b"/>
                  <a:pathLst>
                    <a:path w="5267" h="156" extrusionOk="0">
                      <a:moveTo>
                        <a:pt x="0" y="0"/>
                      </a:moveTo>
                      <a:lnTo>
                        <a:pt x="7" y="155"/>
                      </a:lnTo>
                      <a:lnTo>
                        <a:pt x="5260" y="155"/>
                      </a:lnTo>
                      <a:lnTo>
                        <a:pt x="526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4" name="Google Shape;1465;p57"/>
                <p:cNvSpPr/>
                <p:nvPr/>
              </p:nvSpPr>
              <p:spPr>
                <a:xfrm>
                  <a:off x="-83477" y="2082382"/>
                  <a:ext cx="186563" cy="23424"/>
                </a:xfrm>
                <a:custGeom>
                  <a:avLst/>
                  <a:gdLst/>
                  <a:rect l="l" t="t" r="r" b="b"/>
                  <a:pathLst>
                    <a:path w="5725" h="655" extrusionOk="0">
                      <a:moveTo>
                        <a:pt x="236" y="0"/>
                      </a:moveTo>
                      <a:cubicBezTo>
                        <a:pt x="108" y="0"/>
                        <a:pt x="0" y="108"/>
                        <a:pt x="0" y="243"/>
                      </a:cubicBezTo>
                      <a:lnTo>
                        <a:pt x="0" y="418"/>
                      </a:lnTo>
                      <a:cubicBezTo>
                        <a:pt x="0" y="547"/>
                        <a:pt x="108" y="654"/>
                        <a:pt x="236" y="654"/>
                      </a:cubicBezTo>
                      <a:lnTo>
                        <a:pt x="5489" y="654"/>
                      </a:lnTo>
                      <a:cubicBezTo>
                        <a:pt x="5624" y="654"/>
                        <a:pt x="5725" y="547"/>
                        <a:pt x="5725" y="418"/>
                      </a:cubicBezTo>
                      <a:lnTo>
                        <a:pt x="5725" y="243"/>
                      </a:lnTo>
                      <a:cubicBezTo>
                        <a:pt x="5725" y="108"/>
                        <a:pt x="5617" y="0"/>
                        <a:pt x="54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5" name="Google Shape;1466;p57"/>
                <p:cNvSpPr/>
                <p:nvPr/>
              </p:nvSpPr>
              <p:spPr>
                <a:xfrm>
                  <a:off x="-20228" y="2041398"/>
                  <a:ext cx="60254" cy="21708"/>
                </a:xfrm>
                <a:custGeom>
                  <a:avLst/>
                  <a:gdLst/>
                  <a:rect l="l" t="t" r="r" b="b"/>
                  <a:pathLst>
                    <a:path w="1849" h="607" fill="none" extrusionOk="0">
                      <a:moveTo>
                        <a:pt x="230" y="0"/>
                      </a:moveTo>
                      <a:lnTo>
                        <a:pt x="1613" y="0"/>
                      </a:lnTo>
                      <a:cubicBezTo>
                        <a:pt x="1741" y="0"/>
                        <a:pt x="1849" y="108"/>
                        <a:pt x="1849" y="236"/>
                      </a:cubicBezTo>
                      <a:lnTo>
                        <a:pt x="1849" y="607"/>
                      </a:lnTo>
                      <a:lnTo>
                        <a:pt x="1" y="607"/>
                      </a:lnTo>
                      <a:lnTo>
                        <a:pt x="1" y="236"/>
                      </a:lnTo>
                      <a:cubicBezTo>
                        <a:pt x="1" y="108"/>
                        <a:pt x="102" y="0"/>
                        <a:pt x="2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225" cap="flat" cmpd="sng">
                  <a:solidFill>
                    <a:schemeClr val="accent2"/>
                  </a:solidFill>
                  <a:prstDash val="solid"/>
                  <a:miter/>
                  <a:headEnd w="sm" len="sm"/>
                  <a:tailEnd w="sm" len="sm"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6" name="Google Shape;1467;p57"/>
                <p:cNvSpPr/>
                <p:nvPr/>
              </p:nvSpPr>
              <p:spPr>
                <a:xfrm>
                  <a:off x="-73604" y="2054881"/>
                  <a:ext cx="166815" cy="27537"/>
                </a:xfrm>
                <a:custGeom>
                  <a:avLst/>
                  <a:gdLst/>
                  <a:rect l="l" t="t" r="r" b="b"/>
                  <a:pathLst>
                    <a:path w="5119" h="770" extrusionOk="0">
                      <a:moveTo>
                        <a:pt x="661" y="1"/>
                      </a:moveTo>
                      <a:cubicBezTo>
                        <a:pt x="297" y="1"/>
                        <a:pt x="0" y="345"/>
                        <a:pt x="0" y="769"/>
                      </a:cubicBezTo>
                      <a:lnTo>
                        <a:pt x="5118" y="769"/>
                      </a:lnTo>
                      <a:cubicBezTo>
                        <a:pt x="5118" y="345"/>
                        <a:pt x="4822" y="1"/>
                        <a:pt x="44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grpSp>
        <p:nvGrpSpPr>
          <p:cNvPr id="1747" name="Google Shape;1444;p57"/>
          <p:cNvGrpSpPr/>
          <p:nvPr/>
        </p:nvGrpSpPr>
        <p:grpSpPr>
          <a:xfrm rot="0">
            <a:off x="6393925" y="674876"/>
            <a:ext cx="1879040" cy="3793747"/>
            <a:chOff x="2162200" y="791775"/>
            <a:chExt cx="1857300" cy="3559800"/>
          </a:xfrm>
        </p:grpSpPr>
        <p:sp>
          <p:nvSpPr>
            <p:cNvPr id="1748" name="Google Shape;1445;p57"/>
            <p:cNvSpPr/>
            <p:nvPr/>
          </p:nvSpPr>
          <p:spPr>
            <a:xfrm>
              <a:off x="2162200" y="791775"/>
              <a:ext cx="1857300" cy="3559800"/>
            </a:xfrm>
            <a:prstGeom prst="roundRect">
              <a:avLst>
                <a:gd name="adj" fmla="val 8131"/>
              </a:avLst>
            </a:prstGeom>
            <a:solidFill>
              <a:schemeClr val="lt2"/>
            </a:solidFill>
            <a:ln w="762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9" name="Google Shape;1446;p57"/>
            <p:cNvSpPr/>
            <p:nvPr/>
          </p:nvSpPr>
          <p:spPr>
            <a:xfrm>
              <a:off x="2895038" y="4023575"/>
              <a:ext cx="391500" cy="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0" name="Google Shape;1447;p57"/>
            <p:cNvSpPr/>
            <p:nvPr/>
          </p:nvSpPr>
          <p:spPr>
            <a:xfrm>
              <a:off x="3053950" y="893713"/>
              <a:ext cx="73800" cy="73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75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589515" y="1666358"/>
            <a:ext cx="1532351" cy="2346573"/>
          </a:xfrm>
          <a:prstGeom prst="rect">
            <a:avLst/>
          </a:prstGeom>
        </p:spPr>
      </p:pic>
      <p:sp>
        <p:nvSpPr>
          <p:cNvPr id="1753" name=""/>
          <p:cNvSpPr txBox="1"/>
          <p:nvPr/>
        </p:nvSpPr>
        <p:spPr>
          <a:xfrm>
            <a:off x="6586207" y="938208"/>
            <a:ext cx="1532508" cy="72676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 b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Command</a:t>
            </a:r>
            <a:endParaRPr lang="en-US" altLang="ko-KR" sz="2100" b="1">
              <a:solidFill>
                <a:srgbClr val="fffff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altLang="ko-KR" sz="2100" b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controller</a:t>
            </a:r>
            <a:endParaRPr lang="en-US" altLang="ko-KR" sz="2100" b="1">
              <a:solidFill>
                <a:srgbClr val="ffffff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754" name="Google Shape;1449;p57"/>
          <p:cNvGrpSpPr/>
          <p:nvPr/>
        </p:nvGrpSpPr>
        <p:grpSpPr>
          <a:xfrm rot="0">
            <a:off x="7575853" y="3164812"/>
            <a:ext cx="1788830" cy="1400935"/>
            <a:chOff x="7047491" y="2563080"/>
            <a:chExt cx="1788830" cy="1401069"/>
          </a:xfrm>
        </p:grpSpPr>
        <p:grpSp>
          <p:nvGrpSpPr>
            <p:cNvPr id="1755" name="Google Shape;1450;p57"/>
            <p:cNvGrpSpPr/>
            <p:nvPr/>
          </p:nvGrpSpPr>
          <p:grpSpPr>
            <a:xfrm rot="0" flipH="1">
              <a:off x="7047491" y="3290548"/>
              <a:ext cx="569684" cy="517881"/>
              <a:chOff x="2011008" y="705425"/>
              <a:chExt cx="172746" cy="157033"/>
            </a:xfrm>
          </p:grpSpPr>
          <p:sp>
            <p:nvSpPr>
              <p:cNvPr id="1756" name="Google Shape;1451;p57"/>
              <p:cNvSpPr/>
              <p:nvPr/>
            </p:nvSpPr>
            <p:spPr>
              <a:xfrm>
                <a:off x="2011009" y="705426"/>
                <a:ext cx="172746" cy="157033"/>
              </a:xfrm>
              <a:custGeom>
                <a:avLst/>
                <a:gdLst/>
                <a:rect l="l" t="t" r="r" b="b"/>
                <a:pathLst>
                  <a:path w="5301" h="4391" extrusionOk="0">
                    <a:moveTo>
                      <a:pt x="5300" y="1"/>
                    </a:moveTo>
                    <a:lnTo>
                      <a:pt x="5300" y="1"/>
                    </a:lnTo>
                    <a:cubicBezTo>
                      <a:pt x="4653" y="635"/>
                      <a:pt x="2569" y="797"/>
                      <a:pt x="1362" y="1538"/>
                    </a:cubicBezTo>
                    <a:cubicBezTo>
                      <a:pt x="331" y="2165"/>
                      <a:pt x="425" y="3433"/>
                      <a:pt x="472" y="3777"/>
                    </a:cubicBezTo>
                    <a:cubicBezTo>
                      <a:pt x="311" y="3939"/>
                      <a:pt x="149" y="4107"/>
                      <a:pt x="0" y="4289"/>
                    </a:cubicBezTo>
                    <a:lnTo>
                      <a:pt x="135" y="4390"/>
                    </a:lnTo>
                    <a:cubicBezTo>
                      <a:pt x="270" y="4222"/>
                      <a:pt x="412" y="4053"/>
                      <a:pt x="567" y="3898"/>
                    </a:cubicBezTo>
                    <a:cubicBezTo>
                      <a:pt x="1024" y="4069"/>
                      <a:pt x="1439" y="4144"/>
                      <a:pt x="1816" y="4144"/>
                    </a:cubicBezTo>
                    <a:cubicBezTo>
                      <a:pt x="4614" y="4144"/>
                      <a:pt x="5300" y="1"/>
                      <a:pt x="5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757" name="Google Shape;1452;p57"/>
              <p:cNvGrpSpPr/>
              <p:nvPr/>
            </p:nvGrpSpPr>
            <p:grpSpPr>
              <a:xfrm rot="0">
                <a:off x="2011008" y="705425"/>
                <a:ext cx="172746" cy="157033"/>
                <a:chOff x="1308457" y="705426"/>
                <a:chExt cx="172746" cy="157033"/>
              </a:xfrm>
            </p:grpSpPr>
            <p:sp>
              <p:nvSpPr>
                <p:cNvPr id="1758" name="Google Shape;1453;p57"/>
                <p:cNvSpPr/>
                <p:nvPr/>
              </p:nvSpPr>
              <p:spPr>
                <a:xfrm>
                  <a:off x="1313736" y="705426"/>
                  <a:ext cx="167467" cy="148307"/>
                </a:xfrm>
                <a:custGeom>
                  <a:avLst/>
                  <a:gdLst/>
                  <a:rect l="l" t="t" r="r" b="b"/>
                  <a:pathLst>
                    <a:path w="5139" h="4147" extrusionOk="0">
                      <a:moveTo>
                        <a:pt x="5138" y="1"/>
                      </a:moveTo>
                      <a:lnTo>
                        <a:pt x="5138" y="1"/>
                      </a:lnTo>
                      <a:cubicBezTo>
                        <a:pt x="4491" y="635"/>
                        <a:pt x="2407" y="797"/>
                        <a:pt x="1200" y="1538"/>
                      </a:cubicBezTo>
                      <a:cubicBezTo>
                        <a:pt x="0" y="2273"/>
                        <a:pt x="330" y="3871"/>
                        <a:pt x="330" y="3871"/>
                      </a:cubicBezTo>
                      <a:cubicBezTo>
                        <a:pt x="817" y="4063"/>
                        <a:pt x="1257" y="4146"/>
                        <a:pt x="1655" y="4146"/>
                      </a:cubicBezTo>
                      <a:cubicBezTo>
                        <a:pt x="4451" y="4146"/>
                        <a:pt x="5138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59" name="Google Shape;1454;p57"/>
                <p:cNvSpPr/>
                <p:nvPr/>
              </p:nvSpPr>
              <p:spPr>
                <a:xfrm>
                  <a:off x="1308457" y="719910"/>
                  <a:ext cx="164828" cy="142549"/>
                </a:xfrm>
                <a:custGeom>
                  <a:avLst/>
                  <a:gdLst/>
                  <a:rect l="l" t="t" r="r" b="b"/>
                  <a:pathLst>
                    <a:path w="5058" h="3986" extrusionOk="0">
                      <a:moveTo>
                        <a:pt x="5057" y="0"/>
                      </a:moveTo>
                      <a:lnTo>
                        <a:pt x="5057" y="0"/>
                      </a:lnTo>
                      <a:cubicBezTo>
                        <a:pt x="4976" y="108"/>
                        <a:pt x="4889" y="210"/>
                        <a:pt x="4801" y="311"/>
                      </a:cubicBezTo>
                      <a:cubicBezTo>
                        <a:pt x="4713" y="412"/>
                        <a:pt x="4619" y="499"/>
                        <a:pt x="4525" y="594"/>
                      </a:cubicBezTo>
                      <a:cubicBezTo>
                        <a:pt x="4329" y="776"/>
                        <a:pt x="4120" y="944"/>
                        <a:pt x="3911" y="1106"/>
                      </a:cubicBezTo>
                      <a:lnTo>
                        <a:pt x="3837" y="1160"/>
                      </a:lnTo>
                      <a:cubicBezTo>
                        <a:pt x="3844" y="897"/>
                        <a:pt x="3877" y="641"/>
                        <a:pt x="3925" y="385"/>
                      </a:cubicBezTo>
                      <a:lnTo>
                        <a:pt x="3925" y="385"/>
                      </a:lnTo>
                      <a:cubicBezTo>
                        <a:pt x="3844" y="655"/>
                        <a:pt x="3783" y="938"/>
                        <a:pt x="3749" y="1221"/>
                      </a:cubicBezTo>
                      <a:cubicBezTo>
                        <a:pt x="3378" y="1477"/>
                        <a:pt x="2987" y="1713"/>
                        <a:pt x="2589" y="1922"/>
                      </a:cubicBezTo>
                      <a:cubicBezTo>
                        <a:pt x="2596" y="1747"/>
                        <a:pt x="2616" y="1565"/>
                        <a:pt x="2643" y="1389"/>
                      </a:cubicBezTo>
                      <a:cubicBezTo>
                        <a:pt x="2677" y="1180"/>
                        <a:pt x="2718" y="971"/>
                        <a:pt x="2785" y="769"/>
                      </a:cubicBezTo>
                      <a:lnTo>
                        <a:pt x="2785" y="769"/>
                      </a:lnTo>
                      <a:cubicBezTo>
                        <a:pt x="2697" y="965"/>
                        <a:pt x="2637" y="1167"/>
                        <a:pt x="2583" y="1376"/>
                      </a:cubicBezTo>
                      <a:cubicBezTo>
                        <a:pt x="2529" y="1578"/>
                        <a:pt x="2488" y="1781"/>
                        <a:pt x="2455" y="1990"/>
                      </a:cubicBezTo>
                      <a:cubicBezTo>
                        <a:pt x="2252" y="2097"/>
                        <a:pt x="2043" y="2205"/>
                        <a:pt x="1848" y="2327"/>
                      </a:cubicBezTo>
                      <a:cubicBezTo>
                        <a:pt x="1693" y="2421"/>
                        <a:pt x="1544" y="2522"/>
                        <a:pt x="1396" y="2623"/>
                      </a:cubicBezTo>
                      <a:cubicBezTo>
                        <a:pt x="1389" y="2549"/>
                        <a:pt x="1382" y="2468"/>
                        <a:pt x="1382" y="2387"/>
                      </a:cubicBezTo>
                      <a:cubicBezTo>
                        <a:pt x="1389" y="2273"/>
                        <a:pt x="1396" y="2158"/>
                        <a:pt x="1409" y="2037"/>
                      </a:cubicBezTo>
                      <a:cubicBezTo>
                        <a:pt x="1443" y="1801"/>
                        <a:pt x="1504" y="1572"/>
                        <a:pt x="1585" y="1342"/>
                      </a:cubicBezTo>
                      <a:lnTo>
                        <a:pt x="1585" y="1342"/>
                      </a:lnTo>
                      <a:cubicBezTo>
                        <a:pt x="1477" y="1558"/>
                        <a:pt x="1389" y="1787"/>
                        <a:pt x="1329" y="2023"/>
                      </a:cubicBezTo>
                      <a:cubicBezTo>
                        <a:pt x="1295" y="2138"/>
                        <a:pt x="1275" y="2259"/>
                        <a:pt x="1261" y="2381"/>
                      </a:cubicBezTo>
                      <a:cubicBezTo>
                        <a:pt x="1248" y="2495"/>
                        <a:pt x="1234" y="2610"/>
                        <a:pt x="1241" y="2731"/>
                      </a:cubicBezTo>
                      <a:cubicBezTo>
                        <a:pt x="1221" y="2745"/>
                        <a:pt x="1200" y="2765"/>
                        <a:pt x="1180" y="2779"/>
                      </a:cubicBezTo>
                      <a:cubicBezTo>
                        <a:pt x="749" y="3102"/>
                        <a:pt x="344" y="3460"/>
                        <a:pt x="0" y="3884"/>
                      </a:cubicBezTo>
                      <a:lnTo>
                        <a:pt x="135" y="3985"/>
                      </a:lnTo>
                      <a:cubicBezTo>
                        <a:pt x="358" y="3696"/>
                        <a:pt x="621" y="3426"/>
                        <a:pt x="897" y="3183"/>
                      </a:cubicBezTo>
                      <a:cubicBezTo>
                        <a:pt x="1005" y="3230"/>
                        <a:pt x="1113" y="3264"/>
                        <a:pt x="1221" y="3298"/>
                      </a:cubicBezTo>
                      <a:cubicBezTo>
                        <a:pt x="1342" y="3338"/>
                        <a:pt x="1470" y="3372"/>
                        <a:pt x="1592" y="3392"/>
                      </a:cubicBezTo>
                      <a:cubicBezTo>
                        <a:pt x="1696" y="3403"/>
                        <a:pt x="1801" y="3414"/>
                        <a:pt x="1905" y="3414"/>
                      </a:cubicBezTo>
                      <a:cubicBezTo>
                        <a:pt x="1929" y="3414"/>
                        <a:pt x="1952" y="3414"/>
                        <a:pt x="1976" y="3412"/>
                      </a:cubicBezTo>
                      <a:cubicBezTo>
                        <a:pt x="2104" y="3406"/>
                        <a:pt x="2232" y="3385"/>
                        <a:pt x="2347" y="3331"/>
                      </a:cubicBezTo>
                      <a:lnTo>
                        <a:pt x="2347" y="3331"/>
                      </a:lnTo>
                      <a:cubicBezTo>
                        <a:pt x="2251" y="3363"/>
                        <a:pt x="2156" y="3374"/>
                        <a:pt x="2058" y="3374"/>
                      </a:cubicBezTo>
                      <a:cubicBezTo>
                        <a:pt x="2031" y="3374"/>
                        <a:pt x="2003" y="3373"/>
                        <a:pt x="1976" y="3372"/>
                      </a:cubicBezTo>
                      <a:cubicBezTo>
                        <a:pt x="1854" y="3365"/>
                        <a:pt x="1733" y="3338"/>
                        <a:pt x="1612" y="3304"/>
                      </a:cubicBezTo>
                      <a:cubicBezTo>
                        <a:pt x="1409" y="3251"/>
                        <a:pt x="1214" y="3163"/>
                        <a:pt x="1032" y="3062"/>
                      </a:cubicBezTo>
                      <a:cubicBezTo>
                        <a:pt x="1106" y="3001"/>
                        <a:pt x="1180" y="2940"/>
                        <a:pt x="1261" y="2880"/>
                      </a:cubicBezTo>
                      <a:cubicBezTo>
                        <a:pt x="1450" y="2725"/>
                        <a:pt x="1659" y="2583"/>
                        <a:pt x="1861" y="2448"/>
                      </a:cubicBezTo>
                      <a:cubicBezTo>
                        <a:pt x="2097" y="2549"/>
                        <a:pt x="2340" y="2637"/>
                        <a:pt x="2583" y="2711"/>
                      </a:cubicBezTo>
                      <a:cubicBezTo>
                        <a:pt x="2711" y="2745"/>
                        <a:pt x="2839" y="2779"/>
                        <a:pt x="2974" y="2792"/>
                      </a:cubicBezTo>
                      <a:cubicBezTo>
                        <a:pt x="3046" y="2803"/>
                        <a:pt x="3119" y="2813"/>
                        <a:pt x="3193" y="2813"/>
                      </a:cubicBezTo>
                      <a:cubicBezTo>
                        <a:pt x="3251" y="2813"/>
                        <a:pt x="3308" y="2807"/>
                        <a:pt x="3365" y="2792"/>
                      </a:cubicBezTo>
                      <a:lnTo>
                        <a:pt x="3365" y="2792"/>
                      </a:lnTo>
                      <a:cubicBezTo>
                        <a:pt x="3329" y="2798"/>
                        <a:pt x="3292" y="2800"/>
                        <a:pt x="3255" y="2800"/>
                      </a:cubicBezTo>
                      <a:cubicBezTo>
                        <a:pt x="3161" y="2800"/>
                        <a:pt x="3066" y="2784"/>
                        <a:pt x="2974" y="2765"/>
                      </a:cubicBezTo>
                      <a:cubicBezTo>
                        <a:pt x="2846" y="2738"/>
                        <a:pt x="2724" y="2698"/>
                        <a:pt x="2603" y="2650"/>
                      </a:cubicBezTo>
                      <a:cubicBezTo>
                        <a:pt x="2387" y="2569"/>
                        <a:pt x="2185" y="2475"/>
                        <a:pt x="1983" y="2367"/>
                      </a:cubicBezTo>
                      <a:cubicBezTo>
                        <a:pt x="2178" y="2246"/>
                        <a:pt x="2387" y="2131"/>
                        <a:pt x="2589" y="2017"/>
                      </a:cubicBezTo>
                      <a:cubicBezTo>
                        <a:pt x="2792" y="1909"/>
                        <a:pt x="2987" y="1794"/>
                        <a:pt x="3176" y="1673"/>
                      </a:cubicBezTo>
                      <a:cubicBezTo>
                        <a:pt x="3520" y="1794"/>
                        <a:pt x="3877" y="1855"/>
                        <a:pt x="4235" y="1861"/>
                      </a:cubicBezTo>
                      <a:cubicBezTo>
                        <a:pt x="3898" y="1828"/>
                        <a:pt x="3567" y="1747"/>
                        <a:pt x="3264" y="1619"/>
                      </a:cubicBezTo>
                      <a:cubicBezTo>
                        <a:pt x="3453" y="1491"/>
                        <a:pt x="3641" y="1363"/>
                        <a:pt x="3823" y="1221"/>
                      </a:cubicBezTo>
                      <a:lnTo>
                        <a:pt x="3830" y="1221"/>
                      </a:lnTo>
                      <a:lnTo>
                        <a:pt x="3830" y="1214"/>
                      </a:lnTo>
                      <a:cubicBezTo>
                        <a:pt x="3864" y="1187"/>
                        <a:pt x="3898" y="1167"/>
                        <a:pt x="3931" y="1140"/>
                      </a:cubicBezTo>
                      <a:cubicBezTo>
                        <a:pt x="4140" y="971"/>
                        <a:pt x="4343" y="796"/>
                        <a:pt x="4538" y="607"/>
                      </a:cubicBezTo>
                      <a:cubicBezTo>
                        <a:pt x="4633" y="513"/>
                        <a:pt x="4720" y="419"/>
                        <a:pt x="4808" y="317"/>
                      </a:cubicBezTo>
                      <a:cubicBezTo>
                        <a:pt x="4896" y="216"/>
                        <a:pt x="4983" y="115"/>
                        <a:pt x="50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760" name="Google Shape;1455;p57"/>
            <p:cNvGrpSpPr/>
            <p:nvPr/>
          </p:nvGrpSpPr>
          <p:grpSpPr>
            <a:xfrm rot="904184">
              <a:off x="8169389" y="2909349"/>
              <a:ext cx="666933" cy="959918"/>
              <a:chOff x="2355417" y="24175"/>
              <a:chExt cx="138464" cy="199269"/>
            </a:xfrm>
          </p:grpSpPr>
          <p:sp>
            <p:nvSpPr>
              <p:cNvPr id="1761" name="Google Shape;1456;p57"/>
              <p:cNvSpPr/>
              <p:nvPr/>
            </p:nvSpPr>
            <p:spPr>
              <a:xfrm>
                <a:off x="2355417" y="24175"/>
                <a:ext cx="138464" cy="199018"/>
              </a:xfrm>
              <a:custGeom>
                <a:avLst/>
                <a:gdLst/>
                <a:rect l="l" t="t" r="r" b="b"/>
                <a:pathLst>
                  <a:path w="4249" h="5565" extrusionOk="0">
                    <a:moveTo>
                      <a:pt x="3764" y="0"/>
                    </a:moveTo>
                    <a:cubicBezTo>
                      <a:pt x="2929" y="0"/>
                      <a:pt x="2580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50" y="548"/>
                      <a:pt x="1633" y="56"/>
                      <a:pt x="1633" y="56"/>
                    </a:cubicBezTo>
                    <a:lnTo>
                      <a:pt x="1633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7" y="2632"/>
                      <a:pt x="1869" y="2915"/>
                      <a:pt x="1714" y="3212"/>
                    </a:cubicBezTo>
                    <a:cubicBezTo>
                      <a:pt x="1896" y="2740"/>
                      <a:pt x="2037" y="2113"/>
                      <a:pt x="1646" y="1910"/>
                    </a:cubicBezTo>
                    <a:cubicBezTo>
                      <a:pt x="1496" y="1833"/>
                      <a:pt x="1340" y="1803"/>
                      <a:pt x="1189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8" y="2029"/>
                      <a:pt x="701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65"/>
                    </a:lnTo>
                    <a:cubicBezTo>
                      <a:pt x="682" y="5019"/>
                      <a:pt x="1154" y="4371"/>
                      <a:pt x="1518" y="3764"/>
                    </a:cubicBezTo>
                    <a:cubicBezTo>
                      <a:pt x="2583" y="3225"/>
                      <a:pt x="3912" y="3178"/>
                      <a:pt x="3912" y="3178"/>
                    </a:cubicBezTo>
                    <a:cubicBezTo>
                      <a:pt x="3594" y="3025"/>
                      <a:pt x="3300" y="2964"/>
                      <a:pt x="3035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6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8" y="1931"/>
                      <a:pt x="2253" y="2254"/>
                    </a:cubicBezTo>
                    <a:cubicBezTo>
                      <a:pt x="2381" y="1924"/>
                      <a:pt x="2462" y="1667"/>
                      <a:pt x="2502" y="1533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2" name="Google Shape;1457;p57"/>
              <p:cNvSpPr/>
              <p:nvPr/>
            </p:nvSpPr>
            <p:spPr>
              <a:xfrm>
                <a:off x="2355417" y="24175"/>
                <a:ext cx="138464" cy="199269"/>
              </a:xfrm>
              <a:custGeom>
                <a:avLst/>
                <a:gdLst/>
                <a:rect l="l" t="t" r="r" b="b"/>
                <a:pathLst>
                  <a:path w="4249" h="5572" extrusionOk="0">
                    <a:moveTo>
                      <a:pt x="3764" y="0"/>
                    </a:moveTo>
                    <a:cubicBezTo>
                      <a:pt x="2929" y="0"/>
                      <a:pt x="2579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49" y="548"/>
                      <a:pt x="1632" y="56"/>
                      <a:pt x="1632" y="56"/>
                    </a:cubicBezTo>
                    <a:lnTo>
                      <a:pt x="1632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6" y="2632"/>
                      <a:pt x="1868" y="2915"/>
                      <a:pt x="1713" y="3212"/>
                    </a:cubicBezTo>
                    <a:cubicBezTo>
                      <a:pt x="1895" y="2740"/>
                      <a:pt x="2037" y="2113"/>
                      <a:pt x="1653" y="1910"/>
                    </a:cubicBezTo>
                    <a:cubicBezTo>
                      <a:pt x="1501" y="1833"/>
                      <a:pt x="1344" y="1803"/>
                      <a:pt x="1191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7" y="2029"/>
                      <a:pt x="700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72"/>
                    </a:lnTo>
                    <a:cubicBezTo>
                      <a:pt x="682" y="5019"/>
                      <a:pt x="1154" y="4378"/>
                      <a:pt x="1518" y="3764"/>
                    </a:cubicBezTo>
                    <a:cubicBezTo>
                      <a:pt x="2583" y="3225"/>
                      <a:pt x="3911" y="3178"/>
                      <a:pt x="3911" y="3178"/>
                    </a:cubicBezTo>
                    <a:cubicBezTo>
                      <a:pt x="3594" y="3025"/>
                      <a:pt x="3300" y="2964"/>
                      <a:pt x="3034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5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7" y="1931"/>
                      <a:pt x="2253" y="2254"/>
                    </a:cubicBezTo>
                    <a:cubicBezTo>
                      <a:pt x="2381" y="1924"/>
                      <a:pt x="2462" y="1667"/>
                      <a:pt x="2502" y="1539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763" name="Google Shape;1458;p57"/>
            <p:cNvGrpSpPr/>
            <p:nvPr/>
          </p:nvGrpSpPr>
          <p:grpSpPr>
            <a:xfrm rot="21599924">
              <a:off x="7484151" y="2563080"/>
              <a:ext cx="831229" cy="1401069"/>
              <a:chOff x="370464" y="2041398"/>
              <a:chExt cx="186596" cy="314465"/>
            </a:xfrm>
          </p:grpSpPr>
          <p:sp>
            <p:nvSpPr>
              <p:cNvPr id="1764" name="Google Shape;1459;p57"/>
              <p:cNvSpPr/>
              <p:nvPr/>
            </p:nvSpPr>
            <p:spPr>
              <a:xfrm>
                <a:off x="370464" y="2041398"/>
                <a:ext cx="186596" cy="314460"/>
              </a:xfrm>
              <a:custGeom>
                <a:avLst/>
                <a:gdLst/>
                <a:rect l="l" t="t" r="r" b="b"/>
                <a:pathLst>
                  <a:path w="5726" h="8793" extrusionOk="0">
                    <a:moveTo>
                      <a:pt x="2172" y="0"/>
                    </a:moveTo>
                    <a:cubicBezTo>
                      <a:pt x="2044" y="0"/>
                      <a:pt x="1942" y="108"/>
                      <a:pt x="1942" y="236"/>
                    </a:cubicBezTo>
                    <a:lnTo>
                      <a:pt x="1942" y="378"/>
                    </a:lnTo>
                    <a:lnTo>
                      <a:pt x="971" y="378"/>
                    </a:lnTo>
                    <a:cubicBezTo>
                      <a:pt x="601" y="378"/>
                      <a:pt x="304" y="722"/>
                      <a:pt x="304" y="1146"/>
                    </a:cubicBezTo>
                    <a:lnTo>
                      <a:pt x="236" y="1146"/>
                    </a:lnTo>
                    <a:cubicBezTo>
                      <a:pt x="108" y="1146"/>
                      <a:pt x="0" y="1254"/>
                      <a:pt x="0" y="1389"/>
                    </a:cubicBezTo>
                    <a:lnTo>
                      <a:pt x="0" y="1558"/>
                    </a:lnTo>
                    <a:cubicBezTo>
                      <a:pt x="0" y="1693"/>
                      <a:pt x="108" y="1800"/>
                      <a:pt x="236" y="1800"/>
                    </a:cubicBezTo>
                    <a:lnTo>
                      <a:pt x="230" y="1800"/>
                    </a:lnTo>
                    <a:lnTo>
                      <a:pt x="236" y="1962"/>
                    </a:lnTo>
                    <a:lnTo>
                      <a:pt x="580" y="7599"/>
                    </a:lnTo>
                    <a:cubicBezTo>
                      <a:pt x="547" y="7572"/>
                      <a:pt x="499" y="7559"/>
                      <a:pt x="452" y="7559"/>
                    </a:cubicBezTo>
                    <a:cubicBezTo>
                      <a:pt x="331" y="7559"/>
                      <a:pt x="230" y="7653"/>
                      <a:pt x="230" y="7781"/>
                    </a:cubicBezTo>
                    <a:lnTo>
                      <a:pt x="230" y="8570"/>
                    </a:lnTo>
                    <a:cubicBezTo>
                      <a:pt x="230" y="8692"/>
                      <a:pt x="331" y="8793"/>
                      <a:pt x="452" y="8793"/>
                    </a:cubicBezTo>
                    <a:cubicBezTo>
                      <a:pt x="574" y="8793"/>
                      <a:pt x="675" y="8692"/>
                      <a:pt x="675" y="8570"/>
                    </a:cubicBezTo>
                    <a:lnTo>
                      <a:pt x="675" y="8476"/>
                    </a:lnTo>
                    <a:lnTo>
                      <a:pt x="5051" y="8476"/>
                    </a:lnTo>
                    <a:lnTo>
                      <a:pt x="5051" y="8570"/>
                    </a:lnTo>
                    <a:cubicBezTo>
                      <a:pt x="5051" y="8692"/>
                      <a:pt x="5152" y="8793"/>
                      <a:pt x="5273" y="8793"/>
                    </a:cubicBezTo>
                    <a:cubicBezTo>
                      <a:pt x="5395" y="8793"/>
                      <a:pt x="5496" y="8692"/>
                      <a:pt x="5496" y="8570"/>
                    </a:cubicBezTo>
                    <a:lnTo>
                      <a:pt x="5496" y="7781"/>
                    </a:lnTo>
                    <a:cubicBezTo>
                      <a:pt x="5496" y="7653"/>
                      <a:pt x="5395" y="7559"/>
                      <a:pt x="5273" y="7559"/>
                    </a:cubicBezTo>
                    <a:cubicBezTo>
                      <a:pt x="5226" y="7559"/>
                      <a:pt x="5179" y="7572"/>
                      <a:pt x="5145" y="7599"/>
                    </a:cubicBezTo>
                    <a:lnTo>
                      <a:pt x="5489" y="1962"/>
                    </a:lnTo>
                    <a:lnTo>
                      <a:pt x="5496" y="1800"/>
                    </a:lnTo>
                    <a:lnTo>
                      <a:pt x="5489" y="1800"/>
                    </a:lnTo>
                    <a:cubicBezTo>
                      <a:pt x="5617" y="1800"/>
                      <a:pt x="5725" y="1693"/>
                      <a:pt x="5725" y="1558"/>
                    </a:cubicBezTo>
                    <a:lnTo>
                      <a:pt x="5725" y="1389"/>
                    </a:lnTo>
                    <a:cubicBezTo>
                      <a:pt x="5725" y="1254"/>
                      <a:pt x="5624" y="1146"/>
                      <a:pt x="5489" y="1146"/>
                    </a:cubicBezTo>
                    <a:lnTo>
                      <a:pt x="5422" y="1146"/>
                    </a:lnTo>
                    <a:cubicBezTo>
                      <a:pt x="5422" y="722"/>
                      <a:pt x="5125" y="378"/>
                      <a:pt x="4761" y="378"/>
                    </a:cubicBezTo>
                    <a:lnTo>
                      <a:pt x="3790" y="378"/>
                    </a:lnTo>
                    <a:lnTo>
                      <a:pt x="3790" y="236"/>
                    </a:lnTo>
                    <a:cubicBezTo>
                      <a:pt x="3790" y="108"/>
                      <a:pt x="3682" y="0"/>
                      <a:pt x="35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765" name="Google Shape;1460;p57"/>
              <p:cNvGrpSpPr/>
              <p:nvPr/>
            </p:nvGrpSpPr>
            <p:grpSpPr>
              <a:xfrm rot="0">
                <a:off x="370481" y="2041398"/>
                <a:ext cx="186563" cy="314465"/>
                <a:chOff x="-83477" y="2041398"/>
                <a:chExt cx="186563" cy="314465"/>
              </a:xfrm>
            </p:grpSpPr>
            <p:sp>
              <p:nvSpPr>
                <p:cNvPr id="1766" name="Google Shape;1461;p57"/>
                <p:cNvSpPr/>
                <p:nvPr/>
              </p:nvSpPr>
              <p:spPr>
                <a:xfrm>
                  <a:off x="81081" y="2311696"/>
                  <a:ext cx="14534" cy="44167"/>
                </a:xfrm>
                <a:custGeom>
                  <a:avLst/>
                  <a:gdLst/>
                  <a:rect l="l" t="t" r="r" b="b"/>
                  <a:pathLst>
                    <a:path w="446" h="1235" extrusionOk="0">
                      <a:moveTo>
                        <a:pt x="223" y="1"/>
                      </a:moveTo>
                      <a:cubicBezTo>
                        <a:pt x="102" y="1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2" y="1235"/>
                        <a:pt x="223" y="1235"/>
                      </a:cubicBezTo>
                      <a:cubicBezTo>
                        <a:pt x="344" y="1235"/>
                        <a:pt x="445" y="1140"/>
                        <a:pt x="445" y="1019"/>
                      </a:cubicBezTo>
                      <a:lnTo>
                        <a:pt x="445" y="223"/>
                      </a:lnTo>
                      <a:cubicBezTo>
                        <a:pt x="445" y="102"/>
                        <a:pt x="3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67" name="Google Shape;1462;p57"/>
                <p:cNvSpPr/>
                <p:nvPr/>
              </p:nvSpPr>
              <p:spPr>
                <a:xfrm>
                  <a:off x="-76015" y="2311696"/>
                  <a:ext cx="14534" cy="44167"/>
                </a:xfrm>
                <a:custGeom>
                  <a:avLst/>
                  <a:gdLst/>
                  <a:rect l="l" t="t" r="r" b="b"/>
                  <a:pathLst>
                    <a:path w="446" h="1235" extrusionOk="0">
                      <a:moveTo>
                        <a:pt x="223" y="1"/>
                      </a:moveTo>
                      <a:cubicBezTo>
                        <a:pt x="101" y="1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1" y="1235"/>
                        <a:pt x="223" y="1235"/>
                      </a:cubicBezTo>
                      <a:cubicBezTo>
                        <a:pt x="344" y="1235"/>
                        <a:pt x="445" y="1140"/>
                        <a:pt x="445" y="1019"/>
                      </a:cubicBezTo>
                      <a:lnTo>
                        <a:pt x="445" y="223"/>
                      </a:lnTo>
                      <a:cubicBezTo>
                        <a:pt x="445" y="102"/>
                        <a:pt x="344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68" name="Google Shape;1463;p57"/>
                <p:cNvSpPr/>
                <p:nvPr/>
              </p:nvSpPr>
              <p:spPr>
                <a:xfrm>
                  <a:off x="-76015" y="2106022"/>
                  <a:ext cx="171638" cy="238500"/>
                </a:xfrm>
                <a:custGeom>
                  <a:avLst/>
                  <a:gdLst/>
                  <a:rect l="l" t="t" r="r" b="b"/>
                  <a:pathLst>
                    <a:path w="5267" h="6669" extrusionOk="0">
                      <a:moveTo>
                        <a:pt x="0" y="0"/>
                      </a:moveTo>
                      <a:lnTo>
                        <a:pt x="7" y="155"/>
                      </a:lnTo>
                      <a:lnTo>
                        <a:pt x="405" y="6669"/>
                      </a:lnTo>
                      <a:lnTo>
                        <a:pt x="4862" y="6669"/>
                      </a:lnTo>
                      <a:lnTo>
                        <a:pt x="5260" y="155"/>
                      </a:lnTo>
                      <a:lnTo>
                        <a:pt x="52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69" name="Google Shape;1464;p57"/>
                <p:cNvSpPr/>
                <p:nvPr/>
              </p:nvSpPr>
              <p:spPr>
                <a:xfrm>
                  <a:off x="-76015" y="2106022"/>
                  <a:ext cx="171638" cy="5579"/>
                </a:xfrm>
                <a:custGeom>
                  <a:avLst/>
                  <a:gdLst/>
                  <a:rect l="l" t="t" r="r" b="b"/>
                  <a:pathLst>
                    <a:path w="5267" h="156" extrusionOk="0">
                      <a:moveTo>
                        <a:pt x="0" y="0"/>
                      </a:moveTo>
                      <a:lnTo>
                        <a:pt x="7" y="155"/>
                      </a:lnTo>
                      <a:lnTo>
                        <a:pt x="5260" y="155"/>
                      </a:lnTo>
                      <a:lnTo>
                        <a:pt x="526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70" name="Google Shape;1465;p57"/>
                <p:cNvSpPr/>
                <p:nvPr/>
              </p:nvSpPr>
              <p:spPr>
                <a:xfrm>
                  <a:off x="-83477" y="2082382"/>
                  <a:ext cx="186563" cy="23424"/>
                </a:xfrm>
                <a:custGeom>
                  <a:avLst/>
                  <a:gdLst/>
                  <a:rect l="l" t="t" r="r" b="b"/>
                  <a:pathLst>
                    <a:path w="5725" h="655" extrusionOk="0">
                      <a:moveTo>
                        <a:pt x="236" y="0"/>
                      </a:moveTo>
                      <a:cubicBezTo>
                        <a:pt x="108" y="0"/>
                        <a:pt x="0" y="108"/>
                        <a:pt x="0" y="243"/>
                      </a:cubicBezTo>
                      <a:lnTo>
                        <a:pt x="0" y="418"/>
                      </a:lnTo>
                      <a:cubicBezTo>
                        <a:pt x="0" y="547"/>
                        <a:pt x="108" y="654"/>
                        <a:pt x="236" y="654"/>
                      </a:cubicBezTo>
                      <a:lnTo>
                        <a:pt x="5489" y="654"/>
                      </a:lnTo>
                      <a:cubicBezTo>
                        <a:pt x="5624" y="654"/>
                        <a:pt x="5725" y="547"/>
                        <a:pt x="5725" y="418"/>
                      </a:cubicBezTo>
                      <a:lnTo>
                        <a:pt x="5725" y="243"/>
                      </a:lnTo>
                      <a:cubicBezTo>
                        <a:pt x="5725" y="108"/>
                        <a:pt x="5617" y="0"/>
                        <a:pt x="54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71" name="Google Shape;1466;p57"/>
                <p:cNvSpPr/>
                <p:nvPr/>
              </p:nvSpPr>
              <p:spPr>
                <a:xfrm>
                  <a:off x="-20228" y="2041398"/>
                  <a:ext cx="60254" cy="21708"/>
                </a:xfrm>
                <a:custGeom>
                  <a:avLst/>
                  <a:gdLst/>
                  <a:rect l="l" t="t" r="r" b="b"/>
                  <a:pathLst>
                    <a:path w="1849" h="607" fill="none" extrusionOk="0">
                      <a:moveTo>
                        <a:pt x="230" y="0"/>
                      </a:moveTo>
                      <a:lnTo>
                        <a:pt x="1613" y="0"/>
                      </a:lnTo>
                      <a:cubicBezTo>
                        <a:pt x="1741" y="0"/>
                        <a:pt x="1849" y="108"/>
                        <a:pt x="1849" y="236"/>
                      </a:cubicBezTo>
                      <a:lnTo>
                        <a:pt x="1849" y="607"/>
                      </a:lnTo>
                      <a:lnTo>
                        <a:pt x="1" y="607"/>
                      </a:lnTo>
                      <a:lnTo>
                        <a:pt x="1" y="236"/>
                      </a:lnTo>
                      <a:cubicBezTo>
                        <a:pt x="1" y="108"/>
                        <a:pt x="102" y="0"/>
                        <a:pt x="2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225" cap="flat" cmpd="sng">
                  <a:solidFill>
                    <a:schemeClr val="accent2"/>
                  </a:solidFill>
                  <a:prstDash val="solid"/>
                  <a:miter/>
                  <a:headEnd w="sm" len="sm"/>
                  <a:tailEnd w="sm" len="sm"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72" name="Google Shape;1467;p57"/>
                <p:cNvSpPr/>
                <p:nvPr/>
              </p:nvSpPr>
              <p:spPr>
                <a:xfrm>
                  <a:off x="-73604" y="2054881"/>
                  <a:ext cx="166815" cy="27537"/>
                </a:xfrm>
                <a:custGeom>
                  <a:avLst/>
                  <a:gdLst/>
                  <a:rect l="l" t="t" r="r" b="b"/>
                  <a:pathLst>
                    <a:path w="5119" h="770" extrusionOk="0">
                      <a:moveTo>
                        <a:pt x="661" y="1"/>
                      </a:moveTo>
                      <a:cubicBezTo>
                        <a:pt x="297" y="1"/>
                        <a:pt x="0" y="345"/>
                        <a:pt x="0" y="769"/>
                      </a:cubicBezTo>
                      <a:lnTo>
                        <a:pt x="5118" y="769"/>
                      </a:lnTo>
                      <a:cubicBezTo>
                        <a:pt x="5118" y="345"/>
                        <a:pt x="4822" y="1"/>
                        <a:pt x="44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55"/>
          <p:cNvGrpSpPr/>
          <p:nvPr/>
        </p:nvGrpSpPr>
        <p:grpSpPr>
          <a:xfrm rot="18078622">
            <a:off x="567941" y="2764766"/>
            <a:ext cx="440424" cy="1173453"/>
            <a:chOff x="2051998" y="433375"/>
            <a:chExt cx="138464" cy="199269"/>
          </a:xfrm>
        </p:grpSpPr>
        <p:sp>
          <p:nvSpPr>
            <p:cNvPr id="1367" name="Google Shape;1367;p55"/>
            <p:cNvSpPr/>
            <p:nvPr/>
          </p:nvSpPr>
          <p:spPr>
            <a:xfrm>
              <a:off x="2051998" y="433375"/>
              <a:ext cx="138464" cy="199018"/>
            </a:xfrm>
            <a:custGeom>
              <a:avLst/>
              <a:gdLst/>
              <a:rect l="l" t="t" r="r" b="b"/>
              <a:pathLst>
                <a:path w="4249" h="5565" extrusionOk="0">
                  <a:moveTo>
                    <a:pt x="3764" y="0"/>
                  </a:moveTo>
                  <a:cubicBezTo>
                    <a:pt x="2929" y="0"/>
                    <a:pt x="2580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50" y="548"/>
                    <a:pt x="1633" y="56"/>
                    <a:pt x="1633" y="56"/>
                  </a:cubicBezTo>
                  <a:lnTo>
                    <a:pt x="1633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7" y="2632"/>
                    <a:pt x="1869" y="2915"/>
                    <a:pt x="1714" y="3212"/>
                  </a:cubicBezTo>
                  <a:cubicBezTo>
                    <a:pt x="1896" y="2740"/>
                    <a:pt x="2037" y="2113"/>
                    <a:pt x="1646" y="1910"/>
                  </a:cubicBezTo>
                  <a:cubicBezTo>
                    <a:pt x="1496" y="1833"/>
                    <a:pt x="1340" y="1803"/>
                    <a:pt x="1189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8" y="2029"/>
                    <a:pt x="701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65"/>
                  </a:lnTo>
                  <a:cubicBezTo>
                    <a:pt x="682" y="5019"/>
                    <a:pt x="1154" y="4371"/>
                    <a:pt x="1518" y="3764"/>
                  </a:cubicBezTo>
                  <a:cubicBezTo>
                    <a:pt x="2583" y="3225"/>
                    <a:pt x="3912" y="3178"/>
                    <a:pt x="3912" y="3178"/>
                  </a:cubicBezTo>
                  <a:cubicBezTo>
                    <a:pt x="3594" y="3025"/>
                    <a:pt x="3300" y="2964"/>
                    <a:pt x="3035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6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8" y="1931"/>
                    <a:pt x="2253" y="2254"/>
                  </a:cubicBezTo>
                  <a:cubicBezTo>
                    <a:pt x="2381" y="1924"/>
                    <a:pt x="2462" y="1667"/>
                    <a:pt x="2502" y="1533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2051998" y="433375"/>
              <a:ext cx="138464" cy="199269"/>
            </a:xfrm>
            <a:custGeom>
              <a:avLst/>
              <a:gdLst/>
              <a:rect l="l" t="t" r="r" b="b"/>
              <a:pathLst>
                <a:path w="4249" h="5572" extrusionOk="0">
                  <a:moveTo>
                    <a:pt x="3764" y="0"/>
                  </a:moveTo>
                  <a:cubicBezTo>
                    <a:pt x="2929" y="0"/>
                    <a:pt x="2579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49" y="548"/>
                    <a:pt x="1632" y="56"/>
                    <a:pt x="1632" y="56"/>
                  </a:cubicBezTo>
                  <a:lnTo>
                    <a:pt x="1632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6" y="2632"/>
                    <a:pt x="1868" y="2915"/>
                    <a:pt x="1713" y="3212"/>
                  </a:cubicBezTo>
                  <a:cubicBezTo>
                    <a:pt x="1895" y="2740"/>
                    <a:pt x="2037" y="2113"/>
                    <a:pt x="1653" y="1910"/>
                  </a:cubicBezTo>
                  <a:cubicBezTo>
                    <a:pt x="1501" y="1833"/>
                    <a:pt x="1344" y="1803"/>
                    <a:pt x="1191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7" y="2029"/>
                    <a:pt x="700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72"/>
                  </a:lnTo>
                  <a:cubicBezTo>
                    <a:pt x="682" y="5019"/>
                    <a:pt x="1154" y="4378"/>
                    <a:pt x="1518" y="3764"/>
                  </a:cubicBezTo>
                  <a:cubicBezTo>
                    <a:pt x="2583" y="3225"/>
                    <a:pt x="3911" y="3178"/>
                    <a:pt x="3911" y="3178"/>
                  </a:cubicBezTo>
                  <a:cubicBezTo>
                    <a:pt x="3594" y="3025"/>
                    <a:pt x="3300" y="2964"/>
                    <a:pt x="3034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5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7" y="1931"/>
                    <a:pt x="2253" y="2254"/>
                  </a:cubicBezTo>
                  <a:cubicBezTo>
                    <a:pt x="2381" y="1924"/>
                    <a:pt x="2462" y="1667"/>
                    <a:pt x="2502" y="1539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69" name="Google Shape;1369;p55"/>
          <p:cNvGrpSpPr/>
          <p:nvPr/>
        </p:nvGrpSpPr>
        <p:grpSpPr>
          <a:xfrm rot="0">
            <a:off x="848855" y="867749"/>
            <a:ext cx="7446289" cy="3613280"/>
            <a:chOff x="4392135" y="1017736"/>
            <a:chExt cx="4038638" cy="3260199"/>
          </a:xfrm>
        </p:grpSpPr>
        <p:grpSp>
          <p:nvGrpSpPr>
            <p:cNvPr id="1370" name="Google Shape;1370;p55"/>
            <p:cNvGrpSpPr/>
            <p:nvPr/>
          </p:nvGrpSpPr>
          <p:grpSpPr>
            <a:xfrm rot="0">
              <a:off x="4392135" y="1017736"/>
              <a:ext cx="4038638" cy="3260199"/>
              <a:chOff x="944075" y="1247775"/>
              <a:chExt cx="3619500" cy="2921850"/>
            </a:xfrm>
          </p:grpSpPr>
          <p:sp>
            <p:nvSpPr>
              <p:cNvPr id="1371" name="Google Shape;1371;p55"/>
              <p:cNvSpPr/>
              <p:nvPr/>
            </p:nvSpPr>
            <p:spPr>
              <a:xfrm>
                <a:off x="2176325" y="3747675"/>
                <a:ext cx="1155000" cy="287700"/>
              </a:xfrm>
              <a:prstGeom prst="rect">
                <a:avLst/>
              </a:prstGeom>
              <a:solidFill>
                <a:schemeClr val="dk1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2" name="Google Shape;1372;p55"/>
              <p:cNvSpPr/>
              <p:nvPr/>
            </p:nvSpPr>
            <p:spPr>
              <a:xfrm>
                <a:off x="2114375" y="4035525"/>
                <a:ext cx="1278900" cy="134100"/>
              </a:xfrm>
              <a:prstGeom prst="rect">
                <a:avLst/>
              </a:prstGeom>
              <a:solidFill>
                <a:schemeClr val="lt2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3" name="Google Shape;1373;p55"/>
              <p:cNvSpPr/>
              <p:nvPr/>
            </p:nvSpPr>
            <p:spPr>
              <a:xfrm>
                <a:off x="944075" y="1247775"/>
                <a:ext cx="3619500" cy="2499900"/>
              </a:xfrm>
              <a:prstGeom prst="roundRect">
                <a:avLst>
                  <a:gd name="adj" fmla="val 5689"/>
                </a:avLst>
              </a:prstGeom>
              <a:solidFill>
                <a:schemeClr val="lt2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374" name="Google Shape;1374;p55"/>
            <p:cNvSpPr/>
            <p:nvPr/>
          </p:nvSpPr>
          <p:spPr>
            <a:xfrm>
              <a:off x="6145075" y="3594136"/>
              <a:ext cx="532800" cy="102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76" name="Google Shape;1376;p55"/>
          <p:cNvSpPr txBox="1">
            <a:spLocks noGrp="1"/>
          </p:cNvSpPr>
          <p:nvPr>
            <p:ph type="title" idx="0"/>
          </p:nvPr>
        </p:nvSpPr>
        <p:spPr>
          <a:xfrm>
            <a:off x="2010860" y="0"/>
            <a:ext cx="5853079" cy="606659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프로젝트 소개</a:t>
            </a:r>
            <a:r>
              <a:rPr lang="en-US" altLang="ko-KR"/>
              <a:t>(</a:t>
            </a:r>
            <a:r>
              <a:rPr lang="ko-KR" altLang="en-US"/>
              <a:t>테이블 구조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4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2532" y="1152669"/>
            <a:ext cx="6458935" cy="2480779"/>
          </a:xfrm>
          <a:prstGeom prst="rect">
            <a:avLst/>
          </a:prstGeom>
        </p:spPr>
      </p:pic>
      <p:grpSp>
        <p:nvGrpSpPr>
          <p:cNvPr id="1416" name="Google Shape;1378;p55"/>
          <p:cNvGrpSpPr/>
          <p:nvPr/>
        </p:nvGrpSpPr>
        <p:grpSpPr>
          <a:xfrm rot="1272410">
            <a:off x="7494092" y="3450990"/>
            <a:ext cx="1113872" cy="803416"/>
            <a:chOff x="3214043" y="1506773"/>
            <a:chExt cx="425853" cy="536086"/>
          </a:xfrm>
        </p:grpSpPr>
        <p:sp>
          <p:nvSpPr>
            <p:cNvPr id="1417" name="Google Shape;1379;p55"/>
            <p:cNvSpPr/>
            <p:nvPr/>
          </p:nvSpPr>
          <p:spPr>
            <a:xfrm>
              <a:off x="3214140" y="1506773"/>
              <a:ext cx="425658" cy="536080"/>
            </a:xfrm>
            <a:custGeom>
              <a:avLst/>
              <a:gdLst/>
              <a:rect l="l" t="t" r="r" b="b"/>
              <a:pathLst>
                <a:path w="13062" h="14990" extrusionOk="0">
                  <a:moveTo>
                    <a:pt x="6534" y="0"/>
                  </a:moveTo>
                  <a:cubicBezTo>
                    <a:pt x="2927" y="0"/>
                    <a:pt x="1" y="2920"/>
                    <a:pt x="1" y="6527"/>
                  </a:cubicBezTo>
                  <a:cubicBezTo>
                    <a:pt x="1" y="8220"/>
                    <a:pt x="641" y="9757"/>
                    <a:pt x="1693" y="10917"/>
                  </a:cubicBezTo>
                  <a:cubicBezTo>
                    <a:pt x="2312" y="12365"/>
                    <a:pt x="3439" y="13668"/>
                    <a:pt x="5475" y="13668"/>
                  </a:cubicBezTo>
                  <a:cubicBezTo>
                    <a:pt x="5725" y="13668"/>
                    <a:pt x="5987" y="13648"/>
                    <a:pt x="6265" y="13607"/>
                  </a:cubicBezTo>
                  <a:cubicBezTo>
                    <a:pt x="6298" y="13803"/>
                    <a:pt x="6346" y="13958"/>
                    <a:pt x="6373" y="14059"/>
                  </a:cubicBezTo>
                  <a:cubicBezTo>
                    <a:pt x="6184" y="14322"/>
                    <a:pt x="6002" y="14592"/>
                    <a:pt x="5840" y="14875"/>
                  </a:cubicBezTo>
                  <a:lnTo>
                    <a:pt x="6049" y="14990"/>
                  </a:lnTo>
                  <a:cubicBezTo>
                    <a:pt x="6190" y="14720"/>
                    <a:pt x="6359" y="14457"/>
                    <a:pt x="6534" y="14207"/>
                  </a:cubicBezTo>
                  <a:cubicBezTo>
                    <a:pt x="6683" y="14234"/>
                    <a:pt x="6831" y="14255"/>
                    <a:pt x="6973" y="14275"/>
                  </a:cubicBezTo>
                  <a:cubicBezTo>
                    <a:pt x="6986" y="14295"/>
                    <a:pt x="7006" y="14322"/>
                    <a:pt x="7020" y="14349"/>
                  </a:cubicBezTo>
                  <a:lnTo>
                    <a:pt x="7121" y="14288"/>
                  </a:lnTo>
                  <a:cubicBezTo>
                    <a:pt x="7278" y="14302"/>
                    <a:pt x="7429" y="14309"/>
                    <a:pt x="7577" y="14309"/>
                  </a:cubicBezTo>
                  <a:cubicBezTo>
                    <a:pt x="10132" y="14309"/>
                    <a:pt x="11256" y="12269"/>
                    <a:pt x="11747" y="10458"/>
                  </a:cubicBezTo>
                  <a:cubicBezTo>
                    <a:pt x="12576" y="9366"/>
                    <a:pt x="13061" y="8004"/>
                    <a:pt x="13061" y="6527"/>
                  </a:cubicBezTo>
                  <a:cubicBezTo>
                    <a:pt x="13061" y="2920"/>
                    <a:pt x="10142" y="0"/>
                    <a:pt x="653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418" name="Google Shape;1380;p55"/>
            <p:cNvGrpSpPr/>
            <p:nvPr/>
          </p:nvGrpSpPr>
          <p:grpSpPr>
            <a:xfrm rot="0">
              <a:off x="3214043" y="1506773"/>
              <a:ext cx="425852" cy="536086"/>
              <a:chOff x="2493863" y="1506773"/>
              <a:chExt cx="425853" cy="536086"/>
            </a:xfrm>
          </p:grpSpPr>
          <p:sp>
            <p:nvSpPr>
              <p:cNvPr id="1419" name="Google Shape;1381;p55"/>
              <p:cNvSpPr/>
              <p:nvPr/>
            </p:nvSpPr>
            <p:spPr>
              <a:xfrm>
                <a:off x="2493863" y="1506773"/>
                <a:ext cx="425853" cy="467130"/>
              </a:xfrm>
              <a:custGeom>
                <a:avLst/>
                <a:gdLst/>
                <a:rect l="l" t="t" r="r" b="b"/>
                <a:pathLst>
                  <a:path w="13068" h="13062" extrusionOk="0">
                    <a:moveTo>
                      <a:pt x="6534" y="0"/>
                    </a:moveTo>
                    <a:cubicBezTo>
                      <a:pt x="2926" y="0"/>
                      <a:pt x="0" y="2927"/>
                      <a:pt x="0" y="6534"/>
                    </a:cubicBezTo>
                    <a:cubicBezTo>
                      <a:pt x="0" y="10142"/>
                      <a:pt x="2926" y="13061"/>
                      <a:pt x="6534" y="13061"/>
                    </a:cubicBezTo>
                    <a:cubicBezTo>
                      <a:pt x="10141" y="13061"/>
                      <a:pt x="13068" y="10142"/>
                      <a:pt x="13068" y="6534"/>
                    </a:cubicBezTo>
                    <a:cubicBezTo>
                      <a:pt x="13068" y="2927"/>
                      <a:pt x="10141" y="0"/>
                      <a:pt x="6534" y="0"/>
                    </a:cubicBezTo>
                    <a:close/>
                  </a:path>
                </a:pathLst>
              </a:custGeom>
              <a:solidFill>
                <a:srgbClr val="81a8d3">
                  <a:alpha val="218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0" name="Google Shape;1382;p55"/>
              <p:cNvSpPr/>
              <p:nvPr/>
            </p:nvSpPr>
            <p:spPr>
              <a:xfrm>
                <a:off x="2523223" y="1760227"/>
                <a:ext cx="214328" cy="235603"/>
              </a:xfrm>
              <a:custGeom>
                <a:avLst/>
                <a:gdLst/>
                <a:rect l="l" t="t" r="r" b="b"/>
                <a:pathLst>
                  <a:path w="6577" h="6588" extrusionOk="0">
                    <a:moveTo>
                      <a:pt x="30" y="0"/>
                    </a:moveTo>
                    <a:cubicBezTo>
                      <a:pt x="30" y="0"/>
                      <a:pt x="1" y="6587"/>
                      <a:pt x="4583" y="6587"/>
                    </a:cubicBezTo>
                    <a:cubicBezTo>
                      <a:pt x="4942" y="6587"/>
                      <a:pt x="5330" y="6547"/>
                      <a:pt x="5748" y="6460"/>
                    </a:cubicBezTo>
                    <a:cubicBezTo>
                      <a:pt x="5748" y="6460"/>
                      <a:pt x="6577" y="4336"/>
                      <a:pt x="5093" y="3034"/>
                    </a:cubicBezTo>
                    <a:cubicBezTo>
                      <a:pt x="3610" y="1740"/>
                      <a:pt x="771" y="1025"/>
                      <a:pt x="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1" name="Google Shape;1383;p55"/>
              <p:cNvSpPr/>
              <p:nvPr/>
            </p:nvSpPr>
            <p:spPr>
              <a:xfrm>
                <a:off x="2531858" y="1781900"/>
                <a:ext cx="197350" cy="238071"/>
              </a:xfrm>
              <a:custGeom>
                <a:avLst/>
                <a:gdLst/>
                <a:rect l="l" t="t" r="r" b="b"/>
                <a:pathLst>
                  <a:path w="6056" h="6657" extrusionOk="0">
                    <a:moveTo>
                      <a:pt x="1" y="1"/>
                    </a:moveTo>
                    <a:cubicBezTo>
                      <a:pt x="75" y="176"/>
                      <a:pt x="169" y="338"/>
                      <a:pt x="264" y="500"/>
                    </a:cubicBezTo>
                    <a:cubicBezTo>
                      <a:pt x="358" y="655"/>
                      <a:pt x="466" y="810"/>
                      <a:pt x="574" y="965"/>
                    </a:cubicBezTo>
                    <a:cubicBezTo>
                      <a:pt x="789" y="1269"/>
                      <a:pt x="1032" y="1558"/>
                      <a:pt x="1282" y="1835"/>
                    </a:cubicBezTo>
                    <a:cubicBezTo>
                      <a:pt x="1322" y="1882"/>
                      <a:pt x="1363" y="1923"/>
                      <a:pt x="1403" y="1970"/>
                    </a:cubicBezTo>
                    <a:cubicBezTo>
                      <a:pt x="1403" y="1970"/>
                      <a:pt x="1403" y="1977"/>
                      <a:pt x="1403" y="1977"/>
                    </a:cubicBezTo>
                    <a:lnTo>
                      <a:pt x="1417" y="1977"/>
                    </a:lnTo>
                    <a:cubicBezTo>
                      <a:pt x="1632" y="2213"/>
                      <a:pt x="1862" y="2435"/>
                      <a:pt x="2098" y="2651"/>
                    </a:cubicBezTo>
                    <a:cubicBezTo>
                      <a:pt x="1757" y="2732"/>
                      <a:pt x="1402" y="2771"/>
                      <a:pt x="1046" y="2771"/>
                    </a:cubicBezTo>
                    <a:cubicBezTo>
                      <a:pt x="929" y="2771"/>
                      <a:pt x="812" y="2767"/>
                      <a:pt x="695" y="2759"/>
                    </a:cubicBezTo>
                    <a:lnTo>
                      <a:pt x="695" y="2759"/>
                    </a:lnTo>
                    <a:cubicBezTo>
                      <a:pt x="936" y="2795"/>
                      <a:pt x="1182" y="2815"/>
                      <a:pt x="1429" y="2815"/>
                    </a:cubicBezTo>
                    <a:cubicBezTo>
                      <a:pt x="1686" y="2815"/>
                      <a:pt x="1944" y="2793"/>
                      <a:pt x="2199" y="2745"/>
                    </a:cubicBezTo>
                    <a:cubicBezTo>
                      <a:pt x="2435" y="2961"/>
                      <a:pt x="2678" y="3163"/>
                      <a:pt x="2927" y="3359"/>
                    </a:cubicBezTo>
                    <a:cubicBezTo>
                      <a:pt x="3183" y="3568"/>
                      <a:pt x="3439" y="3770"/>
                      <a:pt x="3682" y="3993"/>
                    </a:cubicBezTo>
                    <a:cubicBezTo>
                      <a:pt x="3386" y="4087"/>
                      <a:pt x="3075" y="4175"/>
                      <a:pt x="2765" y="4235"/>
                    </a:cubicBezTo>
                    <a:cubicBezTo>
                      <a:pt x="2583" y="4269"/>
                      <a:pt x="2401" y="4296"/>
                      <a:pt x="2219" y="4303"/>
                    </a:cubicBezTo>
                    <a:cubicBezTo>
                      <a:pt x="2171" y="4305"/>
                      <a:pt x="2123" y="4306"/>
                      <a:pt x="2075" y="4306"/>
                    </a:cubicBezTo>
                    <a:cubicBezTo>
                      <a:pt x="1939" y="4306"/>
                      <a:pt x="1802" y="4295"/>
                      <a:pt x="1673" y="4256"/>
                    </a:cubicBezTo>
                    <a:lnTo>
                      <a:pt x="1673" y="4256"/>
                    </a:lnTo>
                    <a:cubicBezTo>
                      <a:pt x="1848" y="4323"/>
                      <a:pt x="2037" y="4343"/>
                      <a:pt x="2219" y="4350"/>
                    </a:cubicBezTo>
                    <a:cubicBezTo>
                      <a:pt x="2401" y="4350"/>
                      <a:pt x="2590" y="4343"/>
                      <a:pt x="2772" y="4323"/>
                    </a:cubicBezTo>
                    <a:cubicBezTo>
                      <a:pt x="3129" y="4283"/>
                      <a:pt x="3480" y="4215"/>
                      <a:pt x="3824" y="4127"/>
                    </a:cubicBezTo>
                    <a:cubicBezTo>
                      <a:pt x="4080" y="4363"/>
                      <a:pt x="4330" y="4606"/>
                      <a:pt x="4559" y="4862"/>
                    </a:cubicBezTo>
                    <a:cubicBezTo>
                      <a:pt x="4653" y="4964"/>
                      <a:pt x="4741" y="5071"/>
                      <a:pt x="4828" y="5173"/>
                    </a:cubicBezTo>
                    <a:cubicBezTo>
                      <a:pt x="4552" y="5267"/>
                      <a:pt x="4262" y="5341"/>
                      <a:pt x="3972" y="5368"/>
                    </a:cubicBezTo>
                    <a:cubicBezTo>
                      <a:pt x="3870" y="5380"/>
                      <a:pt x="3768" y="5387"/>
                      <a:pt x="3668" y="5387"/>
                    </a:cubicBezTo>
                    <a:cubicBezTo>
                      <a:pt x="3595" y="5387"/>
                      <a:pt x="3524" y="5383"/>
                      <a:pt x="3453" y="5375"/>
                    </a:cubicBezTo>
                    <a:cubicBezTo>
                      <a:pt x="3278" y="5355"/>
                      <a:pt x="3109" y="5314"/>
                      <a:pt x="2947" y="5233"/>
                    </a:cubicBezTo>
                    <a:lnTo>
                      <a:pt x="2947" y="5233"/>
                    </a:lnTo>
                    <a:cubicBezTo>
                      <a:pt x="3096" y="5334"/>
                      <a:pt x="3264" y="5395"/>
                      <a:pt x="3439" y="5436"/>
                    </a:cubicBezTo>
                    <a:cubicBezTo>
                      <a:pt x="3615" y="5476"/>
                      <a:pt x="3797" y="5483"/>
                      <a:pt x="3979" y="5490"/>
                    </a:cubicBezTo>
                    <a:cubicBezTo>
                      <a:pt x="4154" y="5490"/>
                      <a:pt x="4336" y="5476"/>
                      <a:pt x="4512" y="5456"/>
                    </a:cubicBezTo>
                    <a:cubicBezTo>
                      <a:pt x="4673" y="5436"/>
                      <a:pt x="4828" y="5402"/>
                      <a:pt x="4984" y="5368"/>
                    </a:cubicBezTo>
                    <a:cubicBezTo>
                      <a:pt x="5314" y="5773"/>
                      <a:pt x="5604" y="6204"/>
                      <a:pt x="5853" y="6656"/>
                    </a:cubicBezTo>
                    <a:lnTo>
                      <a:pt x="6056" y="6541"/>
                    </a:lnTo>
                    <a:cubicBezTo>
                      <a:pt x="5678" y="5881"/>
                      <a:pt x="5206" y="5287"/>
                      <a:pt x="4694" y="4741"/>
                    </a:cubicBezTo>
                    <a:cubicBezTo>
                      <a:pt x="4667" y="4721"/>
                      <a:pt x="4640" y="4694"/>
                      <a:pt x="4613" y="4667"/>
                    </a:cubicBezTo>
                    <a:cubicBezTo>
                      <a:pt x="4653" y="4498"/>
                      <a:pt x="4667" y="4343"/>
                      <a:pt x="4673" y="4181"/>
                    </a:cubicBezTo>
                    <a:cubicBezTo>
                      <a:pt x="4680" y="4006"/>
                      <a:pt x="4680" y="3838"/>
                      <a:pt x="4667" y="3669"/>
                    </a:cubicBezTo>
                    <a:cubicBezTo>
                      <a:pt x="4633" y="3325"/>
                      <a:pt x="4566" y="2995"/>
                      <a:pt x="4464" y="2671"/>
                    </a:cubicBezTo>
                    <a:lnTo>
                      <a:pt x="4464" y="2671"/>
                    </a:lnTo>
                    <a:cubicBezTo>
                      <a:pt x="4532" y="3001"/>
                      <a:pt x="4559" y="3339"/>
                      <a:pt x="4545" y="3669"/>
                    </a:cubicBezTo>
                    <a:cubicBezTo>
                      <a:pt x="4539" y="3831"/>
                      <a:pt x="4525" y="3999"/>
                      <a:pt x="4498" y="4161"/>
                    </a:cubicBezTo>
                    <a:cubicBezTo>
                      <a:pt x="4478" y="4269"/>
                      <a:pt x="4458" y="4377"/>
                      <a:pt x="4431" y="4478"/>
                    </a:cubicBezTo>
                    <a:cubicBezTo>
                      <a:pt x="4249" y="4303"/>
                      <a:pt x="4067" y="4134"/>
                      <a:pt x="3878" y="3966"/>
                    </a:cubicBezTo>
                    <a:cubicBezTo>
                      <a:pt x="3628" y="3750"/>
                      <a:pt x="3372" y="3554"/>
                      <a:pt x="3116" y="3359"/>
                    </a:cubicBezTo>
                    <a:cubicBezTo>
                      <a:pt x="3123" y="3062"/>
                      <a:pt x="3109" y="2772"/>
                      <a:pt x="3082" y="2475"/>
                    </a:cubicBezTo>
                    <a:cubicBezTo>
                      <a:pt x="3062" y="2179"/>
                      <a:pt x="3021" y="1882"/>
                      <a:pt x="2947" y="1599"/>
                    </a:cubicBezTo>
                    <a:lnTo>
                      <a:pt x="2947" y="1599"/>
                    </a:lnTo>
                    <a:cubicBezTo>
                      <a:pt x="2988" y="1889"/>
                      <a:pt x="3001" y="2186"/>
                      <a:pt x="2994" y="2482"/>
                    </a:cubicBezTo>
                    <a:cubicBezTo>
                      <a:pt x="2988" y="2732"/>
                      <a:pt x="2974" y="2981"/>
                      <a:pt x="2954" y="3231"/>
                    </a:cubicBezTo>
                    <a:cubicBezTo>
                      <a:pt x="2448" y="2853"/>
                      <a:pt x="1963" y="2435"/>
                      <a:pt x="1511" y="1990"/>
                    </a:cubicBezTo>
                    <a:lnTo>
                      <a:pt x="1518" y="1990"/>
                    </a:lnTo>
                    <a:cubicBezTo>
                      <a:pt x="1531" y="1592"/>
                      <a:pt x="1518" y="1194"/>
                      <a:pt x="1464" y="803"/>
                    </a:cubicBezTo>
                    <a:lnTo>
                      <a:pt x="1464" y="803"/>
                    </a:lnTo>
                    <a:cubicBezTo>
                      <a:pt x="1477" y="1167"/>
                      <a:pt x="1457" y="1525"/>
                      <a:pt x="1410" y="1889"/>
                    </a:cubicBezTo>
                    <a:cubicBezTo>
                      <a:pt x="1383" y="1855"/>
                      <a:pt x="1356" y="1828"/>
                      <a:pt x="1322" y="1794"/>
                    </a:cubicBezTo>
                    <a:cubicBezTo>
                      <a:pt x="1066" y="1525"/>
                      <a:pt x="823" y="1242"/>
                      <a:pt x="601" y="945"/>
                    </a:cubicBezTo>
                    <a:cubicBezTo>
                      <a:pt x="486" y="797"/>
                      <a:pt x="378" y="648"/>
                      <a:pt x="277" y="493"/>
                    </a:cubicBezTo>
                    <a:cubicBezTo>
                      <a:pt x="176" y="331"/>
                      <a:pt x="81" y="17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2" name="Google Shape;1384;p55"/>
              <p:cNvSpPr/>
              <p:nvPr/>
            </p:nvSpPr>
            <p:spPr>
              <a:xfrm>
                <a:off x="2546815" y="1617568"/>
                <a:ext cx="255584" cy="318358"/>
              </a:xfrm>
              <a:custGeom>
                <a:avLst/>
                <a:gdLst/>
                <a:rect l="l" t="t" r="r" b="b"/>
                <a:pathLst>
                  <a:path w="7843" h="8902" extrusionOk="0">
                    <a:moveTo>
                      <a:pt x="3823" y="4528"/>
                    </a:moveTo>
                    <a:cubicBezTo>
                      <a:pt x="3966" y="4704"/>
                      <a:pt x="4180" y="4808"/>
                      <a:pt x="4411" y="4808"/>
                    </a:cubicBezTo>
                    <a:cubicBezTo>
                      <a:pt x="4464" y="4808"/>
                      <a:pt x="4518" y="4803"/>
                      <a:pt x="4572" y="4791"/>
                    </a:cubicBezTo>
                    <a:cubicBezTo>
                      <a:pt x="4653" y="4778"/>
                      <a:pt x="4727" y="4751"/>
                      <a:pt x="4788" y="4710"/>
                    </a:cubicBezTo>
                    <a:lnTo>
                      <a:pt x="4788" y="4710"/>
                    </a:lnTo>
                    <a:cubicBezTo>
                      <a:pt x="4788" y="4825"/>
                      <a:pt x="4781" y="4933"/>
                      <a:pt x="4774" y="5048"/>
                    </a:cubicBezTo>
                    <a:cubicBezTo>
                      <a:pt x="4761" y="5203"/>
                      <a:pt x="4631" y="5300"/>
                      <a:pt x="4497" y="5300"/>
                    </a:cubicBezTo>
                    <a:cubicBezTo>
                      <a:pt x="4428" y="5300"/>
                      <a:pt x="4357" y="5274"/>
                      <a:pt x="4302" y="5216"/>
                    </a:cubicBezTo>
                    <a:cubicBezTo>
                      <a:pt x="4133" y="5034"/>
                      <a:pt x="3965" y="4852"/>
                      <a:pt x="3810" y="4663"/>
                    </a:cubicBezTo>
                    <a:cubicBezTo>
                      <a:pt x="3817" y="4616"/>
                      <a:pt x="3823" y="4569"/>
                      <a:pt x="3823" y="4528"/>
                    </a:cubicBezTo>
                    <a:close/>
                    <a:moveTo>
                      <a:pt x="6251" y="3672"/>
                    </a:moveTo>
                    <a:lnTo>
                      <a:pt x="6251" y="3672"/>
                    </a:lnTo>
                    <a:cubicBezTo>
                      <a:pt x="6163" y="4245"/>
                      <a:pt x="6015" y="4812"/>
                      <a:pt x="5799" y="5344"/>
                    </a:cubicBezTo>
                    <a:cubicBezTo>
                      <a:pt x="5759" y="5452"/>
                      <a:pt x="5664" y="5526"/>
                      <a:pt x="5549" y="5547"/>
                    </a:cubicBezTo>
                    <a:lnTo>
                      <a:pt x="5543" y="5547"/>
                    </a:lnTo>
                    <a:cubicBezTo>
                      <a:pt x="5528" y="5549"/>
                      <a:pt x="5514" y="5549"/>
                      <a:pt x="5500" y="5549"/>
                    </a:cubicBezTo>
                    <a:cubicBezTo>
                      <a:pt x="5316" y="5549"/>
                      <a:pt x="5160" y="5390"/>
                      <a:pt x="5179" y="5196"/>
                    </a:cubicBezTo>
                    <a:cubicBezTo>
                      <a:pt x="5219" y="4852"/>
                      <a:pt x="5219" y="4508"/>
                      <a:pt x="5199" y="4164"/>
                    </a:cubicBezTo>
                    <a:lnTo>
                      <a:pt x="5199" y="4164"/>
                    </a:lnTo>
                    <a:cubicBezTo>
                      <a:pt x="5246" y="4170"/>
                      <a:pt x="5295" y="4173"/>
                      <a:pt x="5344" y="4173"/>
                    </a:cubicBezTo>
                    <a:cubicBezTo>
                      <a:pt x="5414" y="4173"/>
                      <a:pt x="5485" y="4167"/>
                      <a:pt x="5556" y="4151"/>
                    </a:cubicBezTo>
                    <a:cubicBezTo>
                      <a:pt x="5860" y="4090"/>
                      <a:pt x="6102" y="3908"/>
                      <a:pt x="6251" y="3672"/>
                    </a:cubicBezTo>
                    <a:close/>
                    <a:moveTo>
                      <a:pt x="3628" y="5095"/>
                    </a:moveTo>
                    <a:cubicBezTo>
                      <a:pt x="3635" y="5102"/>
                      <a:pt x="3641" y="5115"/>
                      <a:pt x="3648" y="5122"/>
                    </a:cubicBezTo>
                    <a:cubicBezTo>
                      <a:pt x="3864" y="5371"/>
                      <a:pt x="3857" y="5729"/>
                      <a:pt x="3668" y="5998"/>
                    </a:cubicBezTo>
                    <a:lnTo>
                      <a:pt x="3661" y="5998"/>
                    </a:lnTo>
                    <a:lnTo>
                      <a:pt x="3648" y="5992"/>
                    </a:lnTo>
                    <a:cubicBezTo>
                      <a:pt x="3378" y="5837"/>
                      <a:pt x="3115" y="5695"/>
                      <a:pt x="2873" y="5520"/>
                    </a:cubicBezTo>
                    <a:cubicBezTo>
                      <a:pt x="2920" y="5513"/>
                      <a:pt x="2967" y="5506"/>
                      <a:pt x="3014" y="5499"/>
                    </a:cubicBezTo>
                    <a:cubicBezTo>
                      <a:pt x="3270" y="5445"/>
                      <a:pt x="3486" y="5297"/>
                      <a:pt x="3628" y="5095"/>
                    </a:cubicBezTo>
                    <a:close/>
                    <a:moveTo>
                      <a:pt x="4414" y="0"/>
                    </a:moveTo>
                    <a:cubicBezTo>
                      <a:pt x="4357" y="0"/>
                      <a:pt x="4299" y="6"/>
                      <a:pt x="4241" y="17"/>
                    </a:cubicBezTo>
                    <a:cubicBezTo>
                      <a:pt x="3769" y="119"/>
                      <a:pt x="3473" y="570"/>
                      <a:pt x="3560" y="1042"/>
                    </a:cubicBezTo>
                    <a:cubicBezTo>
                      <a:pt x="3319" y="762"/>
                      <a:pt x="2966" y="590"/>
                      <a:pt x="2584" y="590"/>
                    </a:cubicBezTo>
                    <a:cubicBezTo>
                      <a:pt x="2497" y="590"/>
                      <a:pt x="2409" y="599"/>
                      <a:pt x="2320" y="618"/>
                    </a:cubicBezTo>
                    <a:cubicBezTo>
                      <a:pt x="1618" y="766"/>
                      <a:pt x="1167" y="1447"/>
                      <a:pt x="1315" y="2148"/>
                    </a:cubicBezTo>
                    <a:cubicBezTo>
                      <a:pt x="1342" y="2297"/>
                      <a:pt x="1396" y="2425"/>
                      <a:pt x="1463" y="2546"/>
                    </a:cubicBezTo>
                    <a:cubicBezTo>
                      <a:pt x="1435" y="2544"/>
                      <a:pt x="1406" y="2544"/>
                      <a:pt x="1377" y="2544"/>
                    </a:cubicBezTo>
                    <a:cubicBezTo>
                      <a:pt x="1291" y="2544"/>
                      <a:pt x="1204" y="2551"/>
                      <a:pt x="1113" y="2566"/>
                    </a:cubicBezTo>
                    <a:cubicBezTo>
                      <a:pt x="432" y="2708"/>
                      <a:pt x="0" y="3375"/>
                      <a:pt x="142" y="4056"/>
                    </a:cubicBezTo>
                    <a:cubicBezTo>
                      <a:pt x="265" y="4650"/>
                      <a:pt x="783" y="5054"/>
                      <a:pt x="1365" y="5054"/>
                    </a:cubicBezTo>
                    <a:cubicBezTo>
                      <a:pt x="1451" y="5054"/>
                      <a:pt x="1538" y="5046"/>
                      <a:pt x="1625" y="5027"/>
                    </a:cubicBezTo>
                    <a:cubicBezTo>
                      <a:pt x="1679" y="5021"/>
                      <a:pt x="1733" y="5000"/>
                      <a:pt x="1787" y="4987"/>
                    </a:cubicBezTo>
                    <a:cubicBezTo>
                      <a:pt x="1969" y="5297"/>
                      <a:pt x="2245" y="5587"/>
                      <a:pt x="2610" y="5843"/>
                    </a:cubicBezTo>
                    <a:cubicBezTo>
                      <a:pt x="2879" y="6039"/>
                      <a:pt x="3169" y="6201"/>
                      <a:pt x="3446" y="6362"/>
                    </a:cubicBezTo>
                    <a:cubicBezTo>
                      <a:pt x="3540" y="6410"/>
                      <a:pt x="3635" y="6464"/>
                      <a:pt x="3736" y="6524"/>
                    </a:cubicBezTo>
                    <a:cubicBezTo>
                      <a:pt x="3763" y="6598"/>
                      <a:pt x="3790" y="6666"/>
                      <a:pt x="3810" y="6720"/>
                    </a:cubicBezTo>
                    <a:cubicBezTo>
                      <a:pt x="3877" y="6936"/>
                      <a:pt x="3951" y="7145"/>
                      <a:pt x="4039" y="7354"/>
                    </a:cubicBezTo>
                    <a:cubicBezTo>
                      <a:pt x="4201" y="7772"/>
                      <a:pt x="4383" y="8176"/>
                      <a:pt x="4592" y="8574"/>
                    </a:cubicBezTo>
                    <a:cubicBezTo>
                      <a:pt x="4659" y="8689"/>
                      <a:pt x="4734" y="8817"/>
                      <a:pt x="4855" y="8871"/>
                    </a:cubicBezTo>
                    <a:cubicBezTo>
                      <a:pt x="4903" y="8894"/>
                      <a:pt x="4957" y="8902"/>
                      <a:pt x="5012" y="8902"/>
                    </a:cubicBezTo>
                    <a:cubicBezTo>
                      <a:pt x="5087" y="8902"/>
                      <a:pt x="5165" y="8886"/>
                      <a:pt x="5239" y="8871"/>
                    </a:cubicBezTo>
                    <a:cubicBezTo>
                      <a:pt x="5556" y="8803"/>
                      <a:pt x="5866" y="8736"/>
                      <a:pt x="6183" y="8669"/>
                    </a:cubicBezTo>
                    <a:cubicBezTo>
                      <a:pt x="6372" y="8628"/>
                      <a:pt x="6588" y="8567"/>
                      <a:pt x="6682" y="8399"/>
                    </a:cubicBezTo>
                    <a:cubicBezTo>
                      <a:pt x="6763" y="8257"/>
                      <a:pt x="6729" y="8082"/>
                      <a:pt x="6696" y="7920"/>
                    </a:cubicBezTo>
                    <a:cubicBezTo>
                      <a:pt x="6541" y="7178"/>
                      <a:pt x="6338" y="6450"/>
                      <a:pt x="6102" y="5735"/>
                    </a:cubicBezTo>
                    <a:cubicBezTo>
                      <a:pt x="6453" y="4913"/>
                      <a:pt x="6669" y="4023"/>
                      <a:pt x="6743" y="3133"/>
                    </a:cubicBezTo>
                    <a:cubicBezTo>
                      <a:pt x="6821" y="3157"/>
                      <a:pt x="6902" y="3172"/>
                      <a:pt x="6985" y="3172"/>
                    </a:cubicBezTo>
                    <a:cubicBezTo>
                      <a:pt x="7038" y="3172"/>
                      <a:pt x="7092" y="3166"/>
                      <a:pt x="7148" y="3153"/>
                    </a:cubicBezTo>
                    <a:cubicBezTo>
                      <a:pt x="7572" y="3065"/>
                      <a:pt x="7842" y="2654"/>
                      <a:pt x="7754" y="2229"/>
                    </a:cubicBezTo>
                    <a:cubicBezTo>
                      <a:pt x="7680" y="1862"/>
                      <a:pt x="7359" y="1610"/>
                      <a:pt x="6997" y="1610"/>
                    </a:cubicBezTo>
                    <a:cubicBezTo>
                      <a:pt x="6967" y="1610"/>
                      <a:pt x="6936" y="1612"/>
                      <a:pt x="6905" y="1616"/>
                    </a:cubicBezTo>
                    <a:lnTo>
                      <a:pt x="6898" y="1616"/>
                    </a:lnTo>
                    <a:cubicBezTo>
                      <a:pt x="6952" y="1460"/>
                      <a:pt x="6965" y="1292"/>
                      <a:pt x="6932" y="1123"/>
                    </a:cubicBezTo>
                    <a:cubicBezTo>
                      <a:pt x="6844" y="683"/>
                      <a:pt x="6460" y="381"/>
                      <a:pt x="6028" y="381"/>
                    </a:cubicBezTo>
                    <a:cubicBezTo>
                      <a:pt x="5964" y="381"/>
                      <a:pt x="5898" y="388"/>
                      <a:pt x="5833" y="402"/>
                    </a:cubicBezTo>
                    <a:cubicBezTo>
                      <a:pt x="5603" y="449"/>
                      <a:pt x="5408" y="577"/>
                      <a:pt x="5280" y="752"/>
                    </a:cubicBezTo>
                    <a:cubicBezTo>
                      <a:pt x="5280" y="732"/>
                      <a:pt x="5273" y="712"/>
                      <a:pt x="5273" y="692"/>
                    </a:cubicBezTo>
                    <a:cubicBezTo>
                      <a:pt x="5184" y="284"/>
                      <a:pt x="4821" y="0"/>
                      <a:pt x="44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3" name="Google Shape;1385;p55"/>
              <p:cNvSpPr/>
              <p:nvPr/>
            </p:nvSpPr>
            <p:spPr>
              <a:xfrm>
                <a:off x="2673541" y="1837333"/>
                <a:ext cx="57191" cy="89156"/>
              </a:xfrm>
              <a:custGeom>
                <a:avLst/>
                <a:gdLst/>
                <a:rect l="l" t="t" r="r" b="b"/>
                <a:pathLst>
                  <a:path w="1755" h="2493" extrusionOk="0">
                    <a:moveTo>
                      <a:pt x="257" y="1"/>
                    </a:moveTo>
                    <a:cubicBezTo>
                      <a:pt x="1" y="1"/>
                      <a:pt x="221" y="502"/>
                      <a:pt x="278" y="669"/>
                    </a:cubicBezTo>
                    <a:cubicBezTo>
                      <a:pt x="420" y="1047"/>
                      <a:pt x="561" y="1431"/>
                      <a:pt x="703" y="1809"/>
                    </a:cubicBezTo>
                    <a:cubicBezTo>
                      <a:pt x="764" y="1957"/>
                      <a:pt x="824" y="2105"/>
                      <a:pt x="919" y="2234"/>
                    </a:cubicBezTo>
                    <a:cubicBezTo>
                      <a:pt x="1013" y="2362"/>
                      <a:pt x="1148" y="2463"/>
                      <a:pt x="1303" y="2490"/>
                    </a:cubicBezTo>
                    <a:cubicBezTo>
                      <a:pt x="1319" y="2492"/>
                      <a:pt x="1335" y="2493"/>
                      <a:pt x="1351" y="2493"/>
                    </a:cubicBezTo>
                    <a:cubicBezTo>
                      <a:pt x="1494" y="2493"/>
                      <a:pt x="1646" y="2415"/>
                      <a:pt x="1701" y="2288"/>
                    </a:cubicBezTo>
                    <a:cubicBezTo>
                      <a:pt x="1755" y="2146"/>
                      <a:pt x="1708" y="1984"/>
                      <a:pt x="1647" y="1842"/>
                    </a:cubicBezTo>
                    <a:cubicBezTo>
                      <a:pt x="1418" y="1276"/>
                      <a:pt x="1101" y="743"/>
                      <a:pt x="703" y="278"/>
                    </a:cubicBezTo>
                    <a:cubicBezTo>
                      <a:pt x="629" y="184"/>
                      <a:pt x="541" y="96"/>
                      <a:pt x="433" y="49"/>
                    </a:cubicBezTo>
                    <a:cubicBezTo>
                      <a:pt x="358" y="15"/>
                      <a:pt x="301" y="1"/>
                      <a:pt x="257" y="1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4" name="Google Shape;1386;p55"/>
              <p:cNvSpPr/>
              <p:nvPr/>
            </p:nvSpPr>
            <p:spPr>
              <a:xfrm>
                <a:off x="2728937" y="1828893"/>
                <a:ext cx="33011" cy="89764"/>
              </a:xfrm>
              <a:custGeom>
                <a:avLst/>
                <a:gdLst/>
                <a:rect l="l" t="t" r="r" b="b"/>
                <a:pathLst>
                  <a:path w="1013" h="2510" extrusionOk="0">
                    <a:moveTo>
                      <a:pt x="207" y="0"/>
                    </a:moveTo>
                    <a:cubicBezTo>
                      <a:pt x="199" y="0"/>
                      <a:pt x="191" y="1"/>
                      <a:pt x="183" y="2"/>
                    </a:cubicBezTo>
                    <a:cubicBezTo>
                      <a:pt x="21" y="22"/>
                      <a:pt x="1" y="211"/>
                      <a:pt x="21" y="339"/>
                    </a:cubicBezTo>
                    <a:cubicBezTo>
                      <a:pt x="102" y="764"/>
                      <a:pt x="271" y="1188"/>
                      <a:pt x="392" y="1600"/>
                    </a:cubicBezTo>
                    <a:cubicBezTo>
                      <a:pt x="466" y="1842"/>
                      <a:pt x="540" y="2085"/>
                      <a:pt x="608" y="2321"/>
                    </a:cubicBezTo>
                    <a:lnTo>
                      <a:pt x="608" y="2328"/>
                    </a:lnTo>
                    <a:cubicBezTo>
                      <a:pt x="628" y="2375"/>
                      <a:pt x="642" y="2429"/>
                      <a:pt x="682" y="2470"/>
                    </a:cubicBezTo>
                    <a:cubicBezTo>
                      <a:pt x="713" y="2497"/>
                      <a:pt x="752" y="2510"/>
                      <a:pt x="791" y="2510"/>
                    </a:cubicBezTo>
                    <a:cubicBezTo>
                      <a:pt x="838" y="2510"/>
                      <a:pt x="885" y="2492"/>
                      <a:pt x="918" y="2463"/>
                    </a:cubicBezTo>
                    <a:cubicBezTo>
                      <a:pt x="985" y="2402"/>
                      <a:pt x="1012" y="2314"/>
                      <a:pt x="1012" y="2234"/>
                    </a:cubicBezTo>
                    <a:cubicBezTo>
                      <a:pt x="1012" y="2146"/>
                      <a:pt x="992" y="2058"/>
                      <a:pt x="972" y="1977"/>
                    </a:cubicBezTo>
                    <a:lnTo>
                      <a:pt x="513" y="366"/>
                    </a:lnTo>
                    <a:cubicBezTo>
                      <a:pt x="468" y="223"/>
                      <a:pt x="392" y="0"/>
                      <a:pt x="207" y="0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5" name="Google Shape;1387;p55"/>
              <p:cNvSpPr/>
              <p:nvPr/>
            </p:nvSpPr>
            <p:spPr>
              <a:xfrm>
                <a:off x="2692702" y="1705831"/>
                <a:ext cx="58690" cy="36299"/>
              </a:xfrm>
              <a:custGeom>
                <a:avLst/>
                <a:gdLst/>
                <a:rect l="l" t="t" r="r" b="b"/>
                <a:pathLst>
                  <a:path w="1801" h="1015" extrusionOk="0">
                    <a:moveTo>
                      <a:pt x="1408" y="1"/>
                    </a:moveTo>
                    <a:cubicBezTo>
                      <a:pt x="1395" y="1"/>
                      <a:pt x="1382" y="2"/>
                      <a:pt x="1369" y="4"/>
                    </a:cubicBezTo>
                    <a:cubicBezTo>
                      <a:pt x="1248" y="17"/>
                      <a:pt x="1160" y="125"/>
                      <a:pt x="1059" y="199"/>
                    </a:cubicBezTo>
                    <a:cubicBezTo>
                      <a:pt x="897" y="321"/>
                      <a:pt x="688" y="348"/>
                      <a:pt x="493" y="402"/>
                    </a:cubicBezTo>
                    <a:cubicBezTo>
                      <a:pt x="304" y="456"/>
                      <a:pt x="95" y="557"/>
                      <a:pt x="34" y="752"/>
                    </a:cubicBezTo>
                    <a:cubicBezTo>
                      <a:pt x="21" y="800"/>
                      <a:pt x="0" y="914"/>
                      <a:pt x="54" y="955"/>
                    </a:cubicBezTo>
                    <a:cubicBezTo>
                      <a:pt x="70" y="968"/>
                      <a:pt x="86" y="972"/>
                      <a:pt x="102" y="972"/>
                    </a:cubicBezTo>
                    <a:cubicBezTo>
                      <a:pt x="137" y="972"/>
                      <a:pt x="173" y="952"/>
                      <a:pt x="209" y="948"/>
                    </a:cubicBezTo>
                    <a:cubicBezTo>
                      <a:pt x="246" y="942"/>
                      <a:pt x="283" y="939"/>
                      <a:pt x="320" y="939"/>
                    </a:cubicBezTo>
                    <a:cubicBezTo>
                      <a:pt x="445" y="939"/>
                      <a:pt x="569" y="969"/>
                      <a:pt x="688" y="995"/>
                    </a:cubicBezTo>
                    <a:cubicBezTo>
                      <a:pt x="767" y="1007"/>
                      <a:pt x="850" y="1015"/>
                      <a:pt x="932" y="1015"/>
                    </a:cubicBezTo>
                    <a:cubicBezTo>
                      <a:pt x="1123" y="1015"/>
                      <a:pt x="1315" y="975"/>
                      <a:pt x="1470" y="867"/>
                    </a:cubicBezTo>
                    <a:cubicBezTo>
                      <a:pt x="1686" y="712"/>
                      <a:pt x="1801" y="381"/>
                      <a:pt x="1659" y="152"/>
                    </a:cubicBezTo>
                    <a:cubicBezTo>
                      <a:pt x="1605" y="68"/>
                      <a:pt x="1509" y="1"/>
                      <a:pt x="1408" y="1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6" name="Google Shape;1388;p55"/>
              <p:cNvSpPr/>
              <p:nvPr/>
            </p:nvSpPr>
            <p:spPr>
              <a:xfrm>
                <a:off x="2726330" y="1647179"/>
                <a:ext cx="36270" cy="45991"/>
              </a:xfrm>
              <a:custGeom>
                <a:avLst/>
                <a:gdLst/>
                <a:rect l="l" t="t" r="r" b="b"/>
                <a:pathLst>
                  <a:path w="1113" h="1286" extrusionOk="0">
                    <a:moveTo>
                      <a:pt x="575" y="1"/>
                    </a:moveTo>
                    <a:cubicBezTo>
                      <a:pt x="450" y="1"/>
                      <a:pt x="324" y="37"/>
                      <a:pt x="216" y="100"/>
                    </a:cubicBezTo>
                    <a:cubicBezTo>
                      <a:pt x="101" y="174"/>
                      <a:pt x="0" y="289"/>
                      <a:pt x="7" y="417"/>
                    </a:cubicBezTo>
                    <a:cubicBezTo>
                      <a:pt x="14" y="531"/>
                      <a:pt x="101" y="619"/>
                      <a:pt x="135" y="727"/>
                    </a:cubicBezTo>
                    <a:cubicBezTo>
                      <a:pt x="162" y="828"/>
                      <a:pt x="135" y="936"/>
                      <a:pt x="162" y="1037"/>
                    </a:cubicBezTo>
                    <a:cubicBezTo>
                      <a:pt x="189" y="1145"/>
                      <a:pt x="276" y="1239"/>
                      <a:pt x="384" y="1273"/>
                    </a:cubicBezTo>
                    <a:cubicBezTo>
                      <a:pt x="412" y="1281"/>
                      <a:pt x="445" y="1285"/>
                      <a:pt x="479" y="1285"/>
                    </a:cubicBezTo>
                    <a:cubicBezTo>
                      <a:pt x="558" y="1285"/>
                      <a:pt x="643" y="1260"/>
                      <a:pt x="681" y="1199"/>
                    </a:cubicBezTo>
                    <a:cubicBezTo>
                      <a:pt x="701" y="1158"/>
                      <a:pt x="701" y="1084"/>
                      <a:pt x="722" y="1037"/>
                    </a:cubicBezTo>
                    <a:cubicBezTo>
                      <a:pt x="748" y="976"/>
                      <a:pt x="789" y="922"/>
                      <a:pt x="836" y="868"/>
                    </a:cubicBezTo>
                    <a:cubicBezTo>
                      <a:pt x="924" y="774"/>
                      <a:pt x="1018" y="673"/>
                      <a:pt x="1059" y="552"/>
                    </a:cubicBezTo>
                    <a:cubicBezTo>
                      <a:pt x="1113" y="356"/>
                      <a:pt x="984" y="133"/>
                      <a:pt x="802" y="46"/>
                    </a:cubicBezTo>
                    <a:cubicBezTo>
                      <a:pt x="730" y="15"/>
                      <a:pt x="653" y="1"/>
                      <a:pt x="575" y="1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7" name="Google Shape;1389;p55"/>
              <p:cNvSpPr/>
              <p:nvPr/>
            </p:nvSpPr>
            <p:spPr>
              <a:xfrm>
                <a:off x="2560208" y="1724535"/>
                <a:ext cx="33663" cy="41592"/>
              </a:xfrm>
              <a:custGeom>
                <a:avLst/>
                <a:gdLst/>
                <a:rect l="l" t="t" r="r" b="b"/>
                <a:pathLst>
                  <a:path w="1033" h="1163" extrusionOk="0">
                    <a:moveTo>
                      <a:pt x="669" y="0"/>
                    </a:moveTo>
                    <a:cubicBezTo>
                      <a:pt x="491" y="0"/>
                      <a:pt x="285" y="152"/>
                      <a:pt x="162" y="391"/>
                    </a:cubicBezTo>
                    <a:cubicBezTo>
                      <a:pt x="0" y="695"/>
                      <a:pt x="34" y="1025"/>
                      <a:pt x="230" y="1133"/>
                    </a:cubicBezTo>
                    <a:cubicBezTo>
                      <a:pt x="270" y="1153"/>
                      <a:pt x="315" y="1163"/>
                      <a:pt x="360" y="1163"/>
                    </a:cubicBezTo>
                    <a:cubicBezTo>
                      <a:pt x="541" y="1163"/>
                      <a:pt x="748" y="1011"/>
                      <a:pt x="877" y="769"/>
                    </a:cubicBezTo>
                    <a:cubicBezTo>
                      <a:pt x="1032" y="465"/>
                      <a:pt x="1005" y="135"/>
                      <a:pt x="803" y="34"/>
                    </a:cubicBezTo>
                    <a:cubicBezTo>
                      <a:pt x="762" y="11"/>
                      <a:pt x="716" y="0"/>
                      <a:pt x="669" y="0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8" name="Google Shape;1390;p55"/>
              <p:cNvSpPr/>
              <p:nvPr/>
            </p:nvSpPr>
            <p:spPr>
              <a:xfrm>
                <a:off x="2596671" y="1652794"/>
                <a:ext cx="33663" cy="41485"/>
              </a:xfrm>
              <a:custGeom>
                <a:avLst/>
                <a:gdLst/>
                <a:rect l="l" t="t" r="r" b="b"/>
                <a:pathLst>
                  <a:path w="1033" h="1160" extrusionOk="0">
                    <a:moveTo>
                      <a:pt x="675" y="0"/>
                    </a:moveTo>
                    <a:cubicBezTo>
                      <a:pt x="496" y="0"/>
                      <a:pt x="285" y="152"/>
                      <a:pt x="156" y="395"/>
                    </a:cubicBezTo>
                    <a:cubicBezTo>
                      <a:pt x="1" y="698"/>
                      <a:pt x="34" y="1022"/>
                      <a:pt x="230" y="1129"/>
                    </a:cubicBezTo>
                    <a:cubicBezTo>
                      <a:pt x="269" y="1150"/>
                      <a:pt x="313" y="1160"/>
                      <a:pt x="358" y="1160"/>
                    </a:cubicBezTo>
                    <a:cubicBezTo>
                      <a:pt x="537" y="1160"/>
                      <a:pt x="748" y="1008"/>
                      <a:pt x="877" y="765"/>
                    </a:cubicBezTo>
                    <a:cubicBezTo>
                      <a:pt x="1032" y="462"/>
                      <a:pt x="999" y="132"/>
                      <a:pt x="803" y="30"/>
                    </a:cubicBezTo>
                    <a:cubicBezTo>
                      <a:pt x="764" y="10"/>
                      <a:pt x="720" y="0"/>
                      <a:pt x="675" y="0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9" name="Google Shape;1391;p55"/>
              <p:cNvSpPr/>
              <p:nvPr/>
            </p:nvSpPr>
            <p:spPr>
              <a:xfrm>
                <a:off x="2846278" y="1703077"/>
                <a:ext cx="34771" cy="28860"/>
              </a:xfrm>
              <a:custGeom>
                <a:avLst/>
                <a:gdLst/>
                <a:rect l="l" t="t" r="r" b="b"/>
                <a:pathLst>
                  <a:path w="1067" h="807" extrusionOk="0">
                    <a:moveTo>
                      <a:pt x="789" y="1"/>
                    </a:moveTo>
                    <a:cubicBezTo>
                      <a:pt x="558" y="1"/>
                      <a:pt x="230" y="136"/>
                      <a:pt x="1" y="789"/>
                    </a:cubicBezTo>
                    <a:cubicBezTo>
                      <a:pt x="1" y="789"/>
                      <a:pt x="69" y="806"/>
                      <a:pt x="174" y="806"/>
                    </a:cubicBezTo>
                    <a:cubicBezTo>
                      <a:pt x="418" y="806"/>
                      <a:pt x="858" y="710"/>
                      <a:pt x="1066" y="67"/>
                    </a:cubicBezTo>
                    <a:cubicBezTo>
                      <a:pt x="1066" y="67"/>
                      <a:pt x="951" y="1"/>
                      <a:pt x="7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0" name="Google Shape;1392;p55"/>
              <p:cNvSpPr/>
              <p:nvPr/>
            </p:nvSpPr>
            <p:spPr>
              <a:xfrm>
                <a:off x="2836405" y="1689309"/>
                <a:ext cx="35390" cy="43201"/>
              </a:xfrm>
              <a:custGeom>
                <a:avLst/>
                <a:gdLst/>
                <a:rect l="l" t="t" r="r" b="b"/>
                <a:pathLst>
                  <a:path w="1086" h="1208" extrusionOk="0">
                    <a:moveTo>
                      <a:pt x="863" y="1"/>
                    </a:moveTo>
                    <a:lnTo>
                      <a:pt x="863" y="1"/>
                    </a:lnTo>
                    <a:cubicBezTo>
                      <a:pt x="863" y="1"/>
                      <a:pt x="0" y="230"/>
                      <a:pt x="236" y="1208"/>
                    </a:cubicBezTo>
                    <a:cubicBezTo>
                      <a:pt x="236" y="1208"/>
                      <a:pt x="1086" y="790"/>
                      <a:pt x="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1" name="Google Shape;1393;p55"/>
              <p:cNvSpPr/>
              <p:nvPr/>
            </p:nvSpPr>
            <p:spPr>
              <a:xfrm>
                <a:off x="2825195" y="1683300"/>
                <a:ext cx="31023" cy="41985"/>
              </a:xfrm>
              <a:custGeom>
                <a:avLst/>
                <a:gdLst/>
                <a:rect l="l" t="t" r="r" b="b"/>
                <a:pathLst>
                  <a:path w="952" h="1174" extrusionOk="0">
                    <a:moveTo>
                      <a:pt x="445" y="0"/>
                    </a:moveTo>
                    <a:lnTo>
                      <a:pt x="445" y="0"/>
                    </a:lnTo>
                    <a:cubicBezTo>
                      <a:pt x="445" y="0"/>
                      <a:pt x="0" y="715"/>
                      <a:pt x="594" y="1173"/>
                    </a:cubicBezTo>
                    <a:cubicBezTo>
                      <a:pt x="594" y="1173"/>
                      <a:pt x="951" y="344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2" name="Google Shape;1394;p55"/>
              <p:cNvSpPr/>
              <p:nvPr/>
            </p:nvSpPr>
            <p:spPr>
              <a:xfrm>
                <a:off x="2711145" y="1712519"/>
                <a:ext cx="172746" cy="217543"/>
              </a:xfrm>
              <a:custGeom>
                <a:avLst/>
                <a:gdLst/>
                <a:rect l="l" t="t" r="r" b="b"/>
                <a:pathLst>
                  <a:path w="5301" h="6083" extrusionOk="0">
                    <a:moveTo>
                      <a:pt x="3632" y="1"/>
                    </a:moveTo>
                    <a:cubicBezTo>
                      <a:pt x="3251" y="1"/>
                      <a:pt x="2809" y="301"/>
                      <a:pt x="2179" y="1273"/>
                    </a:cubicBezTo>
                    <a:cubicBezTo>
                      <a:pt x="1147" y="2871"/>
                      <a:pt x="1" y="5663"/>
                      <a:pt x="581" y="6040"/>
                    </a:cubicBezTo>
                    <a:cubicBezTo>
                      <a:pt x="625" y="6069"/>
                      <a:pt x="678" y="6082"/>
                      <a:pt x="738" y="6082"/>
                    </a:cubicBezTo>
                    <a:cubicBezTo>
                      <a:pt x="1471" y="6082"/>
                      <a:pt x="3316" y="4105"/>
                      <a:pt x="4269" y="2629"/>
                    </a:cubicBezTo>
                    <a:cubicBezTo>
                      <a:pt x="5301" y="1037"/>
                      <a:pt x="4896" y="639"/>
                      <a:pt x="4316" y="269"/>
                    </a:cubicBezTo>
                    <a:cubicBezTo>
                      <a:pt x="4091" y="122"/>
                      <a:pt x="3874" y="1"/>
                      <a:pt x="3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3" name="Google Shape;1395;p55"/>
              <p:cNvSpPr/>
              <p:nvPr/>
            </p:nvSpPr>
            <p:spPr>
              <a:xfrm>
                <a:off x="2810043" y="1757080"/>
                <a:ext cx="31871" cy="18847"/>
              </a:xfrm>
              <a:custGeom>
                <a:avLst/>
                <a:gdLst/>
                <a:rect l="l" t="t" r="r" b="b"/>
                <a:pathLst>
                  <a:path w="978" h="527" extrusionOk="0">
                    <a:moveTo>
                      <a:pt x="68" y="0"/>
                    </a:moveTo>
                    <a:lnTo>
                      <a:pt x="0" y="95"/>
                    </a:lnTo>
                    <a:cubicBezTo>
                      <a:pt x="283" y="304"/>
                      <a:pt x="614" y="452"/>
                      <a:pt x="951" y="526"/>
                    </a:cubicBezTo>
                    <a:lnTo>
                      <a:pt x="978" y="412"/>
                    </a:lnTo>
                    <a:cubicBezTo>
                      <a:pt x="654" y="337"/>
                      <a:pt x="337" y="196"/>
                      <a:pt x="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4" name="Google Shape;1396;p55"/>
              <p:cNvSpPr/>
              <p:nvPr/>
            </p:nvSpPr>
            <p:spPr>
              <a:xfrm>
                <a:off x="2777946" y="1761908"/>
                <a:ext cx="18933" cy="15449"/>
              </a:xfrm>
              <a:custGeom>
                <a:avLst/>
                <a:gdLst/>
                <a:rect l="l" t="t" r="r" b="b"/>
                <a:pathLst>
                  <a:path w="581" h="432" extrusionOk="0">
                    <a:moveTo>
                      <a:pt x="61" y="0"/>
                    </a:moveTo>
                    <a:cubicBezTo>
                      <a:pt x="41" y="34"/>
                      <a:pt x="21" y="68"/>
                      <a:pt x="1" y="101"/>
                    </a:cubicBezTo>
                    <a:cubicBezTo>
                      <a:pt x="169" y="216"/>
                      <a:pt x="344" y="331"/>
                      <a:pt x="527" y="432"/>
                    </a:cubicBezTo>
                    <a:lnTo>
                      <a:pt x="580" y="331"/>
                    </a:lnTo>
                    <a:cubicBezTo>
                      <a:pt x="405" y="229"/>
                      <a:pt x="230" y="122"/>
                      <a:pt x="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5" name="Google Shape;1397;p55"/>
              <p:cNvSpPr/>
              <p:nvPr/>
            </p:nvSpPr>
            <p:spPr>
              <a:xfrm>
                <a:off x="2804536" y="1723570"/>
                <a:ext cx="20237" cy="15199"/>
              </a:xfrm>
              <a:custGeom>
                <a:avLst/>
                <a:gdLst/>
                <a:rect l="l" t="t" r="r" b="b"/>
                <a:pathLst>
                  <a:path w="621" h="425" extrusionOk="0">
                    <a:moveTo>
                      <a:pt x="88" y="0"/>
                    </a:moveTo>
                    <a:cubicBezTo>
                      <a:pt x="61" y="27"/>
                      <a:pt x="27" y="54"/>
                      <a:pt x="1" y="81"/>
                    </a:cubicBezTo>
                    <a:cubicBezTo>
                      <a:pt x="183" y="209"/>
                      <a:pt x="371" y="324"/>
                      <a:pt x="567" y="425"/>
                    </a:cubicBezTo>
                    <a:lnTo>
                      <a:pt x="621" y="324"/>
                    </a:lnTo>
                    <a:cubicBezTo>
                      <a:pt x="432" y="229"/>
                      <a:pt x="257" y="121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6" name="Google Shape;1398;p55"/>
              <p:cNvSpPr/>
              <p:nvPr/>
            </p:nvSpPr>
            <p:spPr>
              <a:xfrm>
                <a:off x="2729393" y="1879819"/>
                <a:ext cx="33435" cy="15700"/>
              </a:xfrm>
              <a:custGeom>
                <a:avLst/>
                <a:gdLst/>
                <a:rect l="l" t="t" r="r" b="b"/>
                <a:pathLst>
                  <a:path w="1026" h="439" extrusionOk="0">
                    <a:moveTo>
                      <a:pt x="34" y="0"/>
                    </a:moveTo>
                    <a:cubicBezTo>
                      <a:pt x="21" y="41"/>
                      <a:pt x="7" y="81"/>
                      <a:pt x="0" y="115"/>
                    </a:cubicBezTo>
                    <a:cubicBezTo>
                      <a:pt x="297" y="324"/>
                      <a:pt x="661" y="439"/>
                      <a:pt x="1025" y="439"/>
                    </a:cubicBezTo>
                    <a:lnTo>
                      <a:pt x="1025" y="324"/>
                    </a:lnTo>
                    <a:cubicBezTo>
                      <a:pt x="668" y="324"/>
                      <a:pt x="317" y="209"/>
                      <a:pt x="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7" name="Google Shape;1399;p55"/>
              <p:cNvSpPr/>
              <p:nvPr/>
            </p:nvSpPr>
            <p:spPr>
              <a:xfrm>
                <a:off x="2755983" y="1805539"/>
                <a:ext cx="19129" cy="15950"/>
              </a:xfrm>
              <a:custGeom>
                <a:avLst/>
                <a:gdLst/>
                <a:rect l="l" t="t" r="r" b="b"/>
                <a:pathLst>
                  <a:path w="587" h="446" extrusionOk="0">
                    <a:moveTo>
                      <a:pt x="54" y="1"/>
                    </a:moveTo>
                    <a:cubicBezTo>
                      <a:pt x="34" y="34"/>
                      <a:pt x="21" y="75"/>
                      <a:pt x="0" y="109"/>
                    </a:cubicBezTo>
                    <a:cubicBezTo>
                      <a:pt x="169" y="230"/>
                      <a:pt x="344" y="345"/>
                      <a:pt x="526" y="446"/>
                    </a:cubicBezTo>
                    <a:lnTo>
                      <a:pt x="587" y="338"/>
                    </a:lnTo>
                    <a:cubicBezTo>
                      <a:pt x="398" y="243"/>
                      <a:pt x="223" y="129"/>
                      <a:pt x="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8" name="Google Shape;1400;p55"/>
              <p:cNvSpPr/>
              <p:nvPr/>
            </p:nvSpPr>
            <p:spPr>
              <a:xfrm>
                <a:off x="2740146" y="1844843"/>
                <a:ext cx="16294" cy="10157"/>
              </a:xfrm>
              <a:custGeom>
                <a:avLst/>
                <a:gdLst/>
                <a:rect l="l" t="t" r="r" b="b"/>
                <a:pathLst>
                  <a:path w="500" h="284" extrusionOk="0">
                    <a:moveTo>
                      <a:pt x="41" y="1"/>
                    </a:moveTo>
                    <a:cubicBezTo>
                      <a:pt x="28" y="41"/>
                      <a:pt x="14" y="75"/>
                      <a:pt x="1" y="109"/>
                    </a:cubicBezTo>
                    <a:cubicBezTo>
                      <a:pt x="147" y="195"/>
                      <a:pt x="307" y="255"/>
                      <a:pt x="480" y="283"/>
                    </a:cubicBezTo>
                    <a:lnTo>
                      <a:pt x="480" y="283"/>
                    </a:lnTo>
                    <a:lnTo>
                      <a:pt x="500" y="169"/>
                    </a:lnTo>
                    <a:cubicBezTo>
                      <a:pt x="338" y="142"/>
                      <a:pt x="183" y="88"/>
                      <a:pt x="41" y="1"/>
                    </a:cubicBezTo>
                    <a:close/>
                    <a:moveTo>
                      <a:pt x="480" y="283"/>
                    </a:moveTo>
                    <a:lnTo>
                      <a:pt x="480" y="284"/>
                    </a:lnTo>
                    <a:lnTo>
                      <a:pt x="486" y="284"/>
                    </a:lnTo>
                    <a:cubicBezTo>
                      <a:pt x="484" y="284"/>
                      <a:pt x="482" y="283"/>
                      <a:pt x="480" y="2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9" name="Google Shape;1401;p55"/>
              <p:cNvSpPr/>
              <p:nvPr/>
            </p:nvSpPr>
            <p:spPr>
              <a:xfrm>
                <a:off x="2676213" y="1783116"/>
                <a:ext cx="214132" cy="235425"/>
              </a:xfrm>
              <a:custGeom>
                <a:avLst/>
                <a:gdLst/>
                <a:rect l="l" t="t" r="r" b="b"/>
                <a:pathLst>
                  <a:path w="6571" h="6583" extrusionOk="0">
                    <a:moveTo>
                      <a:pt x="6541" y="1"/>
                    </a:moveTo>
                    <a:cubicBezTo>
                      <a:pt x="5800" y="1025"/>
                      <a:pt x="2968" y="1740"/>
                      <a:pt x="1484" y="3035"/>
                    </a:cubicBezTo>
                    <a:cubicBezTo>
                      <a:pt x="1" y="4336"/>
                      <a:pt x="823" y="6453"/>
                      <a:pt x="823" y="6453"/>
                    </a:cubicBezTo>
                    <a:cubicBezTo>
                      <a:pt x="1243" y="6542"/>
                      <a:pt x="1633" y="6582"/>
                      <a:pt x="1993" y="6582"/>
                    </a:cubicBezTo>
                    <a:cubicBezTo>
                      <a:pt x="6570" y="6582"/>
                      <a:pt x="6541" y="1"/>
                      <a:pt x="65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0" name="Google Shape;1402;p55"/>
              <p:cNvSpPr/>
              <p:nvPr/>
            </p:nvSpPr>
            <p:spPr>
              <a:xfrm>
                <a:off x="2684360" y="1804824"/>
                <a:ext cx="197350" cy="238035"/>
              </a:xfrm>
              <a:custGeom>
                <a:avLst/>
                <a:gdLst/>
                <a:rect l="l" t="t" r="r" b="b"/>
                <a:pathLst>
                  <a:path w="6056" h="6656" extrusionOk="0">
                    <a:moveTo>
                      <a:pt x="6055" y="0"/>
                    </a:moveTo>
                    <a:cubicBezTo>
                      <a:pt x="5974" y="169"/>
                      <a:pt x="5880" y="331"/>
                      <a:pt x="5779" y="486"/>
                    </a:cubicBezTo>
                    <a:cubicBezTo>
                      <a:pt x="5678" y="648"/>
                      <a:pt x="5570" y="796"/>
                      <a:pt x="5462" y="944"/>
                    </a:cubicBezTo>
                    <a:cubicBezTo>
                      <a:pt x="5233" y="1241"/>
                      <a:pt x="4990" y="1524"/>
                      <a:pt x="4734" y="1794"/>
                    </a:cubicBezTo>
                    <a:cubicBezTo>
                      <a:pt x="4707" y="1828"/>
                      <a:pt x="4673" y="1855"/>
                      <a:pt x="4646" y="1882"/>
                    </a:cubicBezTo>
                    <a:cubicBezTo>
                      <a:pt x="4599" y="1524"/>
                      <a:pt x="4579" y="1160"/>
                      <a:pt x="4592" y="803"/>
                    </a:cubicBezTo>
                    <a:lnTo>
                      <a:pt x="4592" y="803"/>
                    </a:lnTo>
                    <a:cubicBezTo>
                      <a:pt x="4538" y="1194"/>
                      <a:pt x="4525" y="1592"/>
                      <a:pt x="4538" y="1990"/>
                    </a:cubicBezTo>
                    <a:lnTo>
                      <a:pt x="4545" y="1990"/>
                    </a:lnTo>
                    <a:cubicBezTo>
                      <a:pt x="4093" y="2435"/>
                      <a:pt x="3608" y="2846"/>
                      <a:pt x="3102" y="3230"/>
                    </a:cubicBezTo>
                    <a:cubicBezTo>
                      <a:pt x="3082" y="2981"/>
                      <a:pt x="3068" y="2731"/>
                      <a:pt x="3061" y="2482"/>
                    </a:cubicBezTo>
                    <a:cubicBezTo>
                      <a:pt x="3055" y="2185"/>
                      <a:pt x="3068" y="1888"/>
                      <a:pt x="3109" y="1598"/>
                    </a:cubicBezTo>
                    <a:lnTo>
                      <a:pt x="3109" y="1598"/>
                    </a:lnTo>
                    <a:cubicBezTo>
                      <a:pt x="3034" y="1882"/>
                      <a:pt x="3001" y="2178"/>
                      <a:pt x="2974" y="2475"/>
                    </a:cubicBezTo>
                    <a:cubicBezTo>
                      <a:pt x="2947" y="2772"/>
                      <a:pt x="2940" y="3062"/>
                      <a:pt x="2940" y="3358"/>
                    </a:cubicBezTo>
                    <a:cubicBezTo>
                      <a:pt x="2684" y="3554"/>
                      <a:pt x="2428" y="3749"/>
                      <a:pt x="2185" y="3965"/>
                    </a:cubicBezTo>
                    <a:cubicBezTo>
                      <a:pt x="1989" y="4134"/>
                      <a:pt x="1807" y="4302"/>
                      <a:pt x="1625" y="4478"/>
                    </a:cubicBezTo>
                    <a:cubicBezTo>
                      <a:pt x="1598" y="4377"/>
                      <a:pt x="1578" y="4269"/>
                      <a:pt x="1558" y="4161"/>
                    </a:cubicBezTo>
                    <a:cubicBezTo>
                      <a:pt x="1531" y="3999"/>
                      <a:pt x="1517" y="3830"/>
                      <a:pt x="1511" y="3669"/>
                    </a:cubicBezTo>
                    <a:cubicBezTo>
                      <a:pt x="1504" y="3338"/>
                      <a:pt x="1531" y="3001"/>
                      <a:pt x="1591" y="2671"/>
                    </a:cubicBezTo>
                    <a:lnTo>
                      <a:pt x="1591" y="2671"/>
                    </a:lnTo>
                    <a:cubicBezTo>
                      <a:pt x="1490" y="2994"/>
                      <a:pt x="1423" y="3325"/>
                      <a:pt x="1396" y="3662"/>
                    </a:cubicBezTo>
                    <a:cubicBezTo>
                      <a:pt x="1382" y="3837"/>
                      <a:pt x="1376" y="4006"/>
                      <a:pt x="1382" y="4181"/>
                    </a:cubicBezTo>
                    <a:cubicBezTo>
                      <a:pt x="1389" y="4343"/>
                      <a:pt x="1403" y="4498"/>
                      <a:pt x="1443" y="4666"/>
                    </a:cubicBezTo>
                    <a:cubicBezTo>
                      <a:pt x="1416" y="4693"/>
                      <a:pt x="1389" y="4714"/>
                      <a:pt x="1369" y="4741"/>
                    </a:cubicBezTo>
                    <a:cubicBezTo>
                      <a:pt x="850" y="5287"/>
                      <a:pt x="378" y="5880"/>
                      <a:pt x="0" y="6541"/>
                    </a:cubicBezTo>
                    <a:lnTo>
                      <a:pt x="209" y="6656"/>
                    </a:lnTo>
                    <a:cubicBezTo>
                      <a:pt x="452" y="6197"/>
                      <a:pt x="749" y="5772"/>
                      <a:pt x="1072" y="5368"/>
                    </a:cubicBezTo>
                    <a:cubicBezTo>
                      <a:pt x="1227" y="5401"/>
                      <a:pt x="1382" y="5428"/>
                      <a:pt x="1544" y="5455"/>
                    </a:cubicBezTo>
                    <a:cubicBezTo>
                      <a:pt x="1720" y="5476"/>
                      <a:pt x="1902" y="5489"/>
                      <a:pt x="2084" y="5489"/>
                    </a:cubicBezTo>
                    <a:cubicBezTo>
                      <a:pt x="2259" y="5482"/>
                      <a:pt x="2441" y="5476"/>
                      <a:pt x="2616" y="5435"/>
                    </a:cubicBezTo>
                    <a:cubicBezTo>
                      <a:pt x="2792" y="5395"/>
                      <a:pt x="2960" y="5327"/>
                      <a:pt x="3109" y="5233"/>
                    </a:cubicBezTo>
                    <a:lnTo>
                      <a:pt x="3109" y="5233"/>
                    </a:lnTo>
                    <a:cubicBezTo>
                      <a:pt x="2947" y="5314"/>
                      <a:pt x="2778" y="5354"/>
                      <a:pt x="2603" y="5374"/>
                    </a:cubicBezTo>
                    <a:cubicBezTo>
                      <a:pt x="2532" y="5383"/>
                      <a:pt x="2460" y="5387"/>
                      <a:pt x="2388" y="5387"/>
                    </a:cubicBezTo>
                    <a:cubicBezTo>
                      <a:pt x="2287" y="5387"/>
                      <a:pt x="2186" y="5379"/>
                      <a:pt x="2084" y="5368"/>
                    </a:cubicBezTo>
                    <a:cubicBezTo>
                      <a:pt x="1794" y="5341"/>
                      <a:pt x="1504" y="5267"/>
                      <a:pt x="1227" y="5172"/>
                    </a:cubicBezTo>
                    <a:cubicBezTo>
                      <a:pt x="1315" y="5071"/>
                      <a:pt x="1403" y="4963"/>
                      <a:pt x="1497" y="4862"/>
                    </a:cubicBezTo>
                    <a:cubicBezTo>
                      <a:pt x="1733" y="4606"/>
                      <a:pt x="1976" y="4363"/>
                      <a:pt x="2232" y="4127"/>
                    </a:cubicBezTo>
                    <a:cubicBezTo>
                      <a:pt x="2576" y="4215"/>
                      <a:pt x="2927" y="4282"/>
                      <a:pt x="3284" y="4323"/>
                    </a:cubicBezTo>
                    <a:cubicBezTo>
                      <a:pt x="3466" y="4343"/>
                      <a:pt x="3655" y="4350"/>
                      <a:pt x="3837" y="4350"/>
                    </a:cubicBezTo>
                    <a:cubicBezTo>
                      <a:pt x="4026" y="4343"/>
                      <a:pt x="4208" y="4323"/>
                      <a:pt x="4383" y="4255"/>
                    </a:cubicBezTo>
                    <a:lnTo>
                      <a:pt x="4383" y="4255"/>
                    </a:lnTo>
                    <a:cubicBezTo>
                      <a:pt x="4253" y="4295"/>
                      <a:pt x="4117" y="4305"/>
                      <a:pt x="3981" y="4305"/>
                    </a:cubicBezTo>
                    <a:cubicBezTo>
                      <a:pt x="3932" y="4305"/>
                      <a:pt x="3884" y="4304"/>
                      <a:pt x="3837" y="4302"/>
                    </a:cubicBezTo>
                    <a:cubicBezTo>
                      <a:pt x="3655" y="4289"/>
                      <a:pt x="3473" y="4269"/>
                      <a:pt x="3291" y="4235"/>
                    </a:cubicBezTo>
                    <a:cubicBezTo>
                      <a:pt x="2980" y="4174"/>
                      <a:pt x="2677" y="4087"/>
                      <a:pt x="2374" y="3992"/>
                    </a:cubicBezTo>
                    <a:cubicBezTo>
                      <a:pt x="2616" y="3770"/>
                      <a:pt x="2873" y="3567"/>
                      <a:pt x="3129" y="3358"/>
                    </a:cubicBezTo>
                    <a:cubicBezTo>
                      <a:pt x="3378" y="3163"/>
                      <a:pt x="3621" y="2961"/>
                      <a:pt x="3857" y="2745"/>
                    </a:cubicBezTo>
                    <a:cubicBezTo>
                      <a:pt x="4112" y="2793"/>
                      <a:pt x="4370" y="2815"/>
                      <a:pt x="4627" y="2815"/>
                    </a:cubicBezTo>
                    <a:cubicBezTo>
                      <a:pt x="4874" y="2815"/>
                      <a:pt x="5120" y="2795"/>
                      <a:pt x="5361" y="2758"/>
                    </a:cubicBezTo>
                    <a:lnTo>
                      <a:pt x="5361" y="2758"/>
                    </a:lnTo>
                    <a:cubicBezTo>
                      <a:pt x="5244" y="2767"/>
                      <a:pt x="5127" y="2771"/>
                      <a:pt x="5010" y="2771"/>
                    </a:cubicBezTo>
                    <a:cubicBezTo>
                      <a:pt x="4654" y="2771"/>
                      <a:pt x="4298" y="2732"/>
                      <a:pt x="3958" y="2650"/>
                    </a:cubicBezTo>
                    <a:cubicBezTo>
                      <a:pt x="4194" y="2435"/>
                      <a:pt x="4423" y="2212"/>
                      <a:pt x="4639" y="1976"/>
                    </a:cubicBezTo>
                    <a:lnTo>
                      <a:pt x="4653" y="1976"/>
                    </a:lnTo>
                    <a:quadBezTo>
                      <a:pt x="4653" y="1969"/>
                      <a:pt x="4653" y="1963"/>
                    </a:quadBezTo>
                    <a:cubicBezTo>
                      <a:pt x="4693" y="1922"/>
                      <a:pt x="4734" y="1882"/>
                      <a:pt x="4774" y="1834"/>
                    </a:cubicBezTo>
                    <a:cubicBezTo>
                      <a:pt x="5024" y="1558"/>
                      <a:pt x="5266" y="1268"/>
                      <a:pt x="5482" y="965"/>
                    </a:cubicBezTo>
                    <a:cubicBezTo>
                      <a:pt x="5590" y="810"/>
                      <a:pt x="5698" y="654"/>
                      <a:pt x="5792" y="499"/>
                    </a:cubicBezTo>
                    <a:cubicBezTo>
                      <a:pt x="5887" y="338"/>
                      <a:pt x="5981" y="176"/>
                      <a:pt x="60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1" name="Google Shape;1403;p55"/>
              <p:cNvSpPr/>
              <p:nvPr/>
            </p:nvSpPr>
            <p:spPr>
              <a:xfrm>
                <a:off x="2569430" y="1631694"/>
                <a:ext cx="19812" cy="21708"/>
              </a:xfrm>
              <a:custGeom>
                <a:avLst/>
                <a:gdLst/>
                <a:rect l="l" t="t" r="r" b="b"/>
                <a:pathLst>
                  <a:path w="608" h="607" extrusionOk="0">
                    <a:moveTo>
                      <a:pt x="304" y="0"/>
                    </a:moveTo>
                    <a:lnTo>
                      <a:pt x="196" y="196"/>
                    </a:lnTo>
                    <a:lnTo>
                      <a:pt x="1" y="304"/>
                    </a:lnTo>
                    <a:lnTo>
                      <a:pt x="196" y="411"/>
                    </a:lnTo>
                    <a:lnTo>
                      <a:pt x="304" y="607"/>
                    </a:lnTo>
                    <a:lnTo>
                      <a:pt x="412" y="411"/>
                    </a:lnTo>
                    <a:lnTo>
                      <a:pt x="607" y="304"/>
                    </a:lnTo>
                    <a:lnTo>
                      <a:pt x="412" y="196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2" name="Google Shape;1404;p55"/>
              <p:cNvSpPr/>
              <p:nvPr/>
            </p:nvSpPr>
            <p:spPr>
              <a:xfrm>
                <a:off x="2528567" y="1682800"/>
                <a:ext cx="19813" cy="21744"/>
              </a:xfrm>
              <a:custGeom>
                <a:avLst/>
                <a:gdLst/>
                <a:rect l="l" t="t" r="r" b="b"/>
                <a:pathLst>
                  <a:path w="608" h="608" extrusionOk="0">
                    <a:moveTo>
                      <a:pt x="304" y="1"/>
                    </a:moveTo>
                    <a:lnTo>
                      <a:pt x="203" y="196"/>
                    </a:lnTo>
                    <a:lnTo>
                      <a:pt x="0" y="304"/>
                    </a:lnTo>
                    <a:lnTo>
                      <a:pt x="203" y="412"/>
                    </a:lnTo>
                    <a:lnTo>
                      <a:pt x="304" y="607"/>
                    </a:lnTo>
                    <a:lnTo>
                      <a:pt x="412" y="412"/>
                    </a:lnTo>
                    <a:lnTo>
                      <a:pt x="607" y="304"/>
                    </a:lnTo>
                    <a:lnTo>
                      <a:pt x="412" y="1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3" name="Google Shape;1405;p55"/>
              <p:cNvSpPr/>
              <p:nvPr/>
            </p:nvSpPr>
            <p:spPr>
              <a:xfrm>
                <a:off x="2659953" y="1676291"/>
                <a:ext cx="19812" cy="21744"/>
              </a:xfrm>
              <a:custGeom>
                <a:avLst/>
                <a:gdLst/>
                <a:rect l="l" t="t" r="r" b="b"/>
                <a:pathLst>
                  <a:path w="608" h="608" extrusionOk="0">
                    <a:moveTo>
                      <a:pt x="304" y="1"/>
                    </a:moveTo>
                    <a:lnTo>
                      <a:pt x="196" y="196"/>
                    </a:lnTo>
                    <a:lnTo>
                      <a:pt x="1" y="304"/>
                    </a:lnTo>
                    <a:lnTo>
                      <a:pt x="196" y="412"/>
                    </a:lnTo>
                    <a:lnTo>
                      <a:pt x="304" y="607"/>
                    </a:lnTo>
                    <a:lnTo>
                      <a:pt x="412" y="412"/>
                    </a:lnTo>
                    <a:lnTo>
                      <a:pt x="608" y="304"/>
                    </a:lnTo>
                    <a:lnTo>
                      <a:pt x="412" y="1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4" name="Google Shape;1406;p55"/>
              <p:cNvSpPr/>
              <p:nvPr/>
            </p:nvSpPr>
            <p:spPr>
              <a:xfrm>
                <a:off x="2801668" y="1651936"/>
                <a:ext cx="17174" cy="18597"/>
              </a:xfrm>
              <a:custGeom>
                <a:avLst/>
                <a:gdLst/>
                <a:rect l="l" t="t" r="r" b="b"/>
                <a:pathLst>
                  <a:path w="527" h="520" extrusionOk="0">
                    <a:moveTo>
                      <a:pt x="264" y="0"/>
                    </a:moveTo>
                    <a:lnTo>
                      <a:pt x="169" y="169"/>
                    </a:lnTo>
                    <a:lnTo>
                      <a:pt x="1" y="257"/>
                    </a:lnTo>
                    <a:lnTo>
                      <a:pt x="169" y="351"/>
                    </a:lnTo>
                    <a:lnTo>
                      <a:pt x="264" y="520"/>
                    </a:lnTo>
                    <a:lnTo>
                      <a:pt x="358" y="351"/>
                    </a:lnTo>
                    <a:lnTo>
                      <a:pt x="527" y="257"/>
                    </a:lnTo>
                    <a:lnTo>
                      <a:pt x="358" y="169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1"/>
          <p:cNvSpPr txBox="1">
            <a:spLocks noGrp="1"/>
          </p:cNvSpPr>
          <p:nvPr>
            <p:ph type="title" idx="0"/>
          </p:nvPr>
        </p:nvSpPr>
        <p:spPr>
          <a:xfrm>
            <a:off x="961368" y="2571750"/>
            <a:ext cx="7467600" cy="1042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작업물 소개</a:t>
            </a:r>
            <a:r>
              <a:rPr lang="en" b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" b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0" name="Google Shape;680;p41"/>
          <p:cNvSpPr txBox="1">
            <a:spLocks noGrp="1"/>
          </p:cNvSpPr>
          <p:nvPr>
            <p:ph type="title" idx="2"/>
          </p:nvPr>
        </p:nvSpPr>
        <p:spPr>
          <a:xfrm>
            <a:off x="3372900" y="1117938"/>
            <a:ext cx="2398200" cy="1136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3</a:t>
            </a:r>
            <a:endParaRPr lang="en-US" altLang="ko-KR"/>
          </a:p>
        </p:txBody>
      </p:sp>
      <p:grpSp>
        <p:nvGrpSpPr>
          <p:cNvPr id="682" name="Google Shape;682;p41"/>
          <p:cNvGrpSpPr/>
          <p:nvPr/>
        </p:nvGrpSpPr>
        <p:grpSpPr>
          <a:xfrm rot="897545">
            <a:off x="7502676" y="809408"/>
            <a:ext cx="801435" cy="1086152"/>
            <a:chOff x="4681175" y="1936719"/>
            <a:chExt cx="328319" cy="444957"/>
          </a:xfrm>
        </p:grpSpPr>
        <p:sp>
          <p:nvSpPr>
            <p:cNvPr id="683" name="Google Shape;683;p41"/>
            <p:cNvSpPr/>
            <p:nvPr/>
          </p:nvSpPr>
          <p:spPr>
            <a:xfrm>
              <a:off x="4681175" y="1936719"/>
              <a:ext cx="328319" cy="444957"/>
            </a:xfrm>
            <a:custGeom>
              <a:avLst/>
              <a:gdLst/>
              <a:rect l="l" t="t" r="r" b="b"/>
              <a:pathLst>
                <a:path w="10075" h="12442" extrusionOk="0">
                  <a:moveTo>
                    <a:pt x="5038" y="1376"/>
                  </a:moveTo>
                  <a:cubicBezTo>
                    <a:pt x="5826" y="1376"/>
                    <a:pt x="6474" y="2212"/>
                    <a:pt x="6575" y="3298"/>
                  </a:cubicBezTo>
                  <a:cubicBezTo>
                    <a:pt x="6474" y="4384"/>
                    <a:pt x="5826" y="5226"/>
                    <a:pt x="5038" y="5226"/>
                  </a:cubicBezTo>
                  <a:cubicBezTo>
                    <a:pt x="4255" y="5226"/>
                    <a:pt x="3601" y="4384"/>
                    <a:pt x="3507" y="3298"/>
                  </a:cubicBezTo>
                  <a:cubicBezTo>
                    <a:pt x="3601" y="2212"/>
                    <a:pt x="4255" y="1376"/>
                    <a:pt x="5038" y="1376"/>
                  </a:cubicBezTo>
                  <a:close/>
                  <a:moveTo>
                    <a:pt x="5038" y="1"/>
                  </a:moveTo>
                  <a:cubicBezTo>
                    <a:pt x="3871" y="1"/>
                    <a:pt x="2920" y="1356"/>
                    <a:pt x="2920" y="3022"/>
                  </a:cubicBezTo>
                  <a:cubicBezTo>
                    <a:pt x="2920" y="4829"/>
                    <a:pt x="1" y="6966"/>
                    <a:pt x="1" y="6966"/>
                  </a:cubicBezTo>
                  <a:cubicBezTo>
                    <a:pt x="1" y="6966"/>
                    <a:pt x="223" y="10297"/>
                    <a:pt x="574" y="11187"/>
                  </a:cubicBezTo>
                  <a:cubicBezTo>
                    <a:pt x="918" y="12070"/>
                    <a:pt x="3413" y="12441"/>
                    <a:pt x="5038" y="12441"/>
                  </a:cubicBezTo>
                  <a:cubicBezTo>
                    <a:pt x="6669" y="12441"/>
                    <a:pt x="9157" y="12070"/>
                    <a:pt x="9508" y="11187"/>
                  </a:cubicBezTo>
                  <a:cubicBezTo>
                    <a:pt x="9859" y="10297"/>
                    <a:pt x="10075" y="6966"/>
                    <a:pt x="10075" y="6966"/>
                  </a:cubicBezTo>
                  <a:cubicBezTo>
                    <a:pt x="10075" y="6966"/>
                    <a:pt x="7162" y="4829"/>
                    <a:pt x="7162" y="3022"/>
                  </a:cubicBezTo>
                  <a:cubicBezTo>
                    <a:pt x="7162" y="1356"/>
                    <a:pt x="6211" y="1"/>
                    <a:pt x="5038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84" name="Google Shape;684;p41"/>
            <p:cNvGrpSpPr/>
            <p:nvPr/>
          </p:nvGrpSpPr>
          <p:grpSpPr>
            <a:xfrm rot="0">
              <a:off x="4681175" y="1936719"/>
              <a:ext cx="328319" cy="444957"/>
              <a:chOff x="4061565" y="1936719"/>
              <a:chExt cx="328319" cy="444957"/>
            </a:xfrm>
          </p:grpSpPr>
          <p:sp>
            <p:nvSpPr>
              <p:cNvPr id="685" name="Google Shape;685;p41"/>
              <p:cNvSpPr/>
              <p:nvPr/>
            </p:nvSpPr>
            <p:spPr>
              <a:xfrm>
                <a:off x="4061565" y="1936719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2"/>
                    </a:cubicBezTo>
                    <a:cubicBezTo>
                      <a:pt x="6582" y="4242"/>
                      <a:pt x="5894" y="5226"/>
                      <a:pt x="5037" y="5226"/>
                    </a:cubicBezTo>
                    <a:cubicBezTo>
                      <a:pt x="4188" y="5226"/>
                      <a:pt x="3493" y="4242"/>
                      <a:pt x="3493" y="3022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56"/>
                      <a:pt x="2920" y="3022"/>
                    </a:cubicBezTo>
                    <a:cubicBezTo>
                      <a:pt x="2920" y="4829"/>
                      <a:pt x="1" y="6966"/>
                      <a:pt x="1" y="6966"/>
                    </a:cubicBezTo>
                    <a:cubicBezTo>
                      <a:pt x="1" y="6966"/>
                      <a:pt x="223" y="9751"/>
                      <a:pt x="574" y="10634"/>
                    </a:cubicBezTo>
                    <a:cubicBezTo>
                      <a:pt x="918" y="11524"/>
                      <a:pt x="3412" y="11888"/>
                      <a:pt x="5037" y="11888"/>
                    </a:cubicBezTo>
                    <a:cubicBezTo>
                      <a:pt x="6669" y="11888"/>
                      <a:pt x="9157" y="11524"/>
                      <a:pt x="9508" y="10634"/>
                    </a:cubicBezTo>
                    <a:cubicBezTo>
                      <a:pt x="9859" y="9751"/>
                      <a:pt x="10074" y="6966"/>
                      <a:pt x="10074" y="6966"/>
                    </a:cubicBezTo>
                    <a:cubicBezTo>
                      <a:pt x="10074" y="6966"/>
                      <a:pt x="7161" y="4829"/>
                      <a:pt x="7161" y="3022"/>
                    </a:cubicBezTo>
                    <a:cubicBezTo>
                      <a:pt x="7161" y="1356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4061565" y="1956496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1"/>
                    </a:cubicBezTo>
                    <a:cubicBezTo>
                      <a:pt x="6582" y="4235"/>
                      <a:pt x="5894" y="5220"/>
                      <a:pt x="5037" y="5220"/>
                    </a:cubicBezTo>
                    <a:cubicBezTo>
                      <a:pt x="4188" y="5220"/>
                      <a:pt x="3493" y="4235"/>
                      <a:pt x="3493" y="3021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49"/>
                      <a:pt x="2920" y="3021"/>
                    </a:cubicBezTo>
                    <a:cubicBezTo>
                      <a:pt x="2920" y="4829"/>
                      <a:pt x="1" y="6413"/>
                      <a:pt x="1" y="6413"/>
                    </a:cubicBezTo>
                    <a:cubicBezTo>
                      <a:pt x="1" y="6413"/>
                      <a:pt x="223" y="9744"/>
                      <a:pt x="574" y="10634"/>
                    </a:cubicBezTo>
                    <a:cubicBezTo>
                      <a:pt x="918" y="11517"/>
                      <a:pt x="3412" y="11888"/>
                      <a:pt x="5037" y="11888"/>
                    </a:cubicBezTo>
                    <a:cubicBezTo>
                      <a:pt x="6669" y="11888"/>
                      <a:pt x="9157" y="11517"/>
                      <a:pt x="9508" y="10634"/>
                    </a:cubicBezTo>
                    <a:cubicBezTo>
                      <a:pt x="9859" y="9744"/>
                      <a:pt x="10074" y="6413"/>
                      <a:pt x="10074" y="6413"/>
                    </a:cubicBezTo>
                    <a:cubicBezTo>
                      <a:pt x="10074" y="6413"/>
                      <a:pt x="7161" y="4829"/>
                      <a:pt x="7161" y="3021"/>
                    </a:cubicBezTo>
                    <a:cubicBezTo>
                      <a:pt x="7161" y="1349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4161538" y="2300145"/>
                <a:ext cx="50576" cy="18096"/>
              </a:xfrm>
              <a:custGeom>
                <a:avLst/>
                <a:gdLst/>
                <a:rect l="l" t="t" r="r" b="b"/>
                <a:pathLst>
                  <a:path w="1552" h="506" extrusionOk="0">
                    <a:moveTo>
                      <a:pt x="1" y="0"/>
                    </a:moveTo>
                    <a:lnTo>
                      <a:pt x="284" y="506"/>
                    </a:lnTo>
                    <a:lnTo>
                      <a:pt x="1551" y="506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4161538" y="2256013"/>
                <a:ext cx="31675" cy="41270"/>
              </a:xfrm>
              <a:custGeom>
                <a:avLst/>
                <a:gdLst/>
                <a:rect l="l" t="t" r="r" b="b"/>
                <a:pathLst>
                  <a:path w="972" h="1154" extrusionOk="0">
                    <a:moveTo>
                      <a:pt x="972" y="0"/>
                    </a:moveTo>
                    <a:lnTo>
                      <a:pt x="75" y="506"/>
                    </a:lnTo>
                    <a:cubicBezTo>
                      <a:pt x="122" y="533"/>
                      <a:pt x="189" y="573"/>
                      <a:pt x="264" y="614"/>
                    </a:cubicBezTo>
                    <a:lnTo>
                      <a:pt x="304" y="641"/>
                    </a:lnTo>
                    <a:lnTo>
                      <a:pt x="196" y="816"/>
                    </a:lnTo>
                    <a:cubicBezTo>
                      <a:pt x="135" y="917"/>
                      <a:pt x="68" y="1032"/>
                      <a:pt x="1" y="1153"/>
                    </a:cubicBezTo>
                    <a:lnTo>
                      <a:pt x="587" y="1153"/>
                    </a:lnTo>
                    <a:lnTo>
                      <a:pt x="736" y="897"/>
                    </a:lnTo>
                    <a:lnTo>
                      <a:pt x="958" y="1025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4254929" y="2259124"/>
                <a:ext cx="35194" cy="56970"/>
              </a:xfrm>
              <a:custGeom>
                <a:avLst/>
                <a:gdLst/>
                <a:rect l="l" t="t" r="r" b="b"/>
                <a:pathLst>
                  <a:path w="1080" h="1593" extrusionOk="0">
                    <a:moveTo>
                      <a:pt x="432" y="1"/>
                    </a:moveTo>
                    <a:lnTo>
                      <a:pt x="0" y="257"/>
                    </a:lnTo>
                    <a:lnTo>
                      <a:pt x="466" y="1046"/>
                    </a:lnTo>
                    <a:lnTo>
                      <a:pt x="782" y="1572"/>
                    </a:lnTo>
                    <a:lnTo>
                      <a:pt x="789" y="1592"/>
                    </a:lnTo>
                    <a:lnTo>
                      <a:pt x="1079" y="108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4229871" y="2289988"/>
                <a:ext cx="48588" cy="36943"/>
              </a:xfrm>
              <a:custGeom>
                <a:avLst/>
                <a:gdLst/>
                <a:rect l="l" t="t" r="r" b="b"/>
                <a:pathLst>
                  <a:path w="1491" h="1033" extrusionOk="0">
                    <a:moveTo>
                      <a:pt x="891" y="1"/>
                    </a:moveTo>
                    <a:lnTo>
                      <a:pt x="1" y="520"/>
                    </a:lnTo>
                    <a:lnTo>
                      <a:pt x="891" y="1033"/>
                    </a:lnTo>
                    <a:lnTo>
                      <a:pt x="891" y="770"/>
                    </a:lnTo>
                    <a:lnTo>
                      <a:pt x="1491" y="770"/>
                    </a:lnTo>
                    <a:lnTo>
                      <a:pt x="1187" y="264"/>
                    </a:lnTo>
                    <a:lnTo>
                      <a:pt x="891" y="264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4196242" y="2196217"/>
                <a:ext cx="39822" cy="47993"/>
              </a:xfrm>
              <a:custGeom>
                <a:avLst/>
                <a:gdLst/>
                <a:rect l="l" t="t" r="r" b="b"/>
                <a:pathLst>
                  <a:path w="1222" h="1342" extrusionOk="0">
                    <a:moveTo>
                      <a:pt x="642" y="0"/>
                    </a:moveTo>
                    <a:cubicBezTo>
                      <a:pt x="392" y="425"/>
                      <a:pt x="82" y="944"/>
                      <a:pt x="1" y="1086"/>
                    </a:cubicBezTo>
                    <a:lnTo>
                      <a:pt x="439" y="1342"/>
                    </a:lnTo>
                    <a:lnTo>
                      <a:pt x="1215" y="20"/>
                    </a:lnTo>
                    <a:lnTo>
                      <a:pt x="1221" y="7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4225928" y="2198112"/>
                <a:ext cx="29459" cy="50675"/>
              </a:xfrm>
              <a:custGeom>
                <a:avLst/>
                <a:gdLst/>
                <a:rect l="l" t="t" r="r" b="b"/>
                <a:pathLst>
                  <a:path w="904" h="1417" extrusionOk="0">
                    <a:moveTo>
                      <a:pt x="385" y="1"/>
                    </a:moveTo>
                    <a:lnTo>
                      <a:pt x="88" y="500"/>
                    </a:lnTo>
                    <a:lnTo>
                      <a:pt x="229" y="763"/>
                    </a:lnTo>
                    <a:lnTo>
                      <a:pt x="196" y="783"/>
                    </a:lnTo>
                    <a:cubicBezTo>
                      <a:pt x="115" y="824"/>
                      <a:pt x="47" y="864"/>
                      <a:pt x="0" y="891"/>
                    </a:cubicBezTo>
                    <a:lnTo>
                      <a:pt x="884" y="1417"/>
                    </a:lnTo>
                    <a:lnTo>
                      <a:pt x="904" y="392"/>
                    </a:lnTo>
                    <a:lnTo>
                      <a:pt x="904" y="392"/>
                    </a:lnTo>
                    <a:cubicBezTo>
                      <a:pt x="857" y="419"/>
                      <a:pt x="789" y="453"/>
                      <a:pt x="708" y="500"/>
                    </a:cubicBezTo>
                    <a:lnTo>
                      <a:pt x="675" y="520"/>
                    </a:lnTo>
                    <a:lnTo>
                      <a:pt x="654" y="480"/>
                    </a:lnTo>
                    <a:cubicBezTo>
                      <a:pt x="607" y="399"/>
                      <a:pt x="546" y="291"/>
                      <a:pt x="479" y="170"/>
                    </a:cubicBez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93" name="Google Shape;693;p41"/>
          <p:cNvGrpSpPr/>
          <p:nvPr/>
        </p:nvGrpSpPr>
        <p:grpSpPr>
          <a:xfrm rot="19850978">
            <a:off x="729911" y="633752"/>
            <a:ext cx="674302" cy="1078616"/>
            <a:chOff x="4704693" y="3128636"/>
            <a:chExt cx="276244" cy="441881"/>
          </a:xfrm>
        </p:grpSpPr>
        <p:sp>
          <p:nvSpPr>
            <p:cNvPr id="694" name="Google Shape;694;p41"/>
            <p:cNvSpPr/>
            <p:nvPr/>
          </p:nvSpPr>
          <p:spPr>
            <a:xfrm>
              <a:off x="4704693" y="3128636"/>
              <a:ext cx="276244" cy="441881"/>
            </a:xfrm>
            <a:custGeom>
              <a:avLst/>
              <a:gdLst/>
              <a:rect l="l" t="t" r="r" b="b"/>
              <a:pathLst>
                <a:path w="8477" h="12356" extrusionOk="0">
                  <a:moveTo>
                    <a:pt x="3021" y="0"/>
                  </a:moveTo>
                  <a:cubicBezTo>
                    <a:pt x="2753" y="0"/>
                    <a:pt x="2511" y="182"/>
                    <a:pt x="2442" y="448"/>
                  </a:cubicBezTo>
                  <a:lnTo>
                    <a:pt x="1754" y="279"/>
                  </a:lnTo>
                  <a:cubicBezTo>
                    <a:pt x="1732" y="273"/>
                    <a:pt x="1710" y="271"/>
                    <a:pt x="1688" y="271"/>
                  </a:cubicBezTo>
                  <a:cubicBezTo>
                    <a:pt x="1575" y="271"/>
                    <a:pt x="1469" y="340"/>
                    <a:pt x="1423" y="448"/>
                  </a:cubicBezTo>
                  <a:lnTo>
                    <a:pt x="1315" y="711"/>
                  </a:lnTo>
                  <a:lnTo>
                    <a:pt x="1086" y="1257"/>
                  </a:lnTo>
                  <a:cubicBezTo>
                    <a:pt x="1019" y="1419"/>
                    <a:pt x="1113" y="1601"/>
                    <a:pt x="1282" y="1641"/>
                  </a:cubicBezTo>
                  <a:lnTo>
                    <a:pt x="1545" y="1708"/>
                  </a:lnTo>
                  <a:lnTo>
                    <a:pt x="1545" y="1715"/>
                  </a:lnTo>
                  <a:lnTo>
                    <a:pt x="1174" y="3907"/>
                  </a:lnTo>
                  <a:lnTo>
                    <a:pt x="992" y="3859"/>
                  </a:lnTo>
                  <a:lnTo>
                    <a:pt x="142" y="8849"/>
                  </a:lnTo>
                  <a:lnTo>
                    <a:pt x="331" y="8896"/>
                  </a:lnTo>
                  <a:lnTo>
                    <a:pt x="88" y="10326"/>
                  </a:lnTo>
                  <a:cubicBezTo>
                    <a:pt x="1" y="10825"/>
                    <a:pt x="169" y="11277"/>
                    <a:pt x="479" y="11438"/>
                  </a:cubicBezTo>
                  <a:cubicBezTo>
                    <a:pt x="1659" y="12032"/>
                    <a:pt x="2907" y="12335"/>
                    <a:pt x="4222" y="12355"/>
                  </a:cubicBezTo>
                  <a:cubicBezTo>
                    <a:pt x="4579" y="12355"/>
                    <a:pt x="4930" y="12032"/>
                    <a:pt x="5085" y="11546"/>
                  </a:cubicBezTo>
                  <a:lnTo>
                    <a:pt x="5530" y="10171"/>
                  </a:lnTo>
                  <a:lnTo>
                    <a:pt x="5719" y="10218"/>
                  </a:lnTo>
                  <a:lnTo>
                    <a:pt x="7276" y="5397"/>
                  </a:lnTo>
                  <a:lnTo>
                    <a:pt x="7087" y="5356"/>
                  </a:lnTo>
                  <a:lnTo>
                    <a:pt x="7775" y="3232"/>
                  </a:lnTo>
                  <a:lnTo>
                    <a:pt x="8038" y="3293"/>
                  </a:lnTo>
                  <a:cubicBezTo>
                    <a:pt x="8061" y="3299"/>
                    <a:pt x="8084" y="3301"/>
                    <a:pt x="8107" y="3301"/>
                  </a:cubicBezTo>
                  <a:cubicBezTo>
                    <a:pt x="8250" y="3301"/>
                    <a:pt x="8377" y="3195"/>
                    <a:pt x="8389" y="3044"/>
                  </a:cubicBezTo>
                  <a:lnTo>
                    <a:pt x="8443" y="2457"/>
                  </a:lnTo>
                  <a:lnTo>
                    <a:pt x="8463" y="2174"/>
                  </a:lnTo>
                  <a:cubicBezTo>
                    <a:pt x="8476" y="2032"/>
                    <a:pt x="8389" y="1904"/>
                    <a:pt x="8247" y="1870"/>
                  </a:cubicBezTo>
                  <a:lnTo>
                    <a:pt x="7559" y="1702"/>
                  </a:lnTo>
                  <a:cubicBezTo>
                    <a:pt x="7634" y="1385"/>
                    <a:pt x="7445" y="1068"/>
                    <a:pt x="7128" y="994"/>
                  </a:cubicBezTo>
                  <a:lnTo>
                    <a:pt x="5880" y="690"/>
                  </a:lnTo>
                  <a:lnTo>
                    <a:pt x="5934" y="488"/>
                  </a:lnTo>
                  <a:lnTo>
                    <a:pt x="4451" y="124"/>
                  </a:lnTo>
                  <a:lnTo>
                    <a:pt x="4397" y="326"/>
                  </a:lnTo>
                  <a:lnTo>
                    <a:pt x="3156" y="16"/>
                  </a:lnTo>
                  <a:cubicBezTo>
                    <a:pt x="3111" y="5"/>
                    <a:pt x="3065" y="0"/>
                    <a:pt x="3021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95" name="Google Shape;695;p41"/>
            <p:cNvGrpSpPr/>
            <p:nvPr/>
          </p:nvGrpSpPr>
          <p:grpSpPr>
            <a:xfrm rot="0">
              <a:off x="4704808" y="3128636"/>
              <a:ext cx="276014" cy="441632"/>
              <a:chOff x="4085744" y="3128636"/>
              <a:chExt cx="276014" cy="441632"/>
            </a:xfrm>
          </p:grpSpPr>
          <p:sp>
            <p:nvSpPr>
              <p:cNvPr id="696" name="Google Shape;696;p41"/>
              <p:cNvSpPr/>
              <p:nvPr/>
            </p:nvSpPr>
            <p:spPr>
              <a:xfrm>
                <a:off x="4118688" y="3154028"/>
                <a:ext cx="241962" cy="92696"/>
              </a:xfrm>
              <a:custGeom>
                <a:avLst/>
                <a:gdLst/>
                <a:rect l="l" t="t" r="r" b="b"/>
                <a:pathLst>
                  <a:path w="7425" h="2592" extrusionOk="0">
                    <a:moveTo>
                      <a:pt x="297" y="1"/>
                    </a:moveTo>
                    <a:lnTo>
                      <a:pt x="68" y="547"/>
                    </a:lnTo>
                    <a:cubicBezTo>
                      <a:pt x="1" y="709"/>
                      <a:pt x="95" y="891"/>
                      <a:pt x="264" y="931"/>
                    </a:cubicBezTo>
                    <a:lnTo>
                      <a:pt x="527" y="998"/>
                    </a:lnTo>
                    <a:lnTo>
                      <a:pt x="6757" y="2522"/>
                    </a:lnTo>
                    <a:lnTo>
                      <a:pt x="7020" y="2583"/>
                    </a:lnTo>
                    <a:cubicBezTo>
                      <a:pt x="7043" y="2589"/>
                      <a:pt x="7066" y="2591"/>
                      <a:pt x="7088" y="2591"/>
                    </a:cubicBezTo>
                    <a:cubicBezTo>
                      <a:pt x="7232" y="2591"/>
                      <a:pt x="7359" y="2485"/>
                      <a:pt x="7371" y="2334"/>
                    </a:cubicBezTo>
                    <a:lnTo>
                      <a:pt x="7425" y="1747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4128366" y="3138292"/>
                <a:ext cx="233392" cy="78213"/>
              </a:xfrm>
              <a:custGeom>
                <a:avLst/>
                <a:gdLst/>
                <a:rect l="l" t="t" r="r" b="b"/>
                <a:pathLst>
                  <a:path w="7162" h="2187" extrusionOk="0">
                    <a:moveTo>
                      <a:pt x="373" y="1"/>
                    </a:moveTo>
                    <a:cubicBezTo>
                      <a:pt x="260" y="1"/>
                      <a:pt x="153" y="70"/>
                      <a:pt x="108" y="178"/>
                    </a:cubicBezTo>
                    <a:lnTo>
                      <a:pt x="0" y="441"/>
                    </a:lnTo>
                    <a:lnTo>
                      <a:pt x="7128" y="2187"/>
                    </a:lnTo>
                    <a:lnTo>
                      <a:pt x="7148" y="1904"/>
                    </a:lnTo>
                    <a:cubicBezTo>
                      <a:pt x="7161" y="1762"/>
                      <a:pt x="7067" y="1634"/>
                      <a:pt x="6932" y="1600"/>
                    </a:cubicBezTo>
                    <a:lnTo>
                      <a:pt x="6244" y="1432"/>
                    </a:lnTo>
                    <a:lnTo>
                      <a:pt x="1126" y="178"/>
                    </a:lnTo>
                    <a:lnTo>
                      <a:pt x="439" y="9"/>
                    </a:lnTo>
                    <a:cubicBezTo>
                      <a:pt x="417" y="3"/>
                      <a:pt x="395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4165058" y="3128636"/>
                <a:ext cx="169227" cy="60868"/>
              </a:xfrm>
              <a:custGeom>
                <a:avLst/>
                <a:gdLst/>
                <a:rect l="l" t="t" r="r" b="b"/>
                <a:pathLst>
                  <a:path w="5193" h="1702" extrusionOk="0">
                    <a:moveTo>
                      <a:pt x="580" y="0"/>
                    </a:moveTo>
                    <a:cubicBezTo>
                      <a:pt x="312" y="0"/>
                      <a:pt x="70" y="182"/>
                      <a:pt x="0" y="448"/>
                    </a:cubicBezTo>
                    <a:lnTo>
                      <a:pt x="5118" y="1702"/>
                    </a:lnTo>
                    <a:cubicBezTo>
                      <a:pt x="5192" y="1385"/>
                      <a:pt x="5004" y="1068"/>
                      <a:pt x="4687" y="994"/>
                    </a:cubicBezTo>
                    <a:lnTo>
                      <a:pt x="715" y="16"/>
                    </a:lnTo>
                    <a:cubicBezTo>
                      <a:pt x="670" y="5"/>
                      <a:pt x="624" y="0"/>
                      <a:pt x="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4085744" y="3189470"/>
                <a:ext cx="253172" cy="380799"/>
              </a:xfrm>
              <a:custGeom>
                <a:avLst/>
                <a:gdLst/>
                <a:rect l="l" t="t" r="r" b="b"/>
                <a:pathLst>
                  <a:path w="7769" h="10648" extrusionOk="0">
                    <a:moveTo>
                      <a:pt x="1538" y="1"/>
                    </a:moveTo>
                    <a:lnTo>
                      <a:pt x="1538" y="7"/>
                    </a:lnTo>
                    <a:lnTo>
                      <a:pt x="81" y="8618"/>
                    </a:lnTo>
                    <a:cubicBezTo>
                      <a:pt x="0" y="9124"/>
                      <a:pt x="162" y="9576"/>
                      <a:pt x="472" y="9737"/>
                    </a:cubicBezTo>
                    <a:cubicBezTo>
                      <a:pt x="1652" y="10331"/>
                      <a:pt x="2900" y="10634"/>
                      <a:pt x="4215" y="10648"/>
                    </a:cubicBezTo>
                    <a:cubicBezTo>
                      <a:pt x="4218" y="10648"/>
                      <a:pt x="4222" y="10648"/>
                      <a:pt x="4225" y="10648"/>
                    </a:cubicBezTo>
                    <a:cubicBezTo>
                      <a:pt x="4579" y="10648"/>
                      <a:pt x="4924" y="10319"/>
                      <a:pt x="5078" y="9845"/>
                    </a:cubicBezTo>
                    <a:lnTo>
                      <a:pt x="7768" y="1531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81a8d3">
                  <a:alpha val="2375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4095617" y="3202023"/>
                <a:ext cx="231404" cy="358376"/>
              </a:xfrm>
              <a:custGeom>
                <a:avLst/>
                <a:gdLst/>
                <a:rect l="l" t="t" r="r" b="b"/>
                <a:pathLst>
                  <a:path w="7101" h="10021" extrusionOk="0">
                    <a:moveTo>
                      <a:pt x="1464" y="0"/>
                    </a:moveTo>
                    <a:lnTo>
                      <a:pt x="61" y="8321"/>
                    </a:lnTo>
                    <a:cubicBezTo>
                      <a:pt x="1" y="8678"/>
                      <a:pt x="102" y="9029"/>
                      <a:pt x="297" y="9130"/>
                    </a:cubicBezTo>
                    <a:cubicBezTo>
                      <a:pt x="864" y="9420"/>
                      <a:pt x="1457" y="9636"/>
                      <a:pt x="2057" y="9784"/>
                    </a:cubicBezTo>
                    <a:cubicBezTo>
                      <a:pt x="2657" y="9933"/>
                      <a:pt x="3284" y="10007"/>
                      <a:pt x="3918" y="10020"/>
                    </a:cubicBezTo>
                    <a:cubicBezTo>
                      <a:pt x="4107" y="10020"/>
                      <a:pt x="4377" y="9804"/>
                      <a:pt x="4505" y="9407"/>
                    </a:cubicBezTo>
                    <a:lnTo>
                      <a:pt x="7101" y="1383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4226580" y="3133035"/>
                <a:ext cx="52107" cy="30434"/>
              </a:xfrm>
              <a:custGeom>
                <a:avLst/>
                <a:gdLst/>
                <a:rect l="l" t="t" r="r" b="b"/>
                <a:pathLst>
                  <a:path w="1599" h="851" extrusionOk="0">
                    <a:moveTo>
                      <a:pt x="115" y="1"/>
                    </a:moveTo>
                    <a:lnTo>
                      <a:pt x="0" y="486"/>
                    </a:lnTo>
                    <a:lnTo>
                      <a:pt x="1484" y="850"/>
                    </a:lnTo>
                    <a:lnTo>
                      <a:pt x="1599" y="36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4090143" y="3266647"/>
                <a:ext cx="232512" cy="227199"/>
              </a:xfrm>
              <a:custGeom>
                <a:avLst/>
                <a:gdLst/>
                <a:rect l="l" t="t" r="r" b="b"/>
                <a:pathLst>
                  <a:path w="7135" h="6353" extrusionOk="0">
                    <a:moveTo>
                      <a:pt x="850" y="0"/>
                    </a:moveTo>
                    <a:lnTo>
                      <a:pt x="0" y="4990"/>
                    </a:lnTo>
                    <a:lnTo>
                      <a:pt x="5576" y="6352"/>
                    </a:lnTo>
                    <a:lnTo>
                      <a:pt x="7134" y="1538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03" name="Google Shape;703;p41"/>
          <p:cNvGrpSpPr/>
          <p:nvPr/>
        </p:nvGrpSpPr>
        <p:grpSpPr>
          <a:xfrm rot="1326966">
            <a:off x="8308062" y="3524621"/>
            <a:ext cx="353023" cy="751188"/>
            <a:chOff x="1950254" y="3090835"/>
            <a:chExt cx="144622" cy="307738"/>
          </a:xfrm>
        </p:grpSpPr>
        <p:grpSp>
          <p:nvGrpSpPr>
            <p:cNvPr id="704" name="Google Shape;704;p41"/>
            <p:cNvGrpSpPr/>
            <p:nvPr/>
          </p:nvGrpSpPr>
          <p:grpSpPr>
            <a:xfrm rot="0">
              <a:off x="1950254" y="3090835"/>
              <a:ext cx="144622" cy="307738"/>
              <a:chOff x="1950462" y="3090835"/>
              <a:chExt cx="144622" cy="307738"/>
            </a:xfrm>
          </p:grpSpPr>
          <p:sp>
            <p:nvSpPr>
              <p:cNvPr id="705" name="Google Shape;705;p41"/>
              <p:cNvSpPr/>
              <p:nvPr/>
            </p:nvSpPr>
            <p:spPr>
              <a:xfrm>
                <a:off x="1971578" y="3150166"/>
                <a:ext cx="123507" cy="248406"/>
              </a:xfrm>
              <a:custGeom>
                <a:avLst/>
                <a:gdLst/>
                <a:rect l="l" t="t" r="r" b="b"/>
                <a:pathLst>
                  <a:path w="3790" h="6946" extrusionOk="0">
                    <a:moveTo>
                      <a:pt x="3635" y="1"/>
                    </a:moveTo>
                    <a:lnTo>
                      <a:pt x="1376" y="540"/>
                    </a:lnTo>
                    <a:cubicBezTo>
                      <a:pt x="1241" y="574"/>
                      <a:pt x="1147" y="675"/>
                      <a:pt x="1120" y="810"/>
                    </a:cubicBezTo>
                    <a:lnTo>
                      <a:pt x="0" y="6818"/>
                    </a:lnTo>
                    <a:lnTo>
                      <a:pt x="668" y="6946"/>
                    </a:lnTo>
                    <a:lnTo>
                      <a:pt x="1747" y="1147"/>
                    </a:lnTo>
                    <a:lnTo>
                      <a:pt x="3790" y="661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1950462" y="3090835"/>
                <a:ext cx="100467" cy="258313"/>
              </a:xfrm>
              <a:custGeom>
                <a:avLst/>
                <a:gdLst/>
                <a:rect l="l" t="t" r="r" b="b"/>
                <a:pathLst>
                  <a:path w="3083" h="7223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 rot="0">
              <a:off x="1950254" y="3090835"/>
              <a:ext cx="144622" cy="307738"/>
              <a:chOff x="1950046" y="3090835"/>
              <a:chExt cx="144622" cy="307738"/>
            </a:xfrm>
          </p:grpSpPr>
          <p:sp>
            <p:nvSpPr>
              <p:cNvPr id="708" name="Google Shape;708;p41"/>
              <p:cNvSpPr/>
              <p:nvPr/>
            </p:nvSpPr>
            <p:spPr>
              <a:xfrm>
                <a:off x="1971129" y="3150416"/>
                <a:ext cx="123539" cy="248156"/>
              </a:xfrm>
              <a:custGeom>
                <a:avLst/>
                <a:gdLst/>
                <a:rect l="l" t="t" r="r" b="b"/>
                <a:pathLst>
                  <a:path w="3791" h="6939" extrusionOk="0">
                    <a:moveTo>
                      <a:pt x="3629" y="0"/>
                    </a:moveTo>
                    <a:lnTo>
                      <a:pt x="1377" y="533"/>
                    </a:lnTo>
                    <a:cubicBezTo>
                      <a:pt x="1242" y="567"/>
                      <a:pt x="1147" y="668"/>
                      <a:pt x="1120" y="803"/>
                    </a:cubicBezTo>
                    <a:lnTo>
                      <a:pt x="1" y="6817"/>
                    </a:lnTo>
                    <a:lnTo>
                      <a:pt x="669" y="6939"/>
                    </a:lnTo>
                    <a:lnTo>
                      <a:pt x="1741" y="1140"/>
                    </a:lnTo>
                    <a:lnTo>
                      <a:pt x="3790" y="654"/>
                    </a:lnTo>
                    <a:lnTo>
                      <a:pt x="3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950046" y="3090835"/>
                <a:ext cx="100467" cy="258563"/>
              </a:xfrm>
              <a:custGeom>
                <a:avLst/>
                <a:gdLst/>
                <a:rect l="l" t="t" r="r" b="b"/>
                <a:pathLst>
                  <a:path w="3083" h="7230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675" y="7229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710" name="Google Shape;710;p41"/>
          <p:cNvSpPr/>
          <p:nvPr/>
        </p:nvSpPr>
        <p:spPr>
          <a:xfrm>
            <a:off x="8046062" y="3495184"/>
            <a:ext cx="75750" cy="81973"/>
          </a:xfrm>
          <a:custGeom>
            <a:avLst/>
            <a:gdLst/>
            <a:rect l="l" t="t" r="r" b="b"/>
            <a:pathLst>
              <a:path w="432" h="426" extrusionOk="0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1992864" y="4287753"/>
            <a:ext cx="75749" cy="83021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6946132" y="618246"/>
            <a:ext cx="75925" cy="81973"/>
          </a:xfrm>
          <a:custGeom>
            <a:avLst/>
            <a:gdLst/>
            <a:rect l="l" t="t" r="r" b="b"/>
            <a:pathLst>
              <a:path w="433" h="426" extrusionOk="0">
                <a:moveTo>
                  <a:pt x="216" y="0"/>
                </a:moveTo>
                <a:cubicBezTo>
                  <a:pt x="95" y="0"/>
                  <a:pt x="1" y="95"/>
                  <a:pt x="1" y="209"/>
                </a:cubicBezTo>
                <a:cubicBezTo>
                  <a:pt x="1" y="331"/>
                  <a:pt x="95" y="425"/>
                  <a:pt x="216" y="425"/>
                </a:cubicBezTo>
                <a:cubicBezTo>
                  <a:pt x="338" y="425"/>
                  <a:pt x="432" y="331"/>
                  <a:pt x="432" y="209"/>
                </a:cubicBezTo>
                <a:cubicBezTo>
                  <a:pt x="432" y="95"/>
                  <a:pt x="338" y="0"/>
                  <a:pt x="2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>
            <a:off x="1481972" y="8005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838212" y="1995332"/>
            <a:ext cx="142207" cy="155864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8359609" y="18744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16" name="Google Shape;716;p41"/>
          <p:cNvGrpSpPr/>
          <p:nvPr/>
        </p:nvGrpSpPr>
        <p:grpSpPr>
          <a:xfrm rot="20316504">
            <a:off x="444843" y="3744425"/>
            <a:ext cx="1065501" cy="521178"/>
            <a:chOff x="4736775" y="1620321"/>
            <a:chExt cx="260407" cy="127386"/>
          </a:xfrm>
        </p:grpSpPr>
        <p:sp>
          <p:nvSpPr>
            <p:cNvPr id="717" name="Google Shape;717;p41"/>
            <p:cNvSpPr/>
            <p:nvPr/>
          </p:nvSpPr>
          <p:spPr>
            <a:xfrm>
              <a:off x="4736775" y="1620321"/>
              <a:ext cx="260407" cy="127386"/>
            </a:xfrm>
            <a:custGeom>
              <a:avLst/>
              <a:gdLst/>
              <a:rect l="l" t="t" r="r" b="b"/>
              <a:pathLst>
                <a:path w="7991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7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85"/>
                  </a:lnTo>
                  <a:lnTo>
                    <a:pt x="1895" y="1094"/>
                  </a:lnTo>
                  <a:lnTo>
                    <a:pt x="2111" y="1100"/>
                  </a:lnTo>
                  <a:lnTo>
                    <a:pt x="2071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46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5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9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7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748" y="3561"/>
                  </a:lnTo>
                  <a:lnTo>
                    <a:pt x="7977" y="871"/>
                  </a:lnTo>
                  <a:cubicBezTo>
                    <a:pt x="7991" y="581"/>
                    <a:pt x="7768" y="332"/>
                    <a:pt x="7472" y="318"/>
                  </a:cubicBez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736893" y="1620321"/>
              <a:ext cx="260179" cy="127386"/>
            </a:xfrm>
            <a:custGeom>
              <a:avLst/>
              <a:gdLst/>
              <a:rect l="l" t="t" r="r" b="b"/>
              <a:pathLst>
                <a:path w="7984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6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78"/>
                  </a:lnTo>
                  <a:lnTo>
                    <a:pt x="1895" y="1087"/>
                  </a:lnTo>
                  <a:lnTo>
                    <a:pt x="2111" y="1100"/>
                  </a:lnTo>
                  <a:lnTo>
                    <a:pt x="2070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39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4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8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6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970" y="871"/>
                  </a:lnTo>
                  <a:cubicBezTo>
                    <a:pt x="7984" y="581"/>
                    <a:pt x="7761" y="332"/>
                    <a:pt x="7465" y="318"/>
                  </a:cubicBezTo>
                  <a:lnTo>
                    <a:pt x="7471" y="318"/>
                  </a:ln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55"/>
          <p:cNvGrpSpPr/>
          <p:nvPr/>
        </p:nvGrpSpPr>
        <p:grpSpPr>
          <a:xfrm rot="18078622">
            <a:off x="173290" y="2855194"/>
            <a:ext cx="440424" cy="653267"/>
            <a:chOff x="2051998" y="433375"/>
            <a:chExt cx="138464" cy="199269"/>
          </a:xfrm>
        </p:grpSpPr>
        <p:sp>
          <p:nvSpPr>
            <p:cNvPr id="1367" name="Google Shape;1367;p55"/>
            <p:cNvSpPr/>
            <p:nvPr/>
          </p:nvSpPr>
          <p:spPr>
            <a:xfrm>
              <a:off x="2051998" y="433375"/>
              <a:ext cx="138464" cy="199018"/>
            </a:xfrm>
            <a:custGeom>
              <a:avLst/>
              <a:gdLst/>
              <a:rect l="l" t="t" r="r" b="b"/>
              <a:pathLst>
                <a:path w="4249" h="5565" extrusionOk="0">
                  <a:moveTo>
                    <a:pt x="3764" y="0"/>
                  </a:moveTo>
                  <a:cubicBezTo>
                    <a:pt x="2929" y="0"/>
                    <a:pt x="2580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50" y="548"/>
                    <a:pt x="1633" y="56"/>
                    <a:pt x="1633" y="56"/>
                  </a:cubicBezTo>
                  <a:lnTo>
                    <a:pt x="1633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7" y="2632"/>
                    <a:pt x="1869" y="2915"/>
                    <a:pt x="1714" y="3212"/>
                  </a:cubicBezTo>
                  <a:cubicBezTo>
                    <a:pt x="1896" y="2740"/>
                    <a:pt x="2037" y="2113"/>
                    <a:pt x="1646" y="1910"/>
                  </a:cubicBezTo>
                  <a:cubicBezTo>
                    <a:pt x="1496" y="1833"/>
                    <a:pt x="1340" y="1803"/>
                    <a:pt x="1189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8" y="2029"/>
                    <a:pt x="701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65"/>
                  </a:lnTo>
                  <a:cubicBezTo>
                    <a:pt x="682" y="5019"/>
                    <a:pt x="1154" y="4371"/>
                    <a:pt x="1518" y="3764"/>
                  </a:cubicBezTo>
                  <a:cubicBezTo>
                    <a:pt x="2583" y="3225"/>
                    <a:pt x="3912" y="3178"/>
                    <a:pt x="3912" y="3178"/>
                  </a:cubicBezTo>
                  <a:cubicBezTo>
                    <a:pt x="3594" y="3025"/>
                    <a:pt x="3300" y="2964"/>
                    <a:pt x="3035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6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8" y="1931"/>
                    <a:pt x="2253" y="2254"/>
                  </a:cubicBezTo>
                  <a:cubicBezTo>
                    <a:pt x="2381" y="1924"/>
                    <a:pt x="2462" y="1667"/>
                    <a:pt x="2502" y="1533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2051998" y="433375"/>
              <a:ext cx="138464" cy="199269"/>
            </a:xfrm>
            <a:custGeom>
              <a:avLst/>
              <a:gdLst/>
              <a:rect l="l" t="t" r="r" b="b"/>
              <a:pathLst>
                <a:path w="4249" h="5572" extrusionOk="0">
                  <a:moveTo>
                    <a:pt x="3764" y="0"/>
                  </a:moveTo>
                  <a:cubicBezTo>
                    <a:pt x="2929" y="0"/>
                    <a:pt x="2579" y="859"/>
                    <a:pt x="2435" y="1411"/>
                  </a:cubicBezTo>
                  <a:cubicBezTo>
                    <a:pt x="2435" y="1418"/>
                    <a:pt x="2374" y="1641"/>
                    <a:pt x="2246" y="1984"/>
                  </a:cubicBezTo>
                  <a:cubicBezTo>
                    <a:pt x="2549" y="548"/>
                    <a:pt x="1632" y="56"/>
                    <a:pt x="1632" y="56"/>
                  </a:cubicBezTo>
                  <a:lnTo>
                    <a:pt x="1632" y="56"/>
                  </a:lnTo>
                  <a:cubicBezTo>
                    <a:pt x="2044" y="865"/>
                    <a:pt x="2091" y="1991"/>
                    <a:pt x="2098" y="2382"/>
                  </a:cubicBezTo>
                  <a:cubicBezTo>
                    <a:pt x="1996" y="2632"/>
                    <a:pt x="1868" y="2915"/>
                    <a:pt x="1713" y="3212"/>
                  </a:cubicBezTo>
                  <a:cubicBezTo>
                    <a:pt x="1895" y="2740"/>
                    <a:pt x="2037" y="2113"/>
                    <a:pt x="1653" y="1910"/>
                  </a:cubicBezTo>
                  <a:cubicBezTo>
                    <a:pt x="1501" y="1833"/>
                    <a:pt x="1344" y="1803"/>
                    <a:pt x="1191" y="1803"/>
                  </a:cubicBezTo>
                  <a:cubicBezTo>
                    <a:pt x="680" y="1803"/>
                    <a:pt x="223" y="2139"/>
                    <a:pt x="223" y="2139"/>
                  </a:cubicBezTo>
                  <a:cubicBezTo>
                    <a:pt x="223" y="2139"/>
                    <a:pt x="437" y="2029"/>
                    <a:pt x="700" y="2029"/>
                  </a:cubicBezTo>
                  <a:cubicBezTo>
                    <a:pt x="878" y="2029"/>
                    <a:pt x="1077" y="2079"/>
                    <a:pt x="1248" y="2247"/>
                  </a:cubicBezTo>
                  <a:cubicBezTo>
                    <a:pt x="1585" y="2578"/>
                    <a:pt x="1511" y="3346"/>
                    <a:pt x="1464" y="3663"/>
                  </a:cubicBezTo>
                  <a:cubicBezTo>
                    <a:pt x="1100" y="4284"/>
                    <a:pt x="621" y="4938"/>
                    <a:pt x="1" y="5491"/>
                  </a:cubicBezTo>
                  <a:lnTo>
                    <a:pt x="68" y="5572"/>
                  </a:lnTo>
                  <a:cubicBezTo>
                    <a:pt x="682" y="5019"/>
                    <a:pt x="1154" y="4378"/>
                    <a:pt x="1518" y="3764"/>
                  </a:cubicBezTo>
                  <a:cubicBezTo>
                    <a:pt x="2583" y="3225"/>
                    <a:pt x="3911" y="3178"/>
                    <a:pt x="3911" y="3178"/>
                  </a:cubicBezTo>
                  <a:cubicBezTo>
                    <a:pt x="3594" y="3025"/>
                    <a:pt x="3300" y="2964"/>
                    <a:pt x="3034" y="2964"/>
                  </a:cubicBezTo>
                  <a:cubicBezTo>
                    <a:pt x="2352" y="2964"/>
                    <a:pt x="1855" y="3362"/>
                    <a:pt x="1612" y="3609"/>
                  </a:cubicBezTo>
                  <a:cubicBezTo>
                    <a:pt x="1855" y="3178"/>
                    <a:pt x="2044" y="2767"/>
                    <a:pt x="2185" y="2423"/>
                  </a:cubicBezTo>
                  <a:cubicBezTo>
                    <a:pt x="2833" y="1802"/>
                    <a:pt x="4249" y="1452"/>
                    <a:pt x="4249" y="1452"/>
                  </a:cubicBezTo>
                  <a:cubicBezTo>
                    <a:pt x="4106" y="1426"/>
                    <a:pt x="3971" y="1415"/>
                    <a:pt x="3844" y="1415"/>
                  </a:cubicBezTo>
                  <a:cubicBezTo>
                    <a:pt x="2993" y="1415"/>
                    <a:pt x="2487" y="1931"/>
                    <a:pt x="2253" y="2254"/>
                  </a:cubicBezTo>
                  <a:cubicBezTo>
                    <a:pt x="2381" y="1924"/>
                    <a:pt x="2462" y="1667"/>
                    <a:pt x="2502" y="1539"/>
                  </a:cubicBezTo>
                  <a:cubicBezTo>
                    <a:pt x="3069" y="447"/>
                    <a:pt x="3831" y="2"/>
                    <a:pt x="3831" y="2"/>
                  </a:cubicBezTo>
                  <a:cubicBezTo>
                    <a:pt x="3808" y="1"/>
                    <a:pt x="3786" y="0"/>
                    <a:pt x="3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69" name="Google Shape;1369;p55"/>
          <p:cNvGrpSpPr/>
          <p:nvPr/>
        </p:nvGrpSpPr>
        <p:grpSpPr>
          <a:xfrm rot="0">
            <a:off x="545041" y="867750"/>
            <a:ext cx="8053918" cy="3408000"/>
            <a:chOff x="4392135" y="1017735"/>
            <a:chExt cx="4038638" cy="3260199"/>
          </a:xfrm>
        </p:grpSpPr>
        <p:grpSp>
          <p:nvGrpSpPr>
            <p:cNvPr id="1370" name="Google Shape;1370;p55"/>
            <p:cNvGrpSpPr/>
            <p:nvPr/>
          </p:nvGrpSpPr>
          <p:grpSpPr>
            <a:xfrm rot="0">
              <a:off x="4392135" y="1017735"/>
              <a:ext cx="4038638" cy="3260199"/>
              <a:chOff x="944075" y="1247775"/>
              <a:chExt cx="3619500" cy="2921850"/>
            </a:xfrm>
          </p:grpSpPr>
          <p:sp>
            <p:nvSpPr>
              <p:cNvPr id="1371" name="Google Shape;1371;p55"/>
              <p:cNvSpPr/>
              <p:nvPr/>
            </p:nvSpPr>
            <p:spPr>
              <a:xfrm>
                <a:off x="2176325" y="3747675"/>
                <a:ext cx="1155000" cy="287700"/>
              </a:xfrm>
              <a:prstGeom prst="rect">
                <a:avLst/>
              </a:prstGeom>
              <a:solidFill>
                <a:schemeClr val="dk1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2" name="Google Shape;1372;p55"/>
              <p:cNvSpPr/>
              <p:nvPr/>
            </p:nvSpPr>
            <p:spPr>
              <a:xfrm>
                <a:off x="2114375" y="4035525"/>
                <a:ext cx="1278900" cy="134100"/>
              </a:xfrm>
              <a:prstGeom prst="rect">
                <a:avLst/>
              </a:prstGeom>
              <a:solidFill>
                <a:schemeClr val="lt2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3" name="Google Shape;1373;p55"/>
              <p:cNvSpPr/>
              <p:nvPr/>
            </p:nvSpPr>
            <p:spPr>
              <a:xfrm>
                <a:off x="944075" y="1247775"/>
                <a:ext cx="3619500" cy="2499900"/>
              </a:xfrm>
              <a:prstGeom prst="roundRect">
                <a:avLst>
                  <a:gd name="adj" fmla="val 5689"/>
                </a:avLst>
              </a:prstGeom>
              <a:solidFill>
                <a:schemeClr val="lt2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374" name="Google Shape;1374;p55"/>
            <p:cNvSpPr/>
            <p:nvPr/>
          </p:nvSpPr>
          <p:spPr>
            <a:xfrm>
              <a:off x="6145075" y="3594136"/>
              <a:ext cx="532800" cy="102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76" name="Google Shape;1376;p55"/>
          <p:cNvSpPr txBox="1">
            <a:spLocks noGrp="1"/>
          </p:cNvSpPr>
          <p:nvPr>
            <p:ph type="title" idx="0"/>
          </p:nvPr>
        </p:nvSpPr>
        <p:spPr>
          <a:xfrm>
            <a:off x="3735213" y="0"/>
            <a:ext cx="2043080" cy="606659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동영상</a:t>
            </a:r>
            <a:endParaRPr lang="ko-KR" altLang="en-US"/>
          </a:p>
        </p:txBody>
      </p:sp>
      <p:grpSp>
        <p:nvGrpSpPr>
          <p:cNvPr id="1378" name="Google Shape;1378;p55"/>
          <p:cNvGrpSpPr/>
          <p:nvPr/>
        </p:nvGrpSpPr>
        <p:grpSpPr>
          <a:xfrm rot="1272410">
            <a:off x="8284631" y="3176458"/>
            <a:ext cx="620098" cy="803416"/>
            <a:chOff x="3214043" y="1506773"/>
            <a:chExt cx="425853" cy="536086"/>
          </a:xfrm>
        </p:grpSpPr>
        <p:sp>
          <p:nvSpPr>
            <p:cNvPr id="1379" name="Google Shape;1379;p55"/>
            <p:cNvSpPr/>
            <p:nvPr/>
          </p:nvSpPr>
          <p:spPr>
            <a:xfrm>
              <a:off x="3214140" y="1506773"/>
              <a:ext cx="425658" cy="536080"/>
            </a:xfrm>
            <a:custGeom>
              <a:avLst/>
              <a:gdLst/>
              <a:rect l="l" t="t" r="r" b="b"/>
              <a:pathLst>
                <a:path w="13062" h="14990" extrusionOk="0">
                  <a:moveTo>
                    <a:pt x="6534" y="0"/>
                  </a:moveTo>
                  <a:cubicBezTo>
                    <a:pt x="2927" y="0"/>
                    <a:pt x="1" y="2920"/>
                    <a:pt x="1" y="6527"/>
                  </a:cubicBezTo>
                  <a:cubicBezTo>
                    <a:pt x="1" y="8220"/>
                    <a:pt x="641" y="9757"/>
                    <a:pt x="1693" y="10917"/>
                  </a:cubicBezTo>
                  <a:cubicBezTo>
                    <a:pt x="2312" y="12365"/>
                    <a:pt x="3439" y="13668"/>
                    <a:pt x="5475" y="13668"/>
                  </a:cubicBezTo>
                  <a:cubicBezTo>
                    <a:pt x="5725" y="13668"/>
                    <a:pt x="5987" y="13648"/>
                    <a:pt x="6265" y="13607"/>
                  </a:cubicBezTo>
                  <a:cubicBezTo>
                    <a:pt x="6298" y="13803"/>
                    <a:pt x="6346" y="13958"/>
                    <a:pt x="6373" y="14059"/>
                  </a:cubicBezTo>
                  <a:cubicBezTo>
                    <a:pt x="6184" y="14322"/>
                    <a:pt x="6002" y="14592"/>
                    <a:pt x="5840" y="14875"/>
                  </a:cubicBezTo>
                  <a:lnTo>
                    <a:pt x="6049" y="14990"/>
                  </a:lnTo>
                  <a:cubicBezTo>
                    <a:pt x="6190" y="14720"/>
                    <a:pt x="6359" y="14457"/>
                    <a:pt x="6534" y="14207"/>
                  </a:cubicBezTo>
                  <a:cubicBezTo>
                    <a:pt x="6683" y="14234"/>
                    <a:pt x="6831" y="14255"/>
                    <a:pt x="6973" y="14275"/>
                  </a:cubicBezTo>
                  <a:cubicBezTo>
                    <a:pt x="6986" y="14295"/>
                    <a:pt x="7006" y="14322"/>
                    <a:pt x="7020" y="14349"/>
                  </a:cubicBezTo>
                  <a:lnTo>
                    <a:pt x="7121" y="14288"/>
                  </a:lnTo>
                  <a:cubicBezTo>
                    <a:pt x="7278" y="14302"/>
                    <a:pt x="7429" y="14309"/>
                    <a:pt x="7577" y="14309"/>
                  </a:cubicBezTo>
                  <a:cubicBezTo>
                    <a:pt x="10132" y="14309"/>
                    <a:pt x="11256" y="12269"/>
                    <a:pt x="11747" y="10458"/>
                  </a:cubicBezTo>
                  <a:cubicBezTo>
                    <a:pt x="12576" y="9366"/>
                    <a:pt x="13061" y="8004"/>
                    <a:pt x="13061" y="6527"/>
                  </a:cubicBezTo>
                  <a:cubicBezTo>
                    <a:pt x="13061" y="2920"/>
                    <a:pt x="10142" y="0"/>
                    <a:pt x="653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380" name="Google Shape;1380;p55"/>
            <p:cNvGrpSpPr/>
            <p:nvPr/>
          </p:nvGrpSpPr>
          <p:grpSpPr>
            <a:xfrm rot="0">
              <a:off x="3214043" y="1506773"/>
              <a:ext cx="425853" cy="536086"/>
              <a:chOff x="2493863" y="1506773"/>
              <a:chExt cx="425853" cy="536086"/>
            </a:xfrm>
          </p:grpSpPr>
          <p:sp>
            <p:nvSpPr>
              <p:cNvPr id="1381" name="Google Shape;1381;p55"/>
              <p:cNvSpPr/>
              <p:nvPr/>
            </p:nvSpPr>
            <p:spPr>
              <a:xfrm>
                <a:off x="2493863" y="1506773"/>
                <a:ext cx="425853" cy="467130"/>
              </a:xfrm>
              <a:custGeom>
                <a:avLst/>
                <a:gdLst/>
                <a:rect l="l" t="t" r="r" b="b"/>
                <a:pathLst>
                  <a:path w="13068" h="13062" extrusionOk="0">
                    <a:moveTo>
                      <a:pt x="6534" y="0"/>
                    </a:moveTo>
                    <a:cubicBezTo>
                      <a:pt x="2926" y="0"/>
                      <a:pt x="0" y="2927"/>
                      <a:pt x="0" y="6534"/>
                    </a:cubicBezTo>
                    <a:cubicBezTo>
                      <a:pt x="0" y="10142"/>
                      <a:pt x="2926" y="13061"/>
                      <a:pt x="6534" y="13061"/>
                    </a:cubicBezTo>
                    <a:cubicBezTo>
                      <a:pt x="10141" y="13061"/>
                      <a:pt x="13068" y="10142"/>
                      <a:pt x="13068" y="6534"/>
                    </a:cubicBezTo>
                    <a:cubicBezTo>
                      <a:pt x="13068" y="2927"/>
                      <a:pt x="10141" y="0"/>
                      <a:pt x="6534" y="0"/>
                    </a:cubicBezTo>
                    <a:close/>
                  </a:path>
                </a:pathLst>
              </a:custGeom>
              <a:solidFill>
                <a:srgbClr val="81a8d3">
                  <a:alpha val="218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2" name="Google Shape;1382;p55"/>
              <p:cNvSpPr/>
              <p:nvPr/>
            </p:nvSpPr>
            <p:spPr>
              <a:xfrm>
                <a:off x="2523223" y="1760227"/>
                <a:ext cx="214328" cy="235603"/>
              </a:xfrm>
              <a:custGeom>
                <a:avLst/>
                <a:gdLst/>
                <a:rect l="l" t="t" r="r" b="b"/>
                <a:pathLst>
                  <a:path w="6577" h="6588" extrusionOk="0">
                    <a:moveTo>
                      <a:pt x="30" y="0"/>
                    </a:moveTo>
                    <a:cubicBezTo>
                      <a:pt x="30" y="0"/>
                      <a:pt x="1" y="6587"/>
                      <a:pt x="4583" y="6587"/>
                    </a:cubicBezTo>
                    <a:cubicBezTo>
                      <a:pt x="4942" y="6587"/>
                      <a:pt x="5330" y="6547"/>
                      <a:pt x="5748" y="6460"/>
                    </a:cubicBezTo>
                    <a:cubicBezTo>
                      <a:pt x="5748" y="6460"/>
                      <a:pt x="6577" y="4336"/>
                      <a:pt x="5093" y="3034"/>
                    </a:cubicBezTo>
                    <a:cubicBezTo>
                      <a:pt x="3610" y="1740"/>
                      <a:pt x="771" y="1025"/>
                      <a:pt x="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3" name="Google Shape;1383;p55"/>
              <p:cNvSpPr/>
              <p:nvPr/>
            </p:nvSpPr>
            <p:spPr>
              <a:xfrm>
                <a:off x="2531858" y="1781900"/>
                <a:ext cx="197350" cy="238071"/>
              </a:xfrm>
              <a:custGeom>
                <a:avLst/>
                <a:gdLst/>
                <a:rect l="l" t="t" r="r" b="b"/>
                <a:pathLst>
                  <a:path w="6056" h="6657" extrusionOk="0">
                    <a:moveTo>
                      <a:pt x="1" y="1"/>
                    </a:moveTo>
                    <a:cubicBezTo>
                      <a:pt x="75" y="176"/>
                      <a:pt x="169" y="338"/>
                      <a:pt x="264" y="500"/>
                    </a:cubicBezTo>
                    <a:cubicBezTo>
                      <a:pt x="358" y="655"/>
                      <a:pt x="466" y="810"/>
                      <a:pt x="574" y="965"/>
                    </a:cubicBezTo>
                    <a:cubicBezTo>
                      <a:pt x="789" y="1269"/>
                      <a:pt x="1032" y="1558"/>
                      <a:pt x="1282" y="1835"/>
                    </a:cubicBezTo>
                    <a:cubicBezTo>
                      <a:pt x="1322" y="1882"/>
                      <a:pt x="1363" y="1923"/>
                      <a:pt x="1403" y="1970"/>
                    </a:cubicBezTo>
                    <a:cubicBezTo>
                      <a:pt x="1403" y="1970"/>
                      <a:pt x="1403" y="1977"/>
                      <a:pt x="1403" y="1977"/>
                    </a:cubicBezTo>
                    <a:lnTo>
                      <a:pt x="1417" y="1977"/>
                    </a:lnTo>
                    <a:cubicBezTo>
                      <a:pt x="1632" y="2213"/>
                      <a:pt x="1862" y="2435"/>
                      <a:pt x="2098" y="2651"/>
                    </a:cubicBezTo>
                    <a:cubicBezTo>
                      <a:pt x="1757" y="2732"/>
                      <a:pt x="1402" y="2771"/>
                      <a:pt x="1046" y="2771"/>
                    </a:cubicBezTo>
                    <a:cubicBezTo>
                      <a:pt x="929" y="2771"/>
                      <a:pt x="812" y="2767"/>
                      <a:pt x="695" y="2759"/>
                    </a:cubicBezTo>
                    <a:lnTo>
                      <a:pt x="695" y="2759"/>
                    </a:lnTo>
                    <a:cubicBezTo>
                      <a:pt x="936" y="2795"/>
                      <a:pt x="1182" y="2815"/>
                      <a:pt x="1429" y="2815"/>
                    </a:cubicBezTo>
                    <a:cubicBezTo>
                      <a:pt x="1686" y="2815"/>
                      <a:pt x="1944" y="2793"/>
                      <a:pt x="2199" y="2745"/>
                    </a:cubicBezTo>
                    <a:cubicBezTo>
                      <a:pt x="2435" y="2961"/>
                      <a:pt x="2678" y="3163"/>
                      <a:pt x="2927" y="3359"/>
                    </a:cubicBezTo>
                    <a:cubicBezTo>
                      <a:pt x="3183" y="3568"/>
                      <a:pt x="3439" y="3770"/>
                      <a:pt x="3682" y="3993"/>
                    </a:cubicBezTo>
                    <a:cubicBezTo>
                      <a:pt x="3386" y="4087"/>
                      <a:pt x="3075" y="4175"/>
                      <a:pt x="2765" y="4235"/>
                    </a:cubicBezTo>
                    <a:cubicBezTo>
                      <a:pt x="2583" y="4269"/>
                      <a:pt x="2401" y="4296"/>
                      <a:pt x="2219" y="4303"/>
                    </a:cubicBezTo>
                    <a:cubicBezTo>
                      <a:pt x="2171" y="4305"/>
                      <a:pt x="2123" y="4306"/>
                      <a:pt x="2075" y="4306"/>
                    </a:cubicBezTo>
                    <a:cubicBezTo>
                      <a:pt x="1939" y="4306"/>
                      <a:pt x="1802" y="4295"/>
                      <a:pt x="1673" y="4256"/>
                    </a:cubicBezTo>
                    <a:lnTo>
                      <a:pt x="1673" y="4256"/>
                    </a:lnTo>
                    <a:cubicBezTo>
                      <a:pt x="1848" y="4323"/>
                      <a:pt x="2037" y="4343"/>
                      <a:pt x="2219" y="4350"/>
                    </a:cubicBezTo>
                    <a:cubicBezTo>
                      <a:pt x="2401" y="4350"/>
                      <a:pt x="2590" y="4343"/>
                      <a:pt x="2772" y="4323"/>
                    </a:cubicBezTo>
                    <a:cubicBezTo>
                      <a:pt x="3129" y="4283"/>
                      <a:pt x="3480" y="4215"/>
                      <a:pt x="3824" y="4127"/>
                    </a:cubicBezTo>
                    <a:cubicBezTo>
                      <a:pt x="4080" y="4363"/>
                      <a:pt x="4330" y="4606"/>
                      <a:pt x="4559" y="4862"/>
                    </a:cubicBezTo>
                    <a:cubicBezTo>
                      <a:pt x="4653" y="4964"/>
                      <a:pt x="4741" y="5071"/>
                      <a:pt x="4828" y="5173"/>
                    </a:cubicBezTo>
                    <a:cubicBezTo>
                      <a:pt x="4552" y="5267"/>
                      <a:pt x="4262" y="5341"/>
                      <a:pt x="3972" y="5368"/>
                    </a:cubicBezTo>
                    <a:cubicBezTo>
                      <a:pt x="3870" y="5380"/>
                      <a:pt x="3768" y="5387"/>
                      <a:pt x="3668" y="5387"/>
                    </a:cubicBezTo>
                    <a:cubicBezTo>
                      <a:pt x="3595" y="5387"/>
                      <a:pt x="3524" y="5383"/>
                      <a:pt x="3453" y="5375"/>
                    </a:cubicBezTo>
                    <a:cubicBezTo>
                      <a:pt x="3278" y="5355"/>
                      <a:pt x="3109" y="5314"/>
                      <a:pt x="2947" y="5233"/>
                    </a:cubicBezTo>
                    <a:lnTo>
                      <a:pt x="2947" y="5233"/>
                    </a:lnTo>
                    <a:cubicBezTo>
                      <a:pt x="3096" y="5334"/>
                      <a:pt x="3264" y="5395"/>
                      <a:pt x="3439" y="5436"/>
                    </a:cubicBezTo>
                    <a:cubicBezTo>
                      <a:pt x="3615" y="5476"/>
                      <a:pt x="3797" y="5483"/>
                      <a:pt x="3979" y="5490"/>
                    </a:cubicBezTo>
                    <a:cubicBezTo>
                      <a:pt x="4154" y="5490"/>
                      <a:pt x="4336" y="5476"/>
                      <a:pt x="4512" y="5456"/>
                    </a:cubicBezTo>
                    <a:cubicBezTo>
                      <a:pt x="4673" y="5436"/>
                      <a:pt x="4828" y="5402"/>
                      <a:pt x="4984" y="5368"/>
                    </a:cubicBezTo>
                    <a:cubicBezTo>
                      <a:pt x="5314" y="5773"/>
                      <a:pt x="5604" y="6204"/>
                      <a:pt x="5853" y="6656"/>
                    </a:cubicBezTo>
                    <a:lnTo>
                      <a:pt x="6056" y="6541"/>
                    </a:lnTo>
                    <a:cubicBezTo>
                      <a:pt x="5678" y="5881"/>
                      <a:pt x="5206" y="5287"/>
                      <a:pt x="4694" y="4741"/>
                    </a:cubicBezTo>
                    <a:cubicBezTo>
                      <a:pt x="4667" y="4721"/>
                      <a:pt x="4640" y="4694"/>
                      <a:pt x="4613" y="4667"/>
                    </a:cubicBezTo>
                    <a:cubicBezTo>
                      <a:pt x="4653" y="4498"/>
                      <a:pt x="4667" y="4343"/>
                      <a:pt x="4673" y="4181"/>
                    </a:cubicBezTo>
                    <a:cubicBezTo>
                      <a:pt x="4680" y="4006"/>
                      <a:pt x="4680" y="3838"/>
                      <a:pt x="4667" y="3669"/>
                    </a:cubicBezTo>
                    <a:cubicBezTo>
                      <a:pt x="4633" y="3325"/>
                      <a:pt x="4566" y="2995"/>
                      <a:pt x="4464" y="2671"/>
                    </a:cubicBezTo>
                    <a:lnTo>
                      <a:pt x="4464" y="2671"/>
                    </a:lnTo>
                    <a:cubicBezTo>
                      <a:pt x="4532" y="3001"/>
                      <a:pt x="4559" y="3339"/>
                      <a:pt x="4545" y="3669"/>
                    </a:cubicBezTo>
                    <a:cubicBezTo>
                      <a:pt x="4539" y="3831"/>
                      <a:pt x="4525" y="3999"/>
                      <a:pt x="4498" y="4161"/>
                    </a:cubicBezTo>
                    <a:cubicBezTo>
                      <a:pt x="4478" y="4269"/>
                      <a:pt x="4458" y="4377"/>
                      <a:pt x="4431" y="4478"/>
                    </a:cubicBezTo>
                    <a:cubicBezTo>
                      <a:pt x="4249" y="4303"/>
                      <a:pt x="4067" y="4134"/>
                      <a:pt x="3878" y="3966"/>
                    </a:cubicBezTo>
                    <a:cubicBezTo>
                      <a:pt x="3628" y="3750"/>
                      <a:pt x="3372" y="3554"/>
                      <a:pt x="3116" y="3359"/>
                    </a:cubicBezTo>
                    <a:cubicBezTo>
                      <a:pt x="3123" y="3062"/>
                      <a:pt x="3109" y="2772"/>
                      <a:pt x="3082" y="2475"/>
                    </a:cubicBezTo>
                    <a:cubicBezTo>
                      <a:pt x="3062" y="2179"/>
                      <a:pt x="3021" y="1882"/>
                      <a:pt x="2947" y="1599"/>
                    </a:cubicBezTo>
                    <a:lnTo>
                      <a:pt x="2947" y="1599"/>
                    </a:lnTo>
                    <a:cubicBezTo>
                      <a:pt x="2988" y="1889"/>
                      <a:pt x="3001" y="2186"/>
                      <a:pt x="2994" y="2482"/>
                    </a:cubicBezTo>
                    <a:cubicBezTo>
                      <a:pt x="2988" y="2732"/>
                      <a:pt x="2974" y="2981"/>
                      <a:pt x="2954" y="3231"/>
                    </a:cubicBezTo>
                    <a:cubicBezTo>
                      <a:pt x="2448" y="2853"/>
                      <a:pt x="1963" y="2435"/>
                      <a:pt x="1511" y="1990"/>
                    </a:cubicBezTo>
                    <a:lnTo>
                      <a:pt x="1518" y="1990"/>
                    </a:lnTo>
                    <a:cubicBezTo>
                      <a:pt x="1531" y="1592"/>
                      <a:pt x="1518" y="1194"/>
                      <a:pt x="1464" y="803"/>
                    </a:cubicBezTo>
                    <a:lnTo>
                      <a:pt x="1464" y="803"/>
                    </a:lnTo>
                    <a:cubicBezTo>
                      <a:pt x="1477" y="1167"/>
                      <a:pt x="1457" y="1525"/>
                      <a:pt x="1410" y="1889"/>
                    </a:cubicBezTo>
                    <a:cubicBezTo>
                      <a:pt x="1383" y="1855"/>
                      <a:pt x="1356" y="1828"/>
                      <a:pt x="1322" y="1794"/>
                    </a:cubicBezTo>
                    <a:cubicBezTo>
                      <a:pt x="1066" y="1525"/>
                      <a:pt x="823" y="1242"/>
                      <a:pt x="601" y="945"/>
                    </a:cubicBezTo>
                    <a:cubicBezTo>
                      <a:pt x="486" y="797"/>
                      <a:pt x="378" y="648"/>
                      <a:pt x="277" y="493"/>
                    </a:cubicBezTo>
                    <a:cubicBezTo>
                      <a:pt x="176" y="331"/>
                      <a:pt x="81" y="17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4" name="Google Shape;1384;p55"/>
              <p:cNvSpPr/>
              <p:nvPr/>
            </p:nvSpPr>
            <p:spPr>
              <a:xfrm>
                <a:off x="2546815" y="1617568"/>
                <a:ext cx="255584" cy="318358"/>
              </a:xfrm>
              <a:custGeom>
                <a:avLst/>
                <a:gdLst/>
                <a:rect l="l" t="t" r="r" b="b"/>
                <a:pathLst>
                  <a:path w="7843" h="8902" extrusionOk="0">
                    <a:moveTo>
                      <a:pt x="3823" y="4528"/>
                    </a:moveTo>
                    <a:cubicBezTo>
                      <a:pt x="3966" y="4704"/>
                      <a:pt x="4180" y="4808"/>
                      <a:pt x="4411" y="4808"/>
                    </a:cubicBezTo>
                    <a:cubicBezTo>
                      <a:pt x="4464" y="4808"/>
                      <a:pt x="4518" y="4803"/>
                      <a:pt x="4572" y="4791"/>
                    </a:cubicBezTo>
                    <a:cubicBezTo>
                      <a:pt x="4653" y="4778"/>
                      <a:pt x="4727" y="4751"/>
                      <a:pt x="4788" y="4710"/>
                    </a:cubicBezTo>
                    <a:lnTo>
                      <a:pt x="4788" y="4710"/>
                    </a:lnTo>
                    <a:cubicBezTo>
                      <a:pt x="4788" y="4825"/>
                      <a:pt x="4781" y="4933"/>
                      <a:pt x="4774" y="5048"/>
                    </a:cubicBezTo>
                    <a:cubicBezTo>
                      <a:pt x="4761" y="5203"/>
                      <a:pt x="4631" y="5300"/>
                      <a:pt x="4497" y="5300"/>
                    </a:cubicBezTo>
                    <a:cubicBezTo>
                      <a:pt x="4428" y="5300"/>
                      <a:pt x="4357" y="5274"/>
                      <a:pt x="4302" y="5216"/>
                    </a:cubicBezTo>
                    <a:cubicBezTo>
                      <a:pt x="4133" y="5034"/>
                      <a:pt x="3965" y="4852"/>
                      <a:pt x="3810" y="4663"/>
                    </a:cubicBezTo>
                    <a:cubicBezTo>
                      <a:pt x="3817" y="4616"/>
                      <a:pt x="3823" y="4569"/>
                      <a:pt x="3823" y="4528"/>
                    </a:cubicBezTo>
                    <a:close/>
                    <a:moveTo>
                      <a:pt x="6251" y="3672"/>
                    </a:moveTo>
                    <a:lnTo>
                      <a:pt x="6251" y="3672"/>
                    </a:lnTo>
                    <a:cubicBezTo>
                      <a:pt x="6163" y="4245"/>
                      <a:pt x="6015" y="4812"/>
                      <a:pt x="5799" y="5344"/>
                    </a:cubicBezTo>
                    <a:cubicBezTo>
                      <a:pt x="5759" y="5452"/>
                      <a:pt x="5664" y="5526"/>
                      <a:pt x="5549" y="5547"/>
                    </a:cubicBezTo>
                    <a:lnTo>
                      <a:pt x="5543" y="5547"/>
                    </a:lnTo>
                    <a:cubicBezTo>
                      <a:pt x="5528" y="5549"/>
                      <a:pt x="5514" y="5549"/>
                      <a:pt x="5500" y="5549"/>
                    </a:cubicBezTo>
                    <a:cubicBezTo>
                      <a:pt x="5316" y="5549"/>
                      <a:pt x="5160" y="5390"/>
                      <a:pt x="5179" y="5196"/>
                    </a:cubicBezTo>
                    <a:cubicBezTo>
                      <a:pt x="5219" y="4852"/>
                      <a:pt x="5219" y="4508"/>
                      <a:pt x="5199" y="4164"/>
                    </a:cubicBezTo>
                    <a:lnTo>
                      <a:pt x="5199" y="4164"/>
                    </a:lnTo>
                    <a:cubicBezTo>
                      <a:pt x="5246" y="4170"/>
                      <a:pt x="5295" y="4173"/>
                      <a:pt x="5344" y="4173"/>
                    </a:cubicBezTo>
                    <a:cubicBezTo>
                      <a:pt x="5414" y="4173"/>
                      <a:pt x="5485" y="4167"/>
                      <a:pt x="5556" y="4151"/>
                    </a:cubicBezTo>
                    <a:cubicBezTo>
                      <a:pt x="5860" y="4090"/>
                      <a:pt x="6102" y="3908"/>
                      <a:pt x="6251" y="3672"/>
                    </a:cubicBezTo>
                    <a:close/>
                    <a:moveTo>
                      <a:pt x="3628" y="5095"/>
                    </a:moveTo>
                    <a:cubicBezTo>
                      <a:pt x="3635" y="5102"/>
                      <a:pt x="3641" y="5115"/>
                      <a:pt x="3648" y="5122"/>
                    </a:cubicBezTo>
                    <a:cubicBezTo>
                      <a:pt x="3864" y="5371"/>
                      <a:pt x="3857" y="5729"/>
                      <a:pt x="3668" y="5998"/>
                    </a:cubicBezTo>
                    <a:lnTo>
                      <a:pt x="3661" y="5998"/>
                    </a:lnTo>
                    <a:lnTo>
                      <a:pt x="3648" y="5992"/>
                    </a:lnTo>
                    <a:cubicBezTo>
                      <a:pt x="3378" y="5837"/>
                      <a:pt x="3115" y="5695"/>
                      <a:pt x="2873" y="5520"/>
                    </a:cubicBezTo>
                    <a:cubicBezTo>
                      <a:pt x="2920" y="5513"/>
                      <a:pt x="2967" y="5506"/>
                      <a:pt x="3014" y="5499"/>
                    </a:cubicBezTo>
                    <a:cubicBezTo>
                      <a:pt x="3270" y="5445"/>
                      <a:pt x="3486" y="5297"/>
                      <a:pt x="3628" y="5095"/>
                    </a:cubicBezTo>
                    <a:close/>
                    <a:moveTo>
                      <a:pt x="4414" y="0"/>
                    </a:moveTo>
                    <a:cubicBezTo>
                      <a:pt x="4357" y="0"/>
                      <a:pt x="4299" y="6"/>
                      <a:pt x="4241" y="17"/>
                    </a:cubicBezTo>
                    <a:cubicBezTo>
                      <a:pt x="3769" y="119"/>
                      <a:pt x="3473" y="570"/>
                      <a:pt x="3560" y="1042"/>
                    </a:cubicBezTo>
                    <a:cubicBezTo>
                      <a:pt x="3319" y="762"/>
                      <a:pt x="2966" y="590"/>
                      <a:pt x="2584" y="590"/>
                    </a:cubicBezTo>
                    <a:cubicBezTo>
                      <a:pt x="2497" y="590"/>
                      <a:pt x="2409" y="599"/>
                      <a:pt x="2320" y="618"/>
                    </a:cubicBezTo>
                    <a:cubicBezTo>
                      <a:pt x="1618" y="766"/>
                      <a:pt x="1167" y="1447"/>
                      <a:pt x="1315" y="2148"/>
                    </a:cubicBezTo>
                    <a:cubicBezTo>
                      <a:pt x="1342" y="2297"/>
                      <a:pt x="1396" y="2425"/>
                      <a:pt x="1463" y="2546"/>
                    </a:cubicBezTo>
                    <a:cubicBezTo>
                      <a:pt x="1435" y="2544"/>
                      <a:pt x="1406" y="2544"/>
                      <a:pt x="1377" y="2544"/>
                    </a:cubicBezTo>
                    <a:cubicBezTo>
                      <a:pt x="1291" y="2544"/>
                      <a:pt x="1204" y="2551"/>
                      <a:pt x="1113" y="2566"/>
                    </a:cubicBezTo>
                    <a:cubicBezTo>
                      <a:pt x="432" y="2708"/>
                      <a:pt x="0" y="3375"/>
                      <a:pt x="142" y="4056"/>
                    </a:cubicBezTo>
                    <a:cubicBezTo>
                      <a:pt x="265" y="4650"/>
                      <a:pt x="783" y="5054"/>
                      <a:pt x="1365" y="5054"/>
                    </a:cubicBezTo>
                    <a:cubicBezTo>
                      <a:pt x="1451" y="5054"/>
                      <a:pt x="1538" y="5046"/>
                      <a:pt x="1625" y="5027"/>
                    </a:cubicBezTo>
                    <a:cubicBezTo>
                      <a:pt x="1679" y="5021"/>
                      <a:pt x="1733" y="5000"/>
                      <a:pt x="1787" y="4987"/>
                    </a:cubicBezTo>
                    <a:cubicBezTo>
                      <a:pt x="1969" y="5297"/>
                      <a:pt x="2245" y="5587"/>
                      <a:pt x="2610" y="5843"/>
                    </a:cubicBezTo>
                    <a:cubicBezTo>
                      <a:pt x="2879" y="6039"/>
                      <a:pt x="3169" y="6201"/>
                      <a:pt x="3446" y="6362"/>
                    </a:cubicBezTo>
                    <a:cubicBezTo>
                      <a:pt x="3540" y="6410"/>
                      <a:pt x="3635" y="6464"/>
                      <a:pt x="3736" y="6524"/>
                    </a:cubicBezTo>
                    <a:cubicBezTo>
                      <a:pt x="3763" y="6598"/>
                      <a:pt x="3790" y="6666"/>
                      <a:pt x="3810" y="6720"/>
                    </a:cubicBezTo>
                    <a:cubicBezTo>
                      <a:pt x="3877" y="6936"/>
                      <a:pt x="3951" y="7145"/>
                      <a:pt x="4039" y="7354"/>
                    </a:cubicBezTo>
                    <a:cubicBezTo>
                      <a:pt x="4201" y="7772"/>
                      <a:pt x="4383" y="8176"/>
                      <a:pt x="4592" y="8574"/>
                    </a:cubicBezTo>
                    <a:cubicBezTo>
                      <a:pt x="4659" y="8689"/>
                      <a:pt x="4734" y="8817"/>
                      <a:pt x="4855" y="8871"/>
                    </a:cubicBezTo>
                    <a:cubicBezTo>
                      <a:pt x="4903" y="8894"/>
                      <a:pt x="4957" y="8902"/>
                      <a:pt x="5012" y="8902"/>
                    </a:cubicBezTo>
                    <a:cubicBezTo>
                      <a:pt x="5087" y="8902"/>
                      <a:pt x="5165" y="8886"/>
                      <a:pt x="5239" y="8871"/>
                    </a:cubicBezTo>
                    <a:cubicBezTo>
                      <a:pt x="5556" y="8803"/>
                      <a:pt x="5866" y="8736"/>
                      <a:pt x="6183" y="8669"/>
                    </a:cubicBezTo>
                    <a:cubicBezTo>
                      <a:pt x="6372" y="8628"/>
                      <a:pt x="6588" y="8567"/>
                      <a:pt x="6682" y="8399"/>
                    </a:cubicBezTo>
                    <a:cubicBezTo>
                      <a:pt x="6763" y="8257"/>
                      <a:pt x="6729" y="8082"/>
                      <a:pt x="6696" y="7920"/>
                    </a:cubicBezTo>
                    <a:cubicBezTo>
                      <a:pt x="6541" y="7178"/>
                      <a:pt x="6338" y="6450"/>
                      <a:pt x="6102" y="5735"/>
                    </a:cubicBezTo>
                    <a:cubicBezTo>
                      <a:pt x="6453" y="4913"/>
                      <a:pt x="6669" y="4023"/>
                      <a:pt x="6743" y="3133"/>
                    </a:cubicBezTo>
                    <a:cubicBezTo>
                      <a:pt x="6821" y="3157"/>
                      <a:pt x="6902" y="3172"/>
                      <a:pt x="6985" y="3172"/>
                    </a:cubicBezTo>
                    <a:cubicBezTo>
                      <a:pt x="7038" y="3172"/>
                      <a:pt x="7092" y="3166"/>
                      <a:pt x="7148" y="3153"/>
                    </a:cubicBezTo>
                    <a:cubicBezTo>
                      <a:pt x="7572" y="3065"/>
                      <a:pt x="7842" y="2654"/>
                      <a:pt x="7754" y="2229"/>
                    </a:cubicBezTo>
                    <a:cubicBezTo>
                      <a:pt x="7680" y="1862"/>
                      <a:pt x="7359" y="1610"/>
                      <a:pt x="6997" y="1610"/>
                    </a:cubicBezTo>
                    <a:cubicBezTo>
                      <a:pt x="6967" y="1610"/>
                      <a:pt x="6936" y="1612"/>
                      <a:pt x="6905" y="1616"/>
                    </a:cubicBezTo>
                    <a:lnTo>
                      <a:pt x="6898" y="1616"/>
                    </a:lnTo>
                    <a:cubicBezTo>
                      <a:pt x="6952" y="1460"/>
                      <a:pt x="6965" y="1292"/>
                      <a:pt x="6932" y="1123"/>
                    </a:cubicBezTo>
                    <a:cubicBezTo>
                      <a:pt x="6844" y="683"/>
                      <a:pt x="6460" y="381"/>
                      <a:pt x="6028" y="381"/>
                    </a:cubicBezTo>
                    <a:cubicBezTo>
                      <a:pt x="5964" y="381"/>
                      <a:pt x="5898" y="388"/>
                      <a:pt x="5833" y="402"/>
                    </a:cubicBezTo>
                    <a:cubicBezTo>
                      <a:pt x="5603" y="449"/>
                      <a:pt x="5408" y="577"/>
                      <a:pt x="5280" y="752"/>
                    </a:cubicBezTo>
                    <a:cubicBezTo>
                      <a:pt x="5280" y="732"/>
                      <a:pt x="5273" y="712"/>
                      <a:pt x="5273" y="692"/>
                    </a:cubicBezTo>
                    <a:cubicBezTo>
                      <a:pt x="5184" y="284"/>
                      <a:pt x="4821" y="0"/>
                      <a:pt x="44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5" name="Google Shape;1385;p55"/>
              <p:cNvSpPr/>
              <p:nvPr/>
            </p:nvSpPr>
            <p:spPr>
              <a:xfrm>
                <a:off x="2673541" y="1837333"/>
                <a:ext cx="57191" cy="89156"/>
              </a:xfrm>
              <a:custGeom>
                <a:avLst/>
                <a:gdLst/>
                <a:rect l="l" t="t" r="r" b="b"/>
                <a:pathLst>
                  <a:path w="1755" h="2493" extrusionOk="0">
                    <a:moveTo>
                      <a:pt x="257" y="1"/>
                    </a:moveTo>
                    <a:cubicBezTo>
                      <a:pt x="1" y="1"/>
                      <a:pt x="221" y="502"/>
                      <a:pt x="278" y="669"/>
                    </a:cubicBezTo>
                    <a:cubicBezTo>
                      <a:pt x="420" y="1047"/>
                      <a:pt x="561" y="1431"/>
                      <a:pt x="703" y="1809"/>
                    </a:cubicBezTo>
                    <a:cubicBezTo>
                      <a:pt x="764" y="1957"/>
                      <a:pt x="824" y="2105"/>
                      <a:pt x="919" y="2234"/>
                    </a:cubicBezTo>
                    <a:cubicBezTo>
                      <a:pt x="1013" y="2362"/>
                      <a:pt x="1148" y="2463"/>
                      <a:pt x="1303" y="2490"/>
                    </a:cubicBezTo>
                    <a:cubicBezTo>
                      <a:pt x="1319" y="2492"/>
                      <a:pt x="1335" y="2493"/>
                      <a:pt x="1351" y="2493"/>
                    </a:cubicBezTo>
                    <a:cubicBezTo>
                      <a:pt x="1494" y="2493"/>
                      <a:pt x="1646" y="2415"/>
                      <a:pt x="1701" y="2288"/>
                    </a:cubicBezTo>
                    <a:cubicBezTo>
                      <a:pt x="1755" y="2146"/>
                      <a:pt x="1708" y="1984"/>
                      <a:pt x="1647" y="1842"/>
                    </a:cubicBezTo>
                    <a:cubicBezTo>
                      <a:pt x="1418" y="1276"/>
                      <a:pt x="1101" y="743"/>
                      <a:pt x="703" y="278"/>
                    </a:cubicBezTo>
                    <a:cubicBezTo>
                      <a:pt x="629" y="184"/>
                      <a:pt x="541" y="96"/>
                      <a:pt x="433" y="49"/>
                    </a:cubicBezTo>
                    <a:cubicBezTo>
                      <a:pt x="358" y="15"/>
                      <a:pt x="301" y="1"/>
                      <a:pt x="257" y="1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6" name="Google Shape;1386;p55"/>
              <p:cNvSpPr/>
              <p:nvPr/>
            </p:nvSpPr>
            <p:spPr>
              <a:xfrm>
                <a:off x="2728937" y="1828893"/>
                <a:ext cx="33011" cy="89764"/>
              </a:xfrm>
              <a:custGeom>
                <a:avLst/>
                <a:gdLst/>
                <a:rect l="l" t="t" r="r" b="b"/>
                <a:pathLst>
                  <a:path w="1013" h="2510" extrusionOk="0">
                    <a:moveTo>
                      <a:pt x="207" y="0"/>
                    </a:moveTo>
                    <a:cubicBezTo>
                      <a:pt x="199" y="0"/>
                      <a:pt x="191" y="1"/>
                      <a:pt x="183" y="2"/>
                    </a:cubicBezTo>
                    <a:cubicBezTo>
                      <a:pt x="21" y="22"/>
                      <a:pt x="1" y="211"/>
                      <a:pt x="21" y="339"/>
                    </a:cubicBezTo>
                    <a:cubicBezTo>
                      <a:pt x="102" y="764"/>
                      <a:pt x="271" y="1188"/>
                      <a:pt x="392" y="1600"/>
                    </a:cubicBezTo>
                    <a:cubicBezTo>
                      <a:pt x="466" y="1842"/>
                      <a:pt x="540" y="2085"/>
                      <a:pt x="608" y="2321"/>
                    </a:cubicBezTo>
                    <a:lnTo>
                      <a:pt x="608" y="2328"/>
                    </a:lnTo>
                    <a:cubicBezTo>
                      <a:pt x="628" y="2375"/>
                      <a:pt x="642" y="2429"/>
                      <a:pt x="682" y="2470"/>
                    </a:cubicBezTo>
                    <a:cubicBezTo>
                      <a:pt x="713" y="2497"/>
                      <a:pt x="752" y="2510"/>
                      <a:pt x="791" y="2510"/>
                    </a:cubicBezTo>
                    <a:cubicBezTo>
                      <a:pt x="838" y="2510"/>
                      <a:pt x="885" y="2492"/>
                      <a:pt x="918" y="2463"/>
                    </a:cubicBezTo>
                    <a:cubicBezTo>
                      <a:pt x="985" y="2402"/>
                      <a:pt x="1012" y="2314"/>
                      <a:pt x="1012" y="2234"/>
                    </a:cubicBezTo>
                    <a:cubicBezTo>
                      <a:pt x="1012" y="2146"/>
                      <a:pt x="992" y="2058"/>
                      <a:pt x="972" y="1977"/>
                    </a:cubicBezTo>
                    <a:lnTo>
                      <a:pt x="513" y="366"/>
                    </a:lnTo>
                    <a:cubicBezTo>
                      <a:pt x="468" y="223"/>
                      <a:pt x="392" y="0"/>
                      <a:pt x="207" y="0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7" name="Google Shape;1387;p55"/>
              <p:cNvSpPr/>
              <p:nvPr/>
            </p:nvSpPr>
            <p:spPr>
              <a:xfrm>
                <a:off x="2692702" y="1705831"/>
                <a:ext cx="58690" cy="36299"/>
              </a:xfrm>
              <a:custGeom>
                <a:avLst/>
                <a:gdLst/>
                <a:rect l="l" t="t" r="r" b="b"/>
                <a:pathLst>
                  <a:path w="1801" h="1015" extrusionOk="0">
                    <a:moveTo>
                      <a:pt x="1408" y="1"/>
                    </a:moveTo>
                    <a:cubicBezTo>
                      <a:pt x="1395" y="1"/>
                      <a:pt x="1382" y="2"/>
                      <a:pt x="1369" y="4"/>
                    </a:cubicBezTo>
                    <a:cubicBezTo>
                      <a:pt x="1248" y="17"/>
                      <a:pt x="1160" y="125"/>
                      <a:pt x="1059" y="199"/>
                    </a:cubicBezTo>
                    <a:cubicBezTo>
                      <a:pt x="897" y="321"/>
                      <a:pt x="688" y="348"/>
                      <a:pt x="493" y="402"/>
                    </a:cubicBezTo>
                    <a:cubicBezTo>
                      <a:pt x="304" y="456"/>
                      <a:pt x="95" y="557"/>
                      <a:pt x="34" y="752"/>
                    </a:cubicBezTo>
                    <a:cubicBezTo>
                      <a:pt x="21" y="800"/>
                      <a:pt x="0" y="914"/>
                      <a:pt x="54" y="955"/>
                    </a:cubicBezTo>
                    <a:cubicBezTo>
                      <a:pt x="70" y="968"/>
                      <a:pt x="86" y="972"/>
                      <a:pt x="102" y="972"/>
                    </a:cubicBezTo>
                    <a:cubicBezTo>
                      <a:pt x="137" y="972"/>
                      <a:pt x="173" y="952"/>
                      <a:pt x="209" y="948"/>
                    </a:cubicBezTo>
                    <a:cubicBezTo>
                      <a:pt x="246" y="942"/>
                      <a:pt x="283" y="939"/>
                      <a:pt x="320" y="939"/>
                    </a:cubicBezTo>
                    <a:cubicBezTo>
                      <a:pt x="445" y="939"/>
                      <a:pt x="569" y="969"/>
                      <a:pt x="688" y="995"/>
                    </a:cubicBezTo>
                    <a:cubicBezTo>
                      <a:pt x="767" y="1007"/>
                      <a:pt x="850" y="1015"/>
                      <a:pt x="932" y="1015"/>
                    </a:cubicBezTo>
                    <a:cubicBezTo>
                      <a:pt x="1123" y="1015"/>
                      <a:pt x="1315" y="975"/>
                      <a:pt x="1470" y="867"/>
                    </a:cubicBezTo>
                    <a:cubicBezTo>
                      <a:pt x="1686" y="712"/>
                      <a:pt x="1801" y="381"/>
                      <a:pt x="1659" y="152"/>
                    </a:cubicBezTo>
                    <a:cubicBezTo>
                      <a:pt x="1605" y="68"/>
                      <a:pt x="1509" y="1"/>
                      <a:pt x="1408" y="1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8" name="Google Shape;1388;p55"/>
              <p:cNvSpPr/>
              <p:nvPr/>
            </p:nvSpPr>
            <p:spPr>
              <a:xfrm>
                <a:off x="2726330" y="1647179"/>
                <a:ext cx="36270" cy="45991"/>
              </a:xfrm>
              <a:custGeom>
                <a:avLst/>
                <a:gdLst/>
                <a:rect l="l" t="t" r="r" b="b"/>
                <a:pathLst>
                  <a:path w="1113" h="1286" extrusionOk="0">
                    <a:moveTo>
                      <a:pt x="575" y="1"/>
                    </a:moveTo>
                    <a:cubicBezTo>
                      <a:pt x="450" y="1"/>
                      <a:pt x="324" y="37"/>
                      <a:pt x="216" y="100"/>
                    </a:cubicBezTo>
                    <a:cubicBezTo>
                      <a:pt x="101" y="174"/>
                      <a:pt x="0" y="289"/>
                      <a:pt x="7" y="417"/>
                    </a:cubicBezTo>
                    <a:cubicBezTo>
                      <a:pt x="14" y="531"/>
                      <a:pt x="101" y="619"/>
                      <a:pt x="135" y="727"/>
                    </a:cubicBezTo>
                    <a:cubicBezTo>
                      <a:pt x="162" y="828"/>
                      <a:pt x="135" y="936"/>
                      <a:pt x="162" y="1037"/>
                    </a:cubicBezTo>
                    <a:cubicBezTo>
                      <a:pt x="189" y="1145"/>
                      <a:pt x="276" y="1239"/>
                      <a:pt x="384" y="1273"/>
                    </a:cubicBezTo>
                    <a:cubicBezTo>
                      <a:pt x="412" y="1281"/>
                      <a:pt x="445" y="1285"/>
                      <a:pt x="479" y="1285"/>
                    </a:cubicBezTo>
                    <a:cubicBezTo>
                      <a:pt x="558" y="1285"/>
                      <a:pt x="643" y="1260"/>
                      <a:pt x="681" y="1199"/>
                    </a:cubicBezTo>
                    <a:cubicBezTo>
                      <a:pt x="701" y="1158"/>
                      <a:pt x="701" y="1084"/>
                      <a:pt x="722" y="1037"/>
                    </a:cubicBezTo>
                    <a:cubicBezTo>
                      <a:pt x="748" y="976"/>
                      <a:pt x="789" y="922"/>
                      <a:pt x="836" y="868"/>
                    </a:cubicBezTo>
                    <a:cubicBezTo>
                      <a:pt x="924" y="774"/>
                      <a:pt x="1018" y="673"/>
                      <a:pt x="1059" y="552"/>
                    </a:cubicBezTo>
                    <a:cubicBezTo>
                      <a:pt x="1113" y="356"/>
                      <a:pt x="984" y="133"/>
                      <a:pt x="802" y="46"/>
                    </a:cubicBezTo>
                    <a:cubicBezTo>
                      <a:pt x="730" y="15"/>
                      <a:pt x="653" y="1"/>
                      <a:pt x="575" y="1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9" name="Google Shape;1389;p55"/>
              <p:cNvSpPr/>
              <p:nvPr/>
            </p:nvSpPr>
            <p:spPr>
              <a:xfrm>
                <a:off x="2560208" y="1724535"/>
                <a:ext cx="33663" cy="41592"/>
              </a:xfrm>
              <a:custGeom>
                <a:avLst/>
                <a:gdLst/>
                <a:rect l="l" t="t" r="r" b="b"/>
                <a:pathLst>
                  <a:path w="1033" h="1163" extrusionOk="0">
                    <a:moveTo>
                      <a:pt x="669" y="0"/>
                    </a:moveTo>
                    <a:cubicBezTo>
                      <a:pt x="491" y="0"/>
                      <a:pt x="285" y="152"/>
                      <a:pt x="162" y="391"/>
                    </a:cubicBezTo>
                    <a:cubicBezTo>
                      <a:pt x="0" y="695"/>
                      <a:pt x="34" y="1025"/>
                      <a:pt x="230" y="1133"/>
                    </a:cubicBezTo>
                    <a:cubicBezTo>
                      <a:pt x="270" y="1153"/>
                      <a:pt x="315" y="1163"/>
                      <a:pt x="360" y="1163"/>
                    </a:cubicBezTo>
                    <a:cubicBezTo>
                      <a:pt x="541" y="1163"/>
                      <a:pt x="748" y="1011"/>
                      <a:pt x="877" y="769"/>
                    </a:cubicBezTo>
                    <a:cubicBezTo>
                      <a:pt x="1032" y="465"/>
                      <a:pt x="1005" y="135"/>
                      <a:pt x="803" y="34"/>
                    </a:cubicBezTo>
                    <a:cubicBezTo>
                      <a:pt x="762" y="11"/>
                      <a:pt x="716" y="0"/>
                      <a:pt x="669" y="0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0" name="Google Shape;1390;p55"/>
              <p:cNvSpPr/>
              <p:nvPr/>
            </p:nvSpPr>
            <p:spPr>
              <a:xfrm>
                <a:off x="2596671" y="1652794"/>
                <a:ext cx="33663" cy="41485"/>
              </a:xfrm>
              <a:custGeom>
                <a:avLst/>
                <a:gdLst/>
                <a:rect l="l" t="t" r="r" b="b"/>
                <a:pathLst>
                  <a:path w="1033" h="1160" extrusionOk="0">
                    <a:moveTo>
                      <a:pt x="675" y="0"/>
                    </a:moveTo>
                    <a:cubicBezTo>
                      <a:pt x="496" y="0"/>
                      <a:pt x="285" y="152"/>
                      <a:pt x="156" y="395"/>
                    </a:cubicBezTo>
                    <a:cubicBezTo>
                      <a:pt x="1" y="698"/>
                      <a:pt x="34" y="1022"/>
                      <a:pt x="230" y="1129"/>
                    </a:cubicBezTo>
                    <a:cubicBezTo>
                      <a:pt x="269" y="1150"/>
                      <a:pt x="313" y="1160"/>
                      <a:pt x="358" y="1160"/>
                    </a:cubicBezTo>
                    <a:cubicBezTo>
                      <a:pt x="537" y="1160"/>
                      <a:pt x="748" y="1008"/>
                      <a:pt x="877" y="765"/>
                    </a:cubicBezTo>
                    <a:cubicBezTo>
                      <a:pt x="1032" y="462"/>
                      <a:pt x="999" y="132"/>
                      <a:pt x="803" y="30"/>
                    </a:cubicBezTo>
                    <a:cubicBezTo>
                      <a:pt x="764" y="10"/>
                      <a:pt x="720" y="0"/>
                      <a:pt x="675" y="0"/>
                    </a:cubicBezTo>
                    <a:close/>
                  </a:path>
                </a:pathLst>
              </a:custGeom>
              <a:solidFill>
                <a:srgbClr val="2a4924">
                  <a:alpha val="5938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1" name="Google Shape;1391;p55"/>
              <p:cNvSpPr/>
              <p:nvPr/>
            </p:nvSpPr>
            <p:spPr>
              <a:xfrm>
                <a:off x="2846278" y="1703077"/>
                <a:ext cx="34771" cy="28860"/>
              </a:xfrm>
              <a:custGeom>
                <a:avLst/>
                <a:gdLst/>
                <a:rect l="l" t="t" r="r" b="b"/>
                <a:pathLst>
                  <a:path w="1067" h="807" extrusionOk="0">
                    <a:moveTo>
                      <a:pt x="789" y="1"/>
                    </a:moveTo>
                    <a:cubicBezTo>
                      <a:pt x="558" y="1"/>
                      <a:pt x="230" y="136"/>
                      <a:pt x="1" y="789"/>
                    </a:cubicBezTo>
                    <a:cubicBezTo>
                      <a:pt x="1" y="789"/>
                      <a:pt x="69" y="806"/>
                      <a:pt x="174" y="806"/>
                    </a:cubicBezTo>
                    <a:cubicBezTo>
                      <a:pt x="418" y="806"/>
                      <a:pt x="858" y="710"/>
                      <a:pt x="1066" y="67"/>
                    </a:cubicBezTo>
                    <a:cubicBezTo>
                      <a:pt x="1066" y="67"/>
                      <a:pt x="951" y="1"/>
                      <a:pt x="7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2" name="Google Shape;1392;p55"/>
              <p:cNvSpPr/>
              <p:nvPr/>
            </p:nvSpPr>
            <p:spPr>
              <a:xfrm>
                <a:off x="2836405" y="1689309"/>
                <a:ext cx="35390" cy="43201"/>
              </a:xfrm>
              <a:custGeom>
                <a:avLst/>
                <a:gdLst/>
                <a:rect l="l" t="t" r="r" b="b"/>
                <a:pathLst>
                  <a:path w="1086" h="1208" extrusionOk="0">
                    <a:moveTo>
                      <a:pt x="863" y="1"/>
                    </a:moveTo>
                    <a:lnTo>
                      <a:pt x="863" y="1"/>
                    </a:lnTo>
                    <a:cubicBezTo>
                      <a:pt x="863" y="1"/>
                      <a:pt x="0" y="230"/>
                      <a:pt x="236" y="1208"/>
                    </a:cubicBezTo>
                    <a:cubicBezTo>
                      <a:pt x="236" y="1208"/>
                      <a:pt x="1086" y="790"/>
                      <a:pt x="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3" name="Google Shape;1393;p55"/>
              <p:cNvSpPr/>
              <p:nvPr/>
            </p:nvSpPr>
            <p:spPr>
              <a:xfrm>
                <a:off x="2825195" y="1683300"/>
                <a:ext cx="31023" cy="41985"/>
              </a:xfrm>
              <a:custGeom>
                <a:avLst/>
                <a:gdLst/>
                <a:rect l="l" t="t" r="r" b="b"/>
                <a:pathLst>
                  <a:path w="952" h="1174" extrusionOk="0">
                    <a:moveTo>
                      <a:pt x="445" y="0"/>
                    </a:moveTo>
                    <a:lnTo>
                      <a:pt x="445" y="0"/>
                    </a:lnTo>
                    <a:cubicBezTo>
                      <a:pt x="445" y="0"/>
                      <a:pt x="0" y="715"/>
                      <a:pt x="594" y="1173"/>
                    </a:cubicBezTo>
                    <a:cubicBezTo>
                      <a:pt x="594" y="1173"/>
                      <a:pt x="951" y="344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4" name="Google Shape;1394;p55"/>
              <p:cNvSpPr/>
              <p:nvPr/>
            </p:nvSpPr>
            <p:spPr>
              <a:xfrm>
                <a:off x="2711145" y="1712519"/>
                <a:ext cx="172746" cy="217543"/>
              </a:xfrm>
              <a:custGeom>
                <a:avLst/>
                <a:gdLst/>
                <a:rect l="l" t="t" r="r" b="b"/>
                <a:pathLst>
                  <a:path w="5301" h="6083" extrusionOk="0">
                    <a:moveTo>
                      <a:pt x="3632" y="1"/>
                    </a:moveTo>
                    <a:cubicBezTo>
                      <a:pt x="3251" y="1"/>
                      <a:pt x="2809" y="301"/>
                      <a:pt x="2179" y="1273"/>
                    </a:cubicBezTo>
                    <a:cubicBezTo>
                      <a:pt x="1147" y="2871"/>
                      <a:pt x="1" y="5663"/>
                      <a:pt x="581" y="6040"/>
                    </a:cubicBezTo>
                    <a:cubicBezTo>
                      <a:pt x="625" y="6069"/>
                      <a:pt x="678" y="6082"/>
                      <a:pt x="738" y="6082"/>
                    </a:cubicBezTo>
                    <a:cubicBezTo>
                      <a:pt x="1471" y="6082"/>
                      <a:pt x="3316" y="4105"/>
                      <a:pt x="4269" y="2629"/>
                    </a:cubicBezTo>
                    <a:cubicBezTo>
                      <a:pt x="5301" y="1037"/>
                      <a:pt x="4896" y="639"/>
                      <a:pt x="4316" y="269"/>
                    </a:cubicBezTo>
                    <a:cubicBezTo>
                      <a:pt x="4091" y="122"/>
                      <a:pt x="3874" y="1"/>
                      <a:pt x="3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5" name="Google Shape;1395;p55"/>
              <p:cNvSpPr/>
              <p:nvPr/>
            </p:nvSpPr>
            <p:spPr>
              <a:xfrm>
                <a:off x="2810043" y="1757080"/>
                <a:ext cx="31871" cy="18847"/>
              </a:xfrm>
              <a:custGeom>
                <a:avLst/>
                <a:gdLst/>
                <a:rect l="l" t="t" r="r" b="b"/>
                <a:pathLst>
                  <a:path w="978" h="527" extrusionOk="0">
                    <a:moveTo>
                      <a:pt x="68" y="0"/>
                    </a:moveTo>
                    <a:lnTo>
                      <a:pt x="0" y="95"/>
                    </a:lnTo>
                    <a:cubicBezTo>
                      <a:pt x="283" y="304"/>
                      <a:pt x="614" y="452"/>
                      <a:pt x="951" y="526"/>
                    </a:cubicBezTo>
                    <a:lnTo>
                      <a:pt x="978" y="412"/>
                    </a:lnTo>
                    <a:cubicBezTo>
                      <a:pt x="654" y="337"/>
                      <a:pt x="337" y="196"/>
                      <a:pt x="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6" name="Google Shape;1396;p55"/>
              <p:cNvSpPr/>
              <p:nvPr/>
            </p:nvSpPr>
            <p:spPr>
              <a:xfrm>
                <a:off x="2777946" y="1761908"/>
                <a:ext cx="18933" cy="15449"/>
              </a:xfrm>
              <a:custGeom>
                <a:avLst/>
                <a:gdLst/>
                <a:rect l="l" t="t" r="r" b="b"/>
                <a:pathLst>
                  <a:path w="581" h="432" extrusionOk="0">
                    <a:moveTo>
                      <a:pt x="61" y="0"/>
                    </a:moveTo>
                    <a:cubicBezTo>
                      <a:pt x="41" y="34"/>
                      <a:pt x="21" y="68"/>
                      <a:pt x="1" y="101"/>
                    </a:cubicBezTo>
                    <a:cubicBezTo>
                      <a:pt x="169" y="216"/>
                      <a:pt x="344" y="331"/>
                      <a:pt x="527" y="432"/>
                    </a:cubicBezTo>
                    <a:lnTo>
                      <a:pt x="580" y="331"/>
                    </a:lnTo>
                    <a:cubicBezTo>
                      <a:pt x="405" y="229"/>
                      <a:pt x="230" y="122"/>
                      <a:pt x="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7" name="Google Shape;1397;p55"/>
              <p:cNvSpPr/>
              <p:nvPr/>
            </p:nvSpPr>
            <p:spPr>
              <a:xfrm>
                <a:off x="2804536" y="1723570"/>
                <a:ext cx="20237" cy="15199"/>
              </a:xfrm>
              <a:custGeom>
                <a:avLst/>
                <a:gdLst/>
                <a:rect l="l" t="t" r="r" b="b"/>
                <a:pathLst>
                  <a:path w="621" h="425" extrusionOk="0">
                    <a:moveTo>
                      <a:pt x="88" y="0"/>
                    </a:moveTo>
                    <a:cubicBezTo>
                      <a:pt x="61" y="27"/>
                      <a:pt x="27" y="54"/>
                      <a:pt x="1" y="81"/>
                    </a:cubicBezTo>
                    <a:cubicBezTo>
                      <a:pt x="183" y="209"/>
                      <a:pt x="371" y="324"/>
                      <a:pt x="567" y="425"/>
                    </a:cubicBezTo>
                    <a:lnTo>
                      <a:pt x="621" y="324"/>
                    </a:lnTo>
                    <a:cubicBezTo>
                      <a:pt x="432" y="229"/>
                      <a:pt x="257" y="121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8" name="Google Shape;1398;p55"/>
              <p:cNvSpPr/>
              <p:nvPr/>
            </p:nvSpPr>
            <p:spPr>
              <a:xfrm>
                <a:off x="2729393" y="1879819"/>
                <a:ext cx="33435" cy="15700"/>
              </a:xfrm>
              <a:custGeom>
                <a:avLst/>
                <a:gdLst/>
                <a:rect l="l" t="t" r="r" b="b"/>
                <a:pathLst>
                  <a:path w="1026" h="439" extrusionOk="0">
                    <a:moveTo>
                      <a:pt x="34" y="0"/>
                    </a:moveTo>
                    <a:cubicBezTo>
                      <a:pt x="21" y="41"/>
                      <a:pt x="7" y="81"/>
                      <a:pt x="0" y="115"/>
                    </a:cubicBezTo>
                    <a:cubicBezTo>
                      <a:pt x="297" y="324"/>
                      <a:pt x="661" y="439"/>
                      <a:pt x="1025" y="439"/>
                    </a:cubicBezTo>
                    <a:lnTo>
                      <a:pt x="1025" y="324"/>
                    </a:lnTo>
                    <a:cubicBezTo>
                      <a:pt x="668" y="324"/>
                      <a:pt x="317" y="209"/>
                      <a:pt x="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9" name="Google Shape;1399;p55"/>
              <p:cNvSpPr/>
              <p:nvPr/>
            </p:nvSpPr>
            <p:spPr>
              <a:xfrm>
                <a:off x="2755983" y="1805539"/>
                <a:ext cx="19129" cy="15950"/>
              </a:xfrm>
              <a:custGeom>
                <a:avLst/>
                <a:gdLst/>
                <a:rect l="l" t="t" r="r" b="b"/>
                <a:pathLst>
                  <a:path w="587" h="446" extrusionOk="0">
                    <a:moveTo>
                      <a:pt x="54" y="1"/>
                    </a:moveTo>
                    <a:cubicBezTo>
                      <a:pt x="34" y="34"/>
                      <a:pt x="21" y="75"/>
                      <a:pt x="0" y="109"/>
                    </a:cubicBezTo>
                    <a:cubicBezTo>
                      <a:pt x="169" y="230"/>
                      <a:pt x="344" y="345"/>
                      <a:pt x="526" y="446"/>
                    </a:cubicBezTo>
                    <a:lnTo>
                      <a:pt x="587" y="338"/>
                    </a:lnTo>
                    <a:cubicBezTo>
                      <a:pt x="398" y="243"/>
                      <a:pt x="223" y="129"/>
                      <a:pt x="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0" name="Google Shape;1400;p55"/>
              <p:cNvSpPr/>
              <p:nvPr/>
            </p:nvSpPr>
            <p:spPr>
              <a:xfrm>
                <a:off x="2740146" y="1844843"/>
                <a:ext cx="16294" cy="10157"/>
              </a:xfrm>
              <a:custGeom>
                <a:avLst/>
                <a:gdLst/>
                <a:rect l="l" t="t" r="r" b="b"/>
                <a:pathLst>
                  <a:path w="500" h="284" extrusionOk="0">
                    <a:moveTo>
                      <a:pt x="41" y="1"/>
                    </a:moveTo>
                    <a:cubicBezTo>
                      <a:pt x="28" y="41"/>
                      <a:pt x="14" y="75"/>
                      <a:pt x="1" y="109"/>
                    </a:cubicBezTo>
                    <a:cubicBezTo>
                      <a:pt x="147" y="195"/>
                      <a:pt x="307" y="255"/>
                      <a:pt x="480" y="283"/>
                    </a:cubicBezTo>
                    <a:lnTo>
                      <a:pt x="480" y="283"/>
                    </a:lnTo>
                    <a:lnTo>
                      <a:pt x="500" y="169"/>
                    </a:lnTo>
                    <a:cubicBezTo>
                      <a:pt x="338" y="142"/>
                      <a:pt x="183" y="88"/>
                      <a:pt x="41" y="1"/>
                    </a:cubicBezTo>
                    <a:close/>
                    <a:moveTo>
                      <a:pt x="480" y="283"/>
                    </a:moveTo>
                    <a:lnTo>
                      <a:pt x="480" y="284"/>
                    </a:lnTo>
                    <a:lnTo>
                      <a:pt x="486" y="284"/>
                    </a:lnTo>
                    <a:cubicBezTo>
                      <a:pt x="484" y="284"/>
                      <a:pt x="482" y="283"/>
                      <a:pt x="480" y="2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1" name="Google Shape;1401;p55"/>
              <p:cNvSpPr/>
              <p:nvPr/>
            </p:nvSpPr>
            <p:spPr>
              <a:xfrm>
                <a:off x="2676213" y="1783116"/>
                <a:ext cx="214132" cy="235425"/>
              </a:xfrm>
              <a:custGeom>
                <a:avLst/>
                <a:gdLst/>
                <a:rect l="l" t="t" r="r" b="b"/>
                <a:pathLst>
                  <a:path w="6571" h="6583" extrusionOk="0">
                    <a:moveTo>
                      <a:pt x="6541" y="1"/>
                    </a:moveTo>
                    <a:cubicBezTo>
                      <a:pt x="5800" y="1025"/>
                      <a:pt x="2968" y="1740"/>
                      <a:pt x="1484" y="3035"/>
                    </a:cubicBezTo>
                    <a:cubicBezTo>
                      <a:pt x="1" y="4336"/>
                      <a:pt x="823" y="6453"/>
                      <a:pt x="823" y="6453"/>
                    </a:cubicBezTo>
                    <a:cubicBezTo>
                      <a:pt x="1243" y="6542"/>
                      <a:pt x="1633" y="6582"/>
                      <a:pt x="1993" y="6582"/>
                    </a:cubicBezTo>
                    <a:cubicBezTo>
                      <a:pt x="6570" y="6582"/>
                      <a:pt x="6541" y="1"/>
                      <a:pt x="65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2" name="Google Shape;1402;p55"/>
              <p:cNvSpPr/>
              <p:nvPr/>
            </p:nvSpPr>
            <p:spPr>
              <a:xfrm>
                <a:off x="2684360" y="1804824"/>
                <a:ext cx="197350" cy="238035"/>
              </a:xfrm>
              <a:custGeom>
                <a:avLst/>
                <a:gdLst/>
                <a:rect l="l" t="t" r="r" b="b"/>
                <a:pathLst>
                  <a:path w="6056" h="6656" extrusionOk="0">
                    <a:moveTo>
                      <a:pt x="6055" y="0"/>
                    </a:moveTo>
                    <a:cubicBezTo>
                      <a:pt x="5974" y="169"/>
                      <a:pt x="5880" y="331"/>
                      <a:pt x="5779" y="486"/>
                    </a:cubicBezTo>
                    <a:cubicBezTo>
                      <a:pt x="5678" y="648"/>
                      <a:pt x="5570" y="796"/>
                      <a:pt x="5462" y="944"/>
                    </a:cubicBezTo>
                    <a:cubicBezTo>
                      <a:pt x="5233" y="1241"/>
                      <a:pt x="4990" y="1524"/>
                      <a:pt x="4734" y="1794"/>
                    </a:cubicBezTo>
                    <a:cubicBezTo>
                      <a:pt x="4707" y="1828"/>
                      <a:pt x="4673" y="1855"/>
                      <a:pt x="4646" y="1882"/>
                    </a:cubicBezTo>
                    <a:cubicBezTo>
                      <a:pt x="4599" y="1524"/>
                      <a:pt x="4579" y="1160"/>
                      <a:pt x="4592" y="803"/>
                    </a:cubicBezTo>
                    <a:lnTo>
                      <a:pt x="4592" y="803"/>
                    </a:lnTo>
                    <a:cubicBezTo>
                      <a:pt x="4538" y="1194"/>
                      <a:pt x="4525" y="1592"/>
                      <a:pt x="4538" y="1990"/>
                    </a:cubicBezTo>
                    <a:lnTo>
                      <a:pt x="4545" y="1990"/>
                    </a:lnTo>
                    <a:cubicBezTo>
                      <a:pt x="4093" y="2435"/>
                      <a:pt x="3608" y="2846"/>
                      <a:pt x="3102" y="3230"/>
                    </a:cubicBezTo>
                    <a:cubicBezTo>
                      <a:pt x="3082" y="2981"/>
                      <a:pt x="3068" y="2731"/>
                      <a:pt x="3061" y="2482"/>
                    </a:cubicBezTo>
                    <a:cubicBezTo>
                      <a:pt x="3055" y="2185"/>
                      <a:pt x="3068" y="1888"/>
                      <a:pt x="3109" y="1598"/>
                    </a:cubicBezTo>
                    <a:lnTo>
                      <a:pt x="3109" y="1598"/>
                    </a:lnTo>
                    <a:cubicBezTo>
                      <a:pt x="3034" y="1882"/>
                      <a:pt x="3001" y="2178"/>
                      <a:pt x="2974" y="2475"/>
                    </a:cubicBezTo>
                    <a:cubicBezTo>
                      <a:pt x="2947" y="2772"/>
                      <a:pt x="2940" y="3062"/>
                      <a:pt x="2940" y="3358"/>
                    </a:cubicBezTo>
                    <a:cubicBezTo>
                      <a:pt x="2684" y="3554"/>
                      <a:pt x="2428" y="3749"/>
                      <a:pt x="2185" y="3965"/>
                    </a:cubicBezTo>
                    <a:cubicBezTo>
                      <a:pt x="1989" y="4134"/>
                      <a:pt x="1807" y="4302"/>
                      <a:pt x="1625" y="4478"/>
                    </a:cubicBezTo>
                    <a:cubicBezTo>
                      <a:pt x="1598" y="4377"/>
                      <a:pt x="1578" y="4269"/>
                      <a:pt x="1558" y="4161"/>
                    </a:cubicBezTo>
                    <a:cubicBezTo>
                      <a:pt x="1531" y="3999"/>
                      <a:pt x="1517" y="3830"/>
                      <a:pt x="1511" y="3669"/>
                    </a:cubicBezTo>
                    <a:cubicBezTo>
                      <a:pt x="1504" y="3338"/>
                      <a:pt x="1531" y="3001"/>
                      <a:pt x="1591" y="2671"/>
                    </a:cubicBezTo>
                    <a:lnTo>
                      <a:pt x="1591" y="2671"/>
                    </a:lnTo>
                    <a:cubicBezTo>
                      <a:pt x="1490" y="2994"/>
                      <a:pt x="1423" y="3325"/>
                      <a:pt x="1396" y="3662"/>
                    </a:cubicBezTo>
                    <a:cubicBezTo>
                      <a:pt x="1382" y="3837"/>
                      <a:pt x="1376" y="4006"/>
                      <a:pt x="1382" y="4181"/>
                    </a:cubicBezTo>
                    <a:cubicBezTo>
                      <a:pt x="1389" y="4343"/>
                      <a:pt x="1403" y="4498"/>
                      <a:pt x="1443" y="4666"/>
                    </a:cubicBezTo>
                    <a:cubicBezTo>
                      <a:pt x="1416" y="4693"/>
                      <a:pt x="1389" y="4714"/>
                      <a:pt x="1369" y="4741"/>
                    </a:cubicBezTo>
                    <a:cubicBezTo>
                      <a:pt x="850" y="5287"/>
                      <a:pt x="378" y="5880"/>
                      <a:pt x="0" y="6541"/>
                    </a:cubicBezTo>
                    <a:lnTo>
                      <a:pt x="209" y="6656"/>
                    </a:lnTo>
                    <a:cubicBezTo>
                      <a:pt x="452" y="6197"/>
                      <a:pt x="749" y="5772"/>
                      <a:pt x="1072" y="5368"/>
                    </a:cubicBezTo>
                    <a:cubicBezTo>
                      <a:pt x="1227" y="5401"/>
                      <a:pt x="1382" y="5428"/>
                      <a:pt x="1544" y="5455"/>
                    </a:cubicBezTo>
                    <a:cubicBezTo>
                      <a:pt x="1720" y="5476"/>
                      <a:pt x="1902" y="5489"/>
                      <a:pt x="2084" y="5489"/>
                    </a:cubicBezTo>
                    <a:cubicBezTo>
                      <a:pt x="2259" y="5482"/>
                      <a:pt x="2441" y="5476"/>
                      <a:pt x="2616" y="5435"/>
                    </a:cubicBezTo>
                    <a:cubicBezTo>
                      <a:pt x="2792" y="5395"/>
                      <a:pt x="2960" y="5327"/>
                      <a:pt x="3109" y="5233"/>
                    </a:cubicBezTo>
                    <a:lnTo>
                      <a:pt x="3109" y="5233"/>
                    </a:lnTo>
                    <a:cubicBezTo>
                      <a:pt x="2947" y="5314"/>
                      <a:pt x="2778" y="5354"/>
                      <a:pt x="2603" y="5374"/>
                    </a:cubicBezTo>
                    <a:cubicBezTo>
                      <a:pt x="2532" y="5383"/>
                      <a:pt x="2460" y="5387"/>
                      <a:pt x="2388" y="5387"/>
                    </a:cubicBezTo>
                    <a:cubicBezTo>
                      <a:pt x="2287" y="5387"/>
                      <a:pt x="2186" y="5379"/>
                      <a:pt x="2084" y="5368"/>
                    </a:cubicBezTo>
                    <a:cubicBezTo>
                      <a:pt x="1794" y="5341"/>
                      <a:pt x="1504" y="5267"/>
                      <a:pt x="1227" y="5172"/>
                    </a:cubicBezTo>
                    <a:cubicBezTo>
                      <a:pt x="1315" y="5071"/>
                      <a:pt x="1403" y="4963"/>
                      <a:pt x="1497" y="4862"/>
                    </a:cubicBezTo>
                    <a:cubicBezTo>
                      <a:pt x="1733" y="4606"/>
                      <a:pt x="1976" y="4363"/>
                      <a:pt x="2232" y="4127"/>
                    </a:cubicBezTo>
                    <a:cubicBezTo>
                      <a:pt x="2576" y="4215"/>
                      <a:pt x="2927" y="4282"/>
                      <a:pt x="3284" y="4323"/>
                    </a:cubicBezTo>
                    <a:cubicBezTo>
                      <a:pt x="3466" y="4343"/>
                      <a:pt x="3655" y="4350"/>
                      <a:pt x="3837" y="4350"/>
                    </a:cubicBezTo>
                    <a:cubicBezTo>
                      <a:pt x="4026" y="4343"/>
                      <a:pt x="4208" y="4323"/>
                      <a:pt x="4383" y="4255"/>
                    </a:cubicBezTo>
                    <a:lnTo>
                      <a:pt x="4383" y="4255"/>
                    </a:lnTo>
                    <a:cubicBezTo>
                      <a:pt x="4253" y="4295"/>
                      <a:pt x="4117" y="4305"/>
                      <a:pt x="3981" y="4305"/>
                    </a:cubicBezTo>
                    <a:cubicBezTo>
                      <a:pt x="3932" y="4305"/>
                      <a:pt x="3884" y="4304"/>
                      <a:pt x="3837" y="4302"/>
                    </a:cubicBezTo>
                    <a:cubicBezTo>
                      <a:pt x="3655" y="4289"/>
                      <a:pt x="3473" y="4269"/>
                      <a:pt x="3291" y="4235"/>
                    </a:cubicBezTo>
                    <a:cubicBezTo>
                      <a:pt x="2980" y="4174"/>
                      <a:pt x="2677" y="4087"/>
                      <a:pt x="2374" y="3992"/>
                    </a:cubicBezTo>
                    <a:cubicBezTo>
                      <a:pt x="2616" y="3770"/>
                      <a:pt x="2873" y="3567"/>
                      <a:pt x="3129" y="3358"/>
                    </a:cubicBezTo>
                    <a:cubicBezTo>
                      <a:pt x="3378" y="3163"/>
                      <a:pt x="3621" y="2961"/>
                      <a:pt x="3857" y="2745"/>
                    </a:cubicBezTo>
                    <a:cubicBezTo>
                      <a:pt x="4112" y="2793"/>
                      <a:pt x="4370" y="2815"/>
                      <a:pt x="4627" y="2815"/>
                    </a:cubicBezTo>
                    <a:cubicBezTo>
                      <a:pt x="4874" y="2815"/>
                      <a:pt x="5120" y="2795"/>
                      <a:pt x="5361" y="2758"/>
                    </a:cubicBezTo>
                    <a:lnTo>
                      <a:pt x="5361" y="2758"/>
                    </a:lnTo>
                    <a:cubicBezTo>
                      <a:pt x="5244" y="2767"/>
                      <a:pt x="5127" y="2771"/>
                      <a:pt x="5010" y="2771"/>
                    </a:cubicBezTo>
                    <a:cubicBezTo>
                      <a:pt x="4654" y="2771"/>
                      <a:pt x="4298" y="2732"/>
                      <a:pt x="3958" y="2650"/>
                    </a:cubicBezTo>
                    <a:cubicBezTo>
                      <a:pt x="4194" y="2435"/>
                      <a:pt x="4423" y="2212"/>
                      <a:pt x="4639" y="1976"/>
                    </a:cubicBezTo>
                    <a:lnTo>
                      <a:pt x="4653" y="1976"/>
                    </a:lnTo>
                    <a:quadBezTo>
                      <a:pt x="4653" y="1969"/>
                      <a:pt x="4653" y="1963"/>
                    </a:quadBezTo>
                    <a:cubicBezTo>
                      <a:pt x="4693" y="1922"/>
                      <a:pt x="4734" y="1882"/>
                      <a:pt x="4774" y="1834"/>
                    </a:cubicBezTo>
                    <a:cubicBezTo>
                      <a:pt x="5024" y="1558"/>
                      <a:pt x="5266" y="1268"/>
                      <a:pt x="5482" y="965"/>
                    </a:cubicBezTo>
                    <a:cubicBezTo>
                      <a:pt x="5590" y="810"/>
                      <a:pt x="5698" y="654"/>
                      <a:pt x="5792" y="499"/>
                    </a:cubicBezTo>
                    <a:cubicBezTo>
                      <a:pt x="5887" y="338"/>
                      <a:pt x="5981" y="176"/>
                      <a:pt x="60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3" name="Google Shape;1403;p55"/>
              <p:cNvSpPr/>
              <p:nvPr/>
            </p:nvSpPr>
            <p:spPr>
              <a:xfrm>
                <a:off x="2569430" y="1631694"/>
                <a:ext cx="19812" cy="21708"/>
              </a:xfrm>
              <a:custGeom>
                <a:avLst/>
                <a:gdLst/>
                <a:rect l="l" t="t" r="r" b="b"/>
                <a:pathLst>
                  <a:path w="608" h="607" extrusionOk="0">
                    <a:moveTo>
                      <a:pt x="304" y="0"/>
                    </a:moveTo>
                    <a:lnTo>
                      <a:pt x="196" y="196"/>
                    </a:lnTo>
                    <a:lnTo>
                      <a:pt x="1" y="304"/>
                    </a:lnTo>
                    <a:lnTo>
                      <a:pt x="196" y="411"/>
                    </a:lnTo>
                    <a:lnTo>
                      <a:pt x="304" y="607"/>
                    </a:lnTo>
                    <a:lnTo>
                      <a:pt x="412" y="411"/>
                    </a:lnTo>
                    <a:lnTo>
                      <a:pt x="607" y="304"/>
                    </a:lnTo>
                    <a:lnTo>
                      <a:pt x="412" y="196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4" name="Google Shape;1404;p55"/>
              <p:cNvSpPr/>
              <p:nvPr/>
            </p:nvSpPr>
            <p:spPr>
              <a:xfrm>
                <a:off x="2528567" y="1682800"/>
                <a:ext cx="19813" cy="21744"/>
              </a:xfrm>
              <a:custGeom>
                <a:avLst/>
                <a:gdLst/>
                <a:rect l="l" t="t" r="r" b="b"/>
                <a:pathLst>
                  <a:path w="608" h="608" extrusionOk="0">
                    <a:moveTo>
                      <a:pt x="304" y="1"/>
                    </a:moveTo>
                    <a:lnTo>
                      <a:pt x="203" y="196"/>
                    </a:lnTo>
                    <a:lnTo>
                      <a:pt x="0" y="304"/>
                    </a:lnTo>
                    <a:lnTo>
                      <a:pt x="203" y="412"/>
                    </a:lnTo>
                    <a:lnTo>
                      <a:pt x="304" y="607"/>
                    </a:lnTo>
                    <a:lnTo>
                      <a:pt x="412" y="412"/>
                    </a:lnTo>
                    <a:lnTo>
                      <a:pt x="607" y="304"/>
                    </a:lnTo>
                    <a:lnTo>
                      <a:pt x="412" y="1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5" name="Google Shape;1405;p55"/>
              <p:cNvSpPr/>
              <p:nvPr/>
            </p:nvSpPr>
            <p:spPr>
              <a:xfrm>
                <a:off x="2659953" y="1676291"/>
                <a:ext cx="19812" cy="21744"/>
              </a:xfrm>
              <a:custGeom>
                <a:avLst/>
                <a:gdLst/>
                <a:rect l="l" t="t" r="r" b="b"/>
                <a:pathLst>
                  <a:path w="608" h="608" extrusionOk="0">
                    <a:moveTo>
                      <a:pt x="304" y="1"/>
                    </a:moveTo>
                    <a:lnTo>
                      <a:pt x="196" y="196"/>
                    </a:lnTo>
                    <a:lnTo>
                      <a:pt x="1" y="304"/>
                    </a:lnTo>
                    <a:lnTo>
                      <a:pt x="196" y="412"/>
                    </a:lnTo>
                    <a:lnTo>
                      <a:pt x="304" y="607"/>
                    </a:lnTo>
                    <a:lnTo>
                      <a:pt x="412" y="412"/>
                    </a:lnTo>
                    <a:lnTo>
                      <a:pt x="608" y="304"/>
                    </a:lnTo>
                    <a:lnTo>
                      <a:pt x="412" y="1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6" name="Google Shape;1406;p55"/>
              <p:cNvSpPr/>
              <p:nvPr/>
            </p:nvSpPr>
            <p:spPr>
              <a:xfrm>
                <a:off x="2801668" y="1651936"/>
                <a:ext cx="17174" cy="18597"/>
              </a:xfrm>
              <a:custGeom>
                <a:avLst/>
                <a:gdLst/>
                <a:rect l="l" t="t" r="r" b="b"/>
                <a:pathLst>
                  <a:path w="527" h="520" extrusionOk="0">
                    <a:moveTo>
                      <a:pt x="264" y="0"/>
                    </a:moveTo>
                    <a:lnTo>
                      <a:pt x="169" y="169"/>
                    </a:lnTo>
                    <a:lnTo>
                      <a:pt x="1" y="257"/>
                    </a:lnTo>
                    <a:lnTo>
                      <a:pt x="169" y="351"/>
                    </a:lnTo>
                    <a:lnTo>
                      <a:pt x="264" y="520"/>
                    </a:lnTo>
                    <a:lnTo>
                      <a:pt x="358" y="351"/>
                    </a:lnTo>
                    <a:lnTo>
                      <a:pt x="527" y="257"/>
                    </a:lnTo>
                    <a:lnTo>
                      <a:pt x="358" y="169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pic>
        <p:nvPicPr>
          <p:cNvPr id="1407" name="20185235_나윤호_프로젝트영상.mp4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911444" y="1044374"/>
            <a:ext cx="7304690" cy="2545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27154" fill="hold"/>
                                        <p:tgtEl>
                                          <p:spTgt spid="14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7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1407"/>
                </p:tgtEl>
              </p:cMediaNode>
            </p:video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1"/>
          <p:cNvSpPr txBox="1">
            <a:spLocks noGrp="1"/>
          </p:cNvSpPr>
          <p:nvPr>
            <p:ph type="title" idx="0"/>
          </p:nvPr>
        </p:nvSpPr>
        <p:spPr>
          <a:xfrm>
            <a:off x="961368" y="2752396"/>
            <a:ext cx="7467600" cy="1042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기대 효과</a:t>
            </a:r>
            <a:br>
              <a:rPr lang="ko-KR" altLang="en-US" b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" b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" b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0" name="Google Shape;680;p41"/>
          <p:cNvSpPr txBox="1">
            <a:spLocks noGrp="1"/>
          </p:cNvSpPr>
          <p:nvPr>
            <p:ph type="title" idx="2"/>
          </p:nvPr>
        </p:nvSpPr>
        <p:spPr>
          <a:xfrm>
            <a:off x="3372900" y="1117938"/>
            <a:ext cx="2398200" cy="1136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4</a:t>
            </a:r>
            <a:endParaRPr lang="en-US" altLang="ko-KR"/>
          </a:p>
        </p:txBody>
      </p:sp>
      <p:grpSp>
        <p:nvGrpSpPr>
          <p:cNvPr id="682" name="Google Shape;682;p41"/>
          <p:cNvGrpSpPr/>
          <p:nvPr/>
        </p:nvGrpSpPr>
        <p:grpSpPr>
          <a:xfrm rot="897545">
            <a:off x="7502676" y="809408"/>
            <a:ext cx="801435" cy="1086152"/>
            <a:chOff x="4681175" y="1936719"/>
            <a:chExt cx="328319" cy="444957"/>
          </a:xfrm>
        </p:grpSpPr>
        <p:sp>
          <p:nvSpPr>
            <p:cNvPr id="683" name="Google Shape;683;p41"/>
            <p:cNvSpPr/>
            <p:nvPr/>
          </p:nvSpPr>
          <p:spPr>
            <a:xfrm>
              <a:off x="4681175" y="1936719"/>
              <a:ext cx="328319" cy="444957"/>
            </a:xfrm>
            <a:custGeom>
              <a:avLst/>
              <a:gdLst/>
              <a:rect l="l" t="t" r="r" b="b"/>
              <a:pathLst>
                <a:path w="10075" h="12442" extrusionOk="0">
                  <a:moveTo>
                    <a:pt x="5038" y="1376"/>
                  </a:moveTo>
                  <a:cubicBezTo>
                    <a:pt x="5826" y="1376"/>
                    <a:pt x="6474" y="2212"/>
                    <a:pt x="6575" y="3298"/>
                  </a:cubicBezTo>
                  <a:cubicBezTo>
                    <a:pt x="6474" y="4384"/>
                    <a:pt x="5826" y="5226"/>
                    <a:pt x="5038" y="5226"/>
                  </a:cubicBezTo>
                  <a:cubicBezTo>
                    <a:pt x="4255" y="5226"/>
                    <a:pt x="3601" y="4384"/>
                    <a:pt x="3507" y="3298"/>
                  </a:cubicBezTo>
                  <a:cubicBezTo>
                    <a:pt x="3601" y="2212"/>
                    <a:pt x="4255" y="1376"/>
                    <a:pt x="5038" y="1376"/>
                  </a:cubicBezTo>
                  <a:close/>
                  <a:moveTo>
                    <a:pt x="5038" y="1"/>
                  </a:moveTo>
                  <a:cubicBezTo>
                    <a:pt x="3871" y="1"/>
                    <a:pt x="2920" y="1356"/>
                    <a:pt x="2920" y="3022"/>
                  </a:cubicBezTo>
                  <a:cubicBezTo>
                    <a:pt x="2920" y="4829"/>
                    <a:pt x="1" y="6966"/>
                    <a:pt x="1" y="6966"/>
                  </a:cubicBezTo>
                  <a:cubicBezTo>
                    <a:pt x="1" y="6966"/>
                    <a:pt x="223" y="10297"/>
                    <a:pt x="574" y="11187"/>
                  </a:cubicBezTo>
                  <a:cubicBezTo>
                    <a:pt x="918" y="12070"/>
                    <a:pt x="3413" y="12441"/>
                    <a:pt x="5038" y="12441"/>
                  </a:cubicBezTo>
                  <a:cubicBezTo>
                    <a:pt x="6669" y="12441"/>
                    <a:pt x="9157" y="12070"/>
                    <a:pt x="9508" y="11187"/>
                  </a:cubicBezTo>
                  <a:cubicBezTo>
                    <a:pt x="9859" y="10297"/>
                    <a:pt x="10075" y="6966"/>
                    <a:pt x="10075" y="6966"/>
                  </a:cubicBezTo>
                  <a:cubicBezTo>
                    <a:pt x="10075" y="6966"/>
                    <a:pt x="7162" y="4829"/>
                    <a:pt x="7162" y="3022"/>
                  </a:cubicBezTo>
                  <a:cubicBezTo>
                    <a:pt x="7162" y="1356"/>
                    <a:pt x="6211" y="1"/>
                    <a:pt x="5038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84" name="Google Shape;684;p41"/>
            <p:cNvGrpSpPr/>
            <p:nvPr/>
          </p:nvGrpSpPr>
          <p:grpSpPr>
            <a:xfrm rot="0">
              <a:off x="4681175" y="1936719"/>
              <a:ext cx="328319" cy="444957"/>
              <a:chOff x="4061565" y="1936719"/>
              <a:chExt cx="328319" cy="444957"/>
            </a:xfrm>
          </p:grpSpPr>
          <p:sp>
            <p:nvSpPr>
              <p:cNvPr id="685" name="Google Shape;685;p41"/>
              <p:cNvSpPr/>
              <p:nvPr/>
            </p:nvSpPr>
            <p:spPr>
              <a:xfrm>
                <a:off x="4061565" y="1936719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2"/>
                    </a:cubicBezTo>
                    <a:cubicBezTo>
                      <a:pt x="6582" y="4242"/>
                      <a:pt x="5894" y="5226"/>
                      <a:pt x="5037" y="5226"/>
                    </a:cubicBezTo>
                    <a:cubicBezTo>
                      <a:pt x="4188" y="5226"/>
                      <a:pt x="3493" y="4242"/>
                      <a:pt x="3493" y="3022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56"/>
                      <a:pt x="2920" y="3022"/>
                    </a:cubicBezTo>
                    <a:cubicBezTo>
                      <a:pt x="2920" y="4829"/>
                      <a:pt x="1" y="6966"/>
                      <a:pt x="1" y="6966"/>
                    </a:cubicBezTo>
                    <a:cubicBezTo>
                      <a:pt x="1" y="6966"/>
                      <a:pt x="223" y="9751"/>
                      <a:pt x="574" y="10634"/>
                    </a:cubicBezTo>
                    <a:cubicBezTo>
                      <a:pt x="918" y="11524"/>
                      <a:pt x="3412" y="11888"/>
                      <a:pt x="5037" y="11888"/>
                    </a:cubicBezTo>
                    <a:cubicBezTo>
                      <a:pt x="6669" y="11888"/>
                      <a:pt x="9157" y="11524"/>
                      <a:pt x="9508" y="10634"/>
                    </a:cubicBezTo>
                    <a:cubicBezTo>
                      <a:pt x="9859" y="9751"/>
                      <a:pt x="10074" y="6966"/>
                      <a:pt x="10074" y="6966"/>
                    </a:cubicBezTo>
                    <a:cubicBezTo>
                      <a:pt x="10074" y="6966"/>
                      <a:pt x="7161" y="4829"/>
                      <a:pt x="7161" y="3022"/>
                    </a:cubicBezTo>
                    <a:cubicBezTo>
                      <a:pt x="7161" y="1356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4061565" y="1956496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1"/>
                    </a:cubicBezTo>
                    <a:cubicBezTo>
                      <a:pt x="6582" y="4235"/>
                      <a:pt x="5894" y="5220"/>
                      <a:pt x="5037" y="5220"/>
                    </a:cubicBezTo>
                    <a:cubicBezTo>
                      <a:pt x="4188" y="5220"/>
                      <a:pt x="3493" y="4235"/>
                      <a:pt x="3493" y="3021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49"/>
                      <a:pt x="2920" y="3021"/>
                    </a:cubicBezTo>
                    <a:cubicBezTo>
                      <a:pt x="2920" y="4829"/>
                      <a:pt x="1" y="6413"/>
                      <a:pt x="1" y="6413"/>
                    </a:cubicBezTo>
                    <a:cubicBezTo>
                      <a:pt x="1" y="6413"/>
                      <a:pt x="223" y="9744"/>
                      <a:pt x="574" y="10634"/>
                    </a:cubicBezTo>
                    <a:cubicBezTo>
                      <a:pt x="918" y="11517"/>
                      <a:pt x="3412" y="11888"/>
                      <a:pt x="5037" y="11888"/>
                    </a:cubicBezTo>
                    <a:cubicBezTo>
                      <a:pt x="6669" y="11888"/>
                      <a:pt x="9157" y="11517"/>
                      <a:pt x="9508" y="10634"/>
                    </a:cubicBezTo>
                    <a:cubicBezTo>
                      <a:pt x="9859" y="9744"/>
                      <a:pt x="10074" y="6413"/>
                      <a:pt x="10074" y="6413"/>
                    </a:cubicBezTo>
                    <a:cubicBezTo>
                      <a:pt x="10074" y="6413"/>
                      <a:pt x="7161" y="4829"/>
                      <a:pt x="7161" y="3021"/>
                    </a:cubicBezTo>
                    <a:cubicBezTo>
                      <a:pt x="7161" y="1349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4161538" y="2300145"/>
                <a:ext cx="50576" cy="18096"/>
              </a:xfrm>
              <a:custGeom>
                <a:avLst/>
                <a:gdLst/>
                <a:rect l="l" t="t" r="r" b="b"/>
                <a:pathLst>
                  <a:path w="1552" h="506" extrusionOk="0">
                    <a:moveTo>
                      <a:pt x="1" y="0"/>
                    </a:moveTo>
                    <a:lnTo>
                      <a:pt x="284" y="506"/>
                    </a:lnTo>
                    <a:lnTo>
                      <a:pt x="1551" y="506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4161538" y="2256013"/>
                <a:ext cx="31675" cy="41270"/>
              </a:xfrm>
              <a:custGeom>
                <a:avLst/>
                <a:gdLst/>
                <a:rect l="l" t="t" r="r" b="b"/>
                <a:pathLst>
                  <a:path w="972" h="1154" extrusionOk="0">
                    <a:moveTo>
                      <a:pt x="972" y="0"/>
                    </a:moveTo>
                    <a:lnTo>
                      <a:pt x="75" y="506"/>
                    </a:lnTo>
                    <a:cubicBezTo>
                      <a:pt x="122" y="533"/>
                      <a:pt x="189" y="573"/>
                      <a:pt x="264" y="614"/>
                    </a:cubicBezTo>
                    <a:lnTo>
                      <a:pt x="304" y="641"/>
                    </a:lnTo>
                    <a:lnTo>
                      <a:pt x="196" y="816"/>
                    </a:lnTo>
                    <a:cubicBezTo>
                      <a:pt x="135" y="917"/>
                      <a:pt x="68" y="1032"/>
                      <a:pt x="1" y="1153"/>
                    </a:cubicBezTo>
                    <a:lnTo>
                      <a:pt x="587" y="1153"/>
                    </a:lnTo>
                    <a:lnTo>
                      <a:pt x="736" y="897"/>
                    </a:lnTo>
                    <a:lnTo>
                      <a:pt x="958" y="1025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4254929" y="2259124"/>
                <a:ext cx="35194" cy="56970"/>
              </a:xfrm>
              <a:custGeom>
                <a:avLst/>
                <a:gdLst/>
                <a:rect l="l" t="t" r="r" b="b"/>
                <a:pathLst>
                  <a:path w="1080" h="1593" extrusionOk="0">
                    <a:moveTo>
                      <a:pt x="432" y="1"/>
                    </a:moveTo>
                    <a:lnTo>
                      <a:pt x="0" y="257"/>
                    </a:lnTo>
                    <a:lnTo>
                      <a:pt x="466" y="1046"/>
                    </a:lnTo>
                    <a:lnTo>
                      <a:pt x="782" y="1572"/>
                    </a:lnTo>
                    <a:lnTo>
                      <a:pt x="789" y="1592"/>
                    </a:lnTo>
                    <a:lnTo>
                      <a:pt x="1079" y="108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4229871" y="2289988"/>
                <a:ext cx="48588" cy="36943"/>
              </a:xfrm>
              <a:custGeom>
                <a:avLst/>
                <a:gdLst/>
                <a:rect l="l" t="t" r="r" b="b"/>
                <a:pathLst>
                  <a:path w="1491" h="1033" extrusionOk="0">
                    <a:moveTo>
                      <a:pt x="891" y="1"/>
                    </a:moveTo>
                    <a:lnTo>
                      <a:pt x="1" y="520"/>
                    </a:lnTo>
                    <a:lnTo>
                      <a:pt x="891" y="1033"/>
                    </a:lnTo>
                    <a:lnTo>
                      <a:pt x="891" y="770"/>
                    </a:lnTo>
                    <a:lnTo>
                      <a:pt x="1491" y="770"/>
                    </a:lnTo>
                    <a:lnTo>
                      <a:pt x="1187" y="264"/>
                    </a:lnTo>
                    <a:lnTo>
                      <a:pt x="891" y="264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4196242" y="2196217"/>
                <a:ext cx="39822" cy="47993"/>
              </a:xfrm>
              <a:custGeom>
                <a:avLst/>
                <a:gdLst/>
                <a:rect l="l" t="t" r="r" b="b"/>
                <a:pathLst>
                  <a:path w="1222" h="1342" extrusionOk="0">
                    <a:moveTo>
                      <a:pt x="642" y="0"/>
                    </a:moveTo>
                    <a:cubicBezTo>
                      <a:pt x="392" y="425"/>
                      <a:pt x="82" y="944"/>
                      <a:pt x="1" y="1086"/>
                    </a:cubicBezTo>
                    <a:lnTo>
                      <a:pt x="439" y="1342"/>
                    </a:lnTo>
                    <a:lnTo>
                      <a:pt x="1215" y="20"/>
                    </a:lnTo>
                    <a:lnTo>
                      <a:pt x="1221" y="7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4225928" y="2198112"/>
                <a:ext cx="29459" cy="50675"/>
              </a:xfrm>
              <a:custGeom>
                <a:avLst/>
                <a:gdLst/>
                <a:rect l="l" t="t" r="r" b="b"/>
                <a:pathLst>
                  <a:path w="904" h="1417" extrusionOk="0">
                    <a:moveTo>
                      <a:pt x="385" y="1"/>
                    </a:moveTo>
                    <a:lnTo>
                      <a:pt x="88" y="500"/>
                    </a:lnTo>
                    <a:lnTo>
                      <a:pt x="229" y="763"/>
                    </a:lnTo>
                    <a:lnTo>
                      <a:pt x="196" y="783"/>
                    </a:lnTo>
                    <a:cubicBezTo>
                      <a:pt x="115" y="824"/>
                      <a:pt x="47" y="864"/>
                      <a:pt x="0" y="891"/>
                    </a:cubicBezTo>
                    <a:lnTo>
                      <a:pt x="884" y="1417"/>
                    </a:lnTo>
                    <a:lnTo>
                      <a:pt x="904" y="392"/>
                    </a:lnTo>
                    <a:lnTo>
                      <a:pt x="904" y="392"/>
                    </a:lnTo>
                    <a:cubicBezTo>
                      <a:pt x="857" y="419"/>
                      <a:pt x="789" y="453"/>
                      <a:pt x="708" y="500"/>
                    </a:cubicBezTo>
                    <a:lnTo>
                      <a:pt x="675" y="520"/>
                    </a:lnTo>
                    <a:lnTo>
                      <a:pt x="654" y="480"/>
                    </a:lnTo>
                    <a:cubicBezTo>
                      <a:pt x="607" y="399"/>
                      <a:pt x="546" y="291"/>
                      <a:pt x="479" y="170"/>
                    </a:cubicBez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93" name="Google Shape;693;p41"/>
          <p:cNvGrpSpPr/>
          <p:nvPr/>
        </p:nvGrpSpPr>
        <p:grpSpPr>
          <a:xfrm rot="19850978">
            <a:off x="729911" y="633752"/>
            <a:ext cx="674302" cy="1078616"/>
            <a:chOff x="4704693" y="3128636"/>
            <a:chExt cx="276244" cy="441881"/>
          </a:xfrm>
        </p:grpSpPr>
        <p:sp>
          <p:nvSpPr>
            <p:cNvPr id="694" name="Google Shape;694;p41"/>
            <p:cNvSpPr/>
            <p:nvPr/>
          </p:nvSpPr>
          <p:spPr>
            <a:xfrm>
              <a:off x="4704693" y="3128636"/>
              <a:ext cx="276244" cy="441881"/>
            </a:xfrm>
            <a:custGeom>
              <a:avLst/>
              <a:gdLst/>
              <a:rect l="l" t="t" r="r" b="b"/>
              <a:pathLst>
                <a:path w="8477" h="12356" extrusionOk="0">
                  <a:moveTo>
                    <a:pt x="3021" y="0"/>
                  </a:moveTo>
                  <a:cubicBezTo>
                    <a:pt x="2753" y="0"/>
                    <a:pt x="2511" y="182"/>
                    <a:pt x="2442" y="448"/>
                  </a:cubicBezTo>
                  <a:lnTo>
                    <a:pt x="1754" y="279"/>
                  </a:lnTo>
                  <a:cubicBezTo>
                    <a:pt x="1732" y="273"/>
                    <a:pt x="1710" y="271"/>
                    <a:pt x="1688" y="271"/>
                  </a:cubicBezTo>
                  <a:cubicBezTo>
                    <a:pt x="1575" y="271"/>
                    <a:pt x="1469" y="340"/>
                    <a:pt x="1423" y="448"/>
                  </a:cubicBezTo>
                  <a:lnTo>
                    <a:pt x="1315" y="711"/>
                  </a:lnTo>
                  <a:lnTo>
                    <a:pt x="1086" y="1257"/>
                  </a:lnTo>
                  <a:cubicBezTo>
                    <a:pt x="1019" y="1419"/>
                    <a:pt x="1113" y="1601"/>
                    <a:pt x="1282" y="1641"/>
                  </a:cubicBezTo>
                  <a:lnTo>
                    <a:pt x="1545" y="1708"/>
                  </a:lnTo>
                  <a:lnTo>
                    <a:pt x="1545" y="1715"/>
                  </a:lnTo>
                  <a:lnTo>
                    <a:pt x="1174" y="3907"/>
                  </a:lnTo>
                  <a:lnTo>
                    <a:pt x="992" y="3859"/>
                  </a:lnTo>
                  <a:lnTo>
                    <a:pt x="142" y="8849"/>
                  </a:lnTo>
                  <a:lnTo>
                    <a:pt x="331" y="8896"/>
                  </a:lnTo>
                  <a:lnTo>
                    <a:pt x="88" y="10326"/>
                  </a:lnTo>
                  <a:cubicBezTo>
                    <a:pt x="1" y="10825"/>
                    <a:pt x="169" y="11277"/>
                    <a:pt x="479" y="11438"/>
                  </a:cubicBezTo>
                  <a:cubicBezTo>
                    <a:pt x="1659" y="12032"/>
                    <a:pt x="2907" y="12335"/>
                    <a:pt x="4222" y="12355"/>
                  </a:cubicBezTo>
                  <a:cubicBezTo>
                    <a:pt x="4579" y="12355"/>
                    <a:pt x="4930" y="12032"/>
                    <a:pt x="5085" y="11546"/>
                  </a:cubicBezTo>
                  <a:lnTo>
                    <a:pt x="5530" y="10171"/>
                  </a:lnTo>
                  <a:lnTo>
                    <a:pt x="5719" y="10218"/>
                  </a:lnTo>
                  <a:lnTo>
                    <a:pt x="7276" y="5397"/>
                  </a:lnTo>
                  <a:lnTo>
                    <a:pt x="7087" y="5356"/>
                  </a:lnTo>
                  <a:lnTo>
                    <a:pt x="7775" y="3232"/>
                  </a:lnTo>
                  <a:lnTo>
                    <a:pt x="8038" y="3293"/>
                  </a:lnTo>
                  <a:cubicBezTo>
                    <a:pt x="8061" y="3299"/>
                    <a:pt x="8084" y="3301"/>
                    <a:pt x="8107" y="3301"/>
                  </a:cubicBezTo>
                  <a:cubicBezTo>
                    <a:pt x="8250" y="3301"/>
                    <a:pt x="8377" y="3195"/>
                    <a:pt x="8389" y="3044"/>
                  </a:cubicBezTo>
                  <a:lnTo>
                    <a:pt x="8443" y="2457"/>
                  </a:lnTo>
                  <a:lnTo>
                    <a:pt x="8463" y="2174"/>
                  </a:lnTo>
                  <a:cubicBezTo>
                    <a:pt x="8476" y="2032"/>
                    <a:pt x="8389" y="1904"/>
                    <a:pt x="8247" y="1870"/>
                  </a:cubicBezTo>
                  <a:lnTo>
                    <a:pt x="7559" y="1702"/>
                  </a:lnTo>
                  <a:cubicBezTo>
                    <a:pt x="7634" y="1385"/>
                    <a:pt x="7445" y="1068"/>
                    <a:pt x="7128" y="994"/>
                  </a:cubicBezTo>
                  <a:lnTo>
                    <a:pt x="5880" y="690"/>
                  </a:lnTo>
                  <a:lnTo>
                    <a:pt x="5934" y="488"/>
                  </a:lnTo>
                  <a:lnTo>
                    <a:pt x="4451" y="124"/>
                  </a:lnTo>
                  <a:lnTo>
                    <a:pt x="4397" y="326"/>
                  </a:lnTo>
                  <a:lnTo>
                    <a:pt x="3156" y="16"/>
                  </a:lnTo>
                  <a:cubicBezTo>
                    <a:pt x="3111" y="5"/>
                    <a:pt x="3065" y="0"/>
                    <a:pt x="3021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95" name="Google Shape;695;p41"/>
            <p:cNvGrpSpPr/>
            <p:nvPr/>
          </p:nvGrpSpPr>
          <p:grpSpPr>
            <a:xfrm rot="0">
              <a:off x="4704808" y="3128636"/>
              <a:ext cx="276014" cy="441632"/>
              <a:chOff x="4085744" y="3128636"/>
              <a:chExt cx="276014" cy="441632"/>
            </a:xfrm>
          </p:grpSpPr>
          <p:sp>
            <p:nvSpPr>
              <p:cNvPr id="696" name="Google Shape;696;p41"/>
              <p:cNvSpPr/>
              <p:nvPr/>
            </p:nvSpPr>
            <p:spPr>
              <a:xfrm>
                <a:off x="4118688" y="3154028"/>
                <a:ext cx="241962" cy="92696"/>
              </a:xfrm>
              <a:custGeom>
                <a:avLst/>
                <a:gdLst/>
                <a:rect l="l" t="t" r="r" b="b"/>
                <a:pathLst>
                  <a:path w="7425" h="2592" extrusionOk="0">
                    <a:moveTo>
                      <a:pt x="297" y="1"/>
                    </a:moveTo>
                    <a:lnTo>
                      <a:pt x="68" y="547"/>
                    </a:lnTo>
                    <a:cubicBezTo>
                      <a:pt x="1" y="709"/>
                      <a:pt x="95" y="891"/>
                      <a:pt x="264" y="931"/>
                    </a:cubicBezTo>
                    <a:lnTo>
                      <a:pt x="527" y="998"/>
                    </a:lnTo>
                    <a:lnTo>
                      <a:pt x="6757" y="2522"/>
                    </a:lnTo>
                    <a:lnTo>
                      <a:pt x="7020" y="2583"/>
                    </a:lnTo>
                    <a:cubicBezTo>
                      <a:pt x="7043" y="2589"/>
                      <a:pt x="7066" y="2591"/>
                      <a:pt x="7088" y="2591"/>
                    </a:cubicBezTo>
                    <a:cubicBezTo>
                      <a:pt x="7232" y="2591"/>
                      <a:pt x="7359" y="2485"/>
                      <a:pt x="7371" y="2334"/>
                    </a:cubicBezTo>
                    <a:lnTo>
                      <a:pt x="7425" y="1747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4128366" y="3138292"/>
                <a:ext cx="233392" cy="78213"/>
              </a:xfrm>
              <a:custGeom>
                <a:avLst/>
                <a:gdLst/>
                <a:rect l="l" t="t" r="r" b="b"/>
                <a:pathLst>
                  <a:path w="7162" h="2187" extrusionOk="0">
                    <a:moveTo>
                      <a:pt x="373" y="1"/>
                    </a:moveTo>
                    <a:cubicBezTo>
                      <a:pt x="260" y="1"/>
                      <a:pt x="153" y="70"/>
                      <a:pt x="108" y="178"/>
                    </a:cubicBezTo>
                    <a:lnTo>
                      <a:pt x="0" y="441"/>
                    </a:lnTo>
                    <a:lnTo>
                      <a:pt x="7128" y="2187"/>
                    </a:lnTo>
                    <a:lnTo>
                      <a:pt x="7148" y="1904"/>
                    </a:lnTo>
                    <a:cubicBezTo>
                      <a:pt x="7161" y="1762"/>
                      <a:pt x="7067" y="1634"/>
                      <a:pt x="6932" y="1600"/>
                    </a:cubicBezTo>
                    <a:lnTo>
                      <a:pt x="6244" y="1432"/>
                    </a:lnTo>
                    <a:lnTo>
                      <a:pt x="1126" y="178"/>
                    </a:lnTo>
                    <a:lnTo>
                      <a:pt x="439" y="9"/>
                    </a:lnTo>
                    <a:cubicBezTo>
                      <a:pt x="417" y="3"/>
                      <a:pt x="395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4165058" y="3128636"/>
                <a:ext cx="169227" cy="60868"/>
              </a:xfrm>
              <a:custGeom>
                <a:avLst/>
                <a:gdLst/>
                <a:rect l="l" t="t" r="r" b="b"/>
                <a:pathLst>
                  <a:path w="5193" h="1702" extrusionOk="0">
                    <a:moveTo>
                      <a:pt x="580" y="0"/>
                    </a:moveTo>
                    <a:cubicBezTo>
                      <a:pt x="312" y="0"/>
                      <a:pt x="70" y="182"/>
                      <a:pt x="0" y="448"/>
                    </a:cubicBezTo>
                    <a:lnTo>
                      <a:pt x="5118" y="1702"/>
                    </a:lnTo>
                    <a:cubicBezTo>
                      <a:pt x="5192" y="1385"/>
                      <a:pt x="5004" y="1068"/>
                      <a:pt x="4687" y="994"/>
                    </a:cubicBezTo>
                    <a:lnTo>
                      <a:pt x="715" y="16"/>
                    </a:lnTo>
                    <a:cubicBezTo>
                      <a:pt x="670" y="5"/>
                      <a:pt x="624" y="0"/>
                      <a:pt x="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4085744" y="3189470"/>
                <a:ext cx="253172" cy="380799"/>
              </a:xfrm>
              <a:custGeom>
                <a:avLst/>
                <a:gdLst/>
                <a:rect l="l" t="t" r="r" b="b"/>
                <a:pathLst>
                  <a:path w="7769" h="10648" extrusionOk="0">
                    <a:moveTo>
                      <a:pt x="1538" y="1"/>
                    </a:moveTo>
                    <a:lnTo>
                      <a:pt x="1538" y="7"/>
                    </a:lnTo>
                    <a:lnTo>
                      <a:pt x="81" y="8618"/>
                    </a:lnTo>
                    <a:cubicBezTo>
                      <a:pt x="0" y="9124"/>
                      <a:pt x="162" y="9576"/>
                      <a:pt x="472" y="9737"/>
                    </a:cubicBezTo>
                    <a:cubicBezTo>
                      <a:pt x="1652" y="10331"/>
                      <a:pt x="2900" y="10634"/>
                      <a:pt x="4215" y="10648"/>
                    </a:cubicBezTo>
                    <a:cubicBezTo>
                      <a:pt x="4218" y="10648"/>
                      <a:pt x="4222" y="10648"/>
                      <a:pt x="4225" y="10648"/>
                    </a:cubicBezTo>
                    <a:cubicBezTo>
                      <a:pt x="4579" y="10648"/>
                      <a:pt x="4924" y="10319"/>
                      <a:pt x="5078" y="9845"/>
                    </a:cubicBezTo>
                    <a:lnTo>
                      <a:pt x="7768" y="1531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81a8d3">
                  <a:alpha val="2375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4095617" y="3202023"/>
                <a:ext cx="231404" cy="358376"/>
              </a:xfrm>
              <a:custGeom>
                <a:avLst/>
                <a:gdLst/>
                <a:rect l="l" t="t" r="r" b="b"/>
                <a:pathLst>
                  <a:path w="7101" h="10021" extrusionOk="0">
                    <a:moveTo>
                      <a:pt x="1464" y="0"/>
                    </a:moveTo>
                    <a:lnTo>
                      <a:pt x="61" y="8321"/>
                    </a:lnTo>
                    <a:cubicBezTo>
                      <a:pt x="1" y="8678"/>
                      <a:pt x="102" y="9029"/>
                      <a:pt x="297" y="9130"/>
                    </a:cubicBezTo>
                    <a:cubicBezTo>
                      <a:pt x="864" y="9420"/>
                      <a:pt x="1457" y="9636"/>
                      <a:pt x="2057" y="9784"/>
                    </a:cubicBezTo>
                    <a:cubicBezTo>
                      <a:pt x="2657" y="9933"/>
                      <a:pt x="3284" y="10007"/>
                      <a:pt x="3918" y="10020"/>
                    </a:cubicBezTo>
                    <a:cubicBezTo>
                      <a:pt x="4107" y="10020"/>
                      <a:pt x="4377" y="9804"/>
                      <a:pt x="4505" y="9407"/>
                    </a:cubicBezTo>
                    <a:lnTo>
                      <a:pt x="7101" y="1383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4226580" y="3133035"/>
                <a:ext cx="52107" cy="30434"/>
              </a:xfrm>
              <a:custGeom>
                <a:avLst/>
                <a:gdLst/>
                <a:rect l="l" t="t" r="r" b="b"/>
                <a:pathLst>
                  <a:path w="1599" h="851" extrusionOk="0">
                    <a:moveTo>
                      <a:pt x="115" y="1"/>
                    </a:moveTo>
                    <a:lnTo>
                      <a:pt x="0" y="486"/>
                    </a:lnTo>
                    <a:lnTo>
                      <a:pt x="1484" y="850"/>
                    </a:lnTo>
                    <a:lnTo>
                      <a:pt x="1599" y="36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4090143" y="3266647"/>
                <a:ext cx="232512" cy="227199"/>
              </a:xfrm>
              <a:custGeom>
                <a:avLst/>
                <a:gdLst/>
                <a:rect l="l" t="t" r="r" b="b"/>
                <a:pathLst>
                  <a:path w="7135" h="6353" extrusionOk="0">
                    <a:moveTo>
                      <a:pt x="850" y="0"/>
                    </a:moveTo>
                    <a:lnTo>
                      <a:pt x="0" y="4990"/>
                    </a:lnTo>
                    <a:lnTo>
                      <a:pt x="5576" y="6352"/>
                    </a:lnTo>
                    <a:lnTo>
                      <a:pt x="7134" y="1538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03" name="Google Shape;703;p41"/>
          <p:cNvGrpSpPr/>
          <p:nvPr/>
        </p:nvGrpSpPr>
        <p:grpSpPr>
          <a:xfrm rot="1326966">
            <a:off x="8308062" y="3524621"/>
            <a:ext cx="353023" cy="751188"/>
            <a:chOff x="1950254" y="3090835"/>
            <a:chExt cx="144622" cy="307738"/>
          </a:xfrm>
        </p:grpSpPr>
        <p:grpSp>
          <p:nvGrpSpPr>
            <p:cNvPr id="704" name="Google Shape;704;p41"/>
            <p:cNvGrpSpPr/>
            <p:nvPr/>
          </p:nvGrpSpPr>
          <p:grpSpPr>
            <a:xfrm rot="0">
              <a:off x="1950254" y="3090835"/>
              <a:ext cx="144622" cy="307738"/>
              <a:chOff x="1950462" y="3090835"/>
              <a:chExt cx="144622" cy="307738"/>
            </a:xfrm>
          </p:grpSpPr>
          <p:sp>
            <p:nvSpPr>
              <p:cNvPr id="705" name="Google Shape;705;p41"/>
              <p:cNvSpPr/>
              <p:nvPr/>
            </p:nvSpPr>
            <p:spPr>
              <a:xfrm>
                <a:off x="1971578" y="3150166"/>
                <a:ext cx="123507" cy="248406"/>
              </a:xfrm>
              <a:custGeom>
                <a:avLst/>
                <a:gdLst/>
                <a:rect l="l" t="t" r="r" b="b"/>
                <a:pathLst>
                  <a:path w="3790" h="6946" extrusionOk="0">
                    <a:moveTo>
                      <a:pt x="3635" y="1"/>
                    </a:moveTo>
                    <a:lnTo>
                      <a:pt x="1376" y="540"/>
                    </a:lnTo>
                    <a:cubicBezTo>
                      <a:pt x="1241" y="574"/>
                      <a:pt x="1147" y="675"/>
                      <a:pt x="1120" y="810"/>
                    </a:cubicBezTo>
                    <a:lnTo>
                      <a:pt x="0" y="6818"/>
                    </a:lnTo>
                    <a:lnTo>
                      <a:pt x="668" y="6946"/>
                    </a:lnTo>
                    <a:lnTo>
                      <a:pt x="1747" y="1147"/>
                    </a:lnTo>
                    <a:lnTo>
                      <a:pt x="3790" y="661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1950462" y="3090835"/>
                <a:ext cx="100467" cy="258313"/>
              </a:xfrm>
              <a:custGeom>
                <a:avLst/>
                <a:gdLst/>
                <a:rect l="l" t="t" r="r" b="b"/>
                <a:pathLst>
                  <a:path w="3083" h="7223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 rot="0">
              <a:off x="1950254" y="3090835"/>
              <a:ext cx="144622" cy="307738"/>
              <a:chOff x="1950046" y="3090835"/>
              <a:chExt cx="144622" cy="307738"/>
            </a:xfrm>
          </p:grpSpPr>
          <p:sp>
            <p:nvSpPr>
              <p:cNvPr id="708" name="Google Shape;708;p41"/>
              <p:cNvSpPr/>
              <p:nvPr/>
            </p:nvSpPr>
            <p:spPr>
              <a:xfrm>
                <a:off x="1971129" y="3150416"/>
                <a:ext cx="123539" cy="248156"/>
              </a:xfrm>
              <a:custGeom>
                <a:avLst/>
                <a:gdLst/>
                <a:rect l="l" t="t" r="r" b="b"/>
                <a:pathLst>
                  <a:path w="3791" h="6939" extrusionOk="0">
                    <a:moveTo>
                      <a:pt x="3629" y="0"/>
                    </a:moveTo>
                    <a:lnTo>
                      <a:pt x="1377" y="533"/>
                    </a:lnTo>
                    <a:cubicBezTo>
                      <a:pt x="1242" y="567"/>
                      <a:pt x="1147" y="668"/>
                      <a:pt x="1120" y="803"/>
                    </a:cubicBezTo>
                    <a:lnTo>
                      <a:pt x="1" y="6817"/>
                    </a:lnTo>
                    <a:lnTo>
                      <a:pt x="669" y="6939"/>
                    </a:lnTo>
                    <a:lnTo>
                      <a:pt x="1741" y="1140"/>
                    </a:lnTo>
                    <a:lnTo>
                      <a:pt x="3790" y="654"/>
                    </a:lnTo>
                    <a:lnTo>
                      <a:pt x="3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950046" y="3090835"/>
                <a:ext cx="100467" cy="258563"/>
              </a:xfrm>
              <a:custGeom>
                <a:avLst/>
                <a:gdLst/>
                <a:rect l="l" t="t" r="r" b="b"/>
                <a:pathLst>
                  <a:path w="3083" h="7230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675" y="7229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710" name="Google Shape;710;p41"/>
          <p:cNvSpPr/>
          <p:nvPr/>
        </p:nvSpPr>
        <p:spPr>
          <a:xfrm>
            <a:off x="8046062" y="3495184"/>
            <a:ext cx="75750" cy="81973"/>
          </a:xfrm>
          <a:custGeom>
            <a:avLst/>
            <a:gdLst/>
            <a:rect l="l" t="t" r="r" b="b"/>
            <a:pathLst>
              <a:path w="432" h="426" extrusionOk="0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1992864" y="4287753"/>
            <a:ext cx="75749" cy="83021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6946132" y="618246"/>
            <a:ext cx="75925" cy="81973"/>
          </a:xfrm>
          <a:custGeom>
            <a:avLst/>
            <a:gdLst/>
            <a:rect l="l" t="t" r="r" b="b"/>
            <a:pathLst>
              <a:path w="433" h="426" extrusionOk="0">
                <a:moveTo>
                  <a:pt x="216" y="0"/>
                </a:moveTo>
                <a:cubicBezTo>
                  <a:pt x="95" y="0"/>
                  <a:pt x="1" y="95"/>
                  <a:pt x="1" y="209"/>
                </a:cubicBezTo>
                <a:cubicBezTo>
                  <a:pt x="1" y="331"/>
                  <a:pt x="95" y="425"/>
                  <a:pt x="216" y="425"/>
                </a:cubicBezTo>
                <a:cubicBezTo>
                  <a:pt x="338" y="425"/>
                  <a:pt x="432" y="331"/>
                  <a:pt x="432" y="209"/>
                </a:cubicBezTo>
                <a:cubicBezTo>
                  <a:pt x="432" y="95"/>
                  <a:pt x="338" y="0"/>
                  <a:pt x="2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>
            <a:off x="1481972" y="8005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838212" y="1995332"/>
            <a:ext cx="142207" cy="155864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8359609" y="18744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16" name="Google Shape;716;p41"/>
          <p:cNvGrpSpPr/>
          <p:nvPr/>
        </p:nvGrpSpPr>
        <p:grpSpPr>
          <a:xfrm rot="20316504">
            <a:off x="444843" y="3744425"/>
            <a:ext cx="1065501" cy="521178"/>
            <a:chOff x="4736775" y="1620321"/>
            <a:chExt cx="260407" cy="127386"/>
          </a:xfrm>
        </p:grpSpPr>
        <p:sp>
          <p:nvSpPr>
            <p:cNvPr id="717" name="Google Shape;717;p41"/>
            <p:cNvSpPr/>
            <p:nvPr/>
          </p:nvSpPr>
          <p:spPr>
            <a:xfrm>
              <a:off x="4736775" y="1620321"/>
              <a:ext cx="260407" cy="127386"/>
            </a:xfrm>
            <a:custGeom>
              <a:avLst/>
              <a:gdLst/>
              <a:rect l="l" t="t" r="r" b="b"/>
              <a:pathLst>
                <a:path w="7991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7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85"/>
                  </a:lnTo>
                  <a:lnTo>
                    <a:pt x="1895" y="1094"/>
                  </a:lnTo>
                  <a:lnTo>
                    <a:pt x="2111" y="1100"/>
                  </a:lnTo>
                  <a:lnTo>
                    <a:pt x="2071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46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5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9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7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748" y="3561"/>
                  </a:lnTo>
                  <a:lnTo>
                    <a:pt x="7977" y="871"/>
                  </a:lnTo>
                  <a:cubicBezTo>
                    <a:pt x="7991" y="581"/>
                    <a:pt x="7768" y="332"/>
                    <a:pt x="7472" y="318"/>
                  </a:cubicBez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736893" y="1620321"/>
              <a:ext cx="260179" cy="127386"/>
            </a:xfrm>
            <a:custGeom>
              <a:avLst/>
              <a:gdLst/>
              <a:rect l="l" t="t" r="r" b="b"/>
              <a:pathLst>
                <a:path w="7984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6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78"/>
                  </a:lnTo>
                  <a:lnTo>
                    <a:pt x="1895" y="1087"/>
                  </a:lnTo>
                  <a:lnTo>
                    <a:pt x="2111" y="1100"/>
                  </a:lnTo>
                  <a:lnTo>
                    <a:pt x="2070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39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4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8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6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970" y="871"/>
                  </a:lnTo>
                  <a:cubicBezTo>
                    <a:pt x="7984" y="581"/>
                    <a:pt x="7761" y="332"/>
                    <a:pt x="7465" y="318"/>
                  </a:cubicBezTo>
                  <a:lnTo>
                    <a:pt x="7471" y="318"/>
                  </a:ln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68"/>
          <p:cNvSpPr txBox="1">
            <a:spLocks noGrp="1"/>
          </p:cNvSpPr>
          <p:nvPr>
            <p:ph type="title" idx="0"/>
          </p:nvPr>
        </p:nvSpPr>
        <p:spPr>
          <a:xfrm>
            <a:off x="716700" y="-98534"/>
            <a:ext cx="7710600" cy="490587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기대효과</a:t>
            </a:r>
            <a:endParaRPr lang="ko-KR" altLang="en-US"/>
          </a:p>
        </p:txBody>
      </p:sp>
      <p:cxnSp>
        <p:nvCxnSpPr>
          <p:cNvPr id="1991" name="Google Shape;1991;p68"/>
          <p:cNvCxnSpPr>
            <a:stCxn id="1992" idx="3"/>
          </p:cNvCxnSpPr>
          <p:nvPr/>
        </p:nvCxnSpPr>
        <p:spPr>
          <a:xfrm>
            <a:off x="1565979" y="2571750"/>
            <a:ext cx="61323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  <p:sp>
        <p:nvSpPr>
          <p:cNvPr id="1992" name="Google Shape;1992;p68"/>
          <p:cNvSpPr/>
          <p:nvPr/>
        </p:nvSpPr>
        <p:spPr>
          <a:xfrm>
            <a:off x="0" y="2143950"/>
            <a:ext cx="1565979" cy="855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기대 효과</a:t>
            </a:r>
            <a:r>
              <a:rPr lang="en" sz="240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 </a:t>
            </a:r>
            <a:endParaRPr lang="en" sz="2400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993" name="Google Shape;1993;p68"/>
          <p:cNvSpPr txBox="1"/>
          <p:nvPr/>
        </p:nvSpPr>
        <p:spPr>
          <a:xfrm>
            <a:off x="2442004" y="779592"/>
            <a:ext cx="15954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 b="1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자원의 재활용 및 </a:t>
            </a:r>
            <a:endParaRPr lang="en" sz="1500" b="1">
              <a:solidFill>
                <a:schemeClr val="dk1"/>
              </a:solidFill>
              <a:effectLst/>
              <a:latin typeface="Judson"/>
              <a:ea typeface="Judson"/>
              <a:cs typeface="Judson"/>
              <a:sym typeface="Juds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500" b="1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환경보호</a:t>
            </a:r>
            <a:endParaRPr lang="ko-KR" altLang="en-US" sz="1500" b="1">
              <a:solidFill>
                <a:schemeClr val="dk1"/>
              </a:solidFill>
              <a:effectLst/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994" name="Google Shape;1994;p68"/>
          <p:cNvSpPr txBox="1"/>
          <p:nvPr/>
        </p:nvSpPr>
        <p:spPr>
          <a:xfrm>
            <a:off x="3774300" y="3954997"/>
            <a:ext cx="15954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500" b="1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소통 </a:t>
            </a:r>
            <a:r>
              <a:rPr lang="en" sz="1500" b="1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네트워크 </a:t>
            </a:r>
            <a:endParaRPr lang="en" sz="1500" b="1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 b="1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형성</a:t>
            </a:r>
            <a:endParaRPr lang="en" sz="1500" b="1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996" name="Google Shape;1996;p68"/>
          <p:cNvSpPr txBox="1"/>
          <p:nvPr/>
        </p:nvSpPr>
        <p:spPr>
          <a:xfrm>
            <a:off x="3725032" y="2951595"/>
            <a:ext cx="1693935" cy="81454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새로운 사람들과 친구가 되거나 지역 사회 내에서의 연결 확장</a:t>
            </a:r>
            <a:endParaRPr lang="ko-KR" altLang="en-US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7" name="Google Shape;1997;p68"/>
          <p:cNvSpPr txBox="1"/>
          <p:nvPr/>
        </p:nvSpPr>
        <p:spPr>
          <a:xfrm>
            <a:off x="4360801" y="763169"/>
            <a:ext cx="1611820" cy="548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 b="1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경제적 이점</a:t>
            </a:r>
            <a:endParaRPr lang="en" sz="1500" b="1">
              <a:solidFill>
                <a:schemeClr val="dk1"/>
              </a:solidFill>
              <a:effectLst/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998" name="Google Shape;1998;p68"/>
          <p:cNvSpPr txBox="1"/>
          <p:nvPr/>
        </p:nvSpPr>
        <p:spPr>
          <a:xfrm>
            <a:off x="5920932" y="3897519"/>
            <a:ext cx="15954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 b="1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사회적 책임 실천</a:t>
            </a:r>
            <a:endParaRPr lang="en" sz="1500" b="1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999" name="Google Shape;1999;p68"/>
          <p:cNvSpPr txBox="1"/>
          <p:nvPr/>
        </p:nvSpPr>
        <p:spPr>
          <a:xfrm>
            <a:off x="4278690" y="1287037"/>
            <a:ext cx="1964906" cy="1200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물건을</a:t>
            </a:r>
            <a:r>
              <a:rPr lang="ko-KR" altLang="en-US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 </a:t>
            </a:r>
            <a:r>
              <a:rPr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새로</a:t>
            </a:r>
            <a:r>
              <a:rPr lang="ko-KR" altLang="en-US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 </a:t>
            </a:r>
            <a:r>
              <a:rPr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구매하는 대신필요한 물건을 무료로 얻을 수 있으므로 경제적인 이점</a:t>
            </a:r>
            <a:endParaRPr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0" name="Google Shape;2000;p68"/>
          <p:cNvSpPr txBox="1"/>
          <p:nvPr/>
        </p:nvSpPr>
        <p:spPr>
          <a:xfrm>
            <a:off x="5773132" y="2836638"/>
            <a:ext cx="1792468" cy="105266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물건을 기부</a:t>
            </a:r>
            <a:r>
              <a:rPr lang="ko-KR" altLang="en-US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를해서 필요한 사람들을 도울 수 있으며 사회적 약자에게 도움</a:t>
            </a:r>
            <a:endParaRPr lang="ko-KR" altLang="en-US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1" name="Google Shape;2001;p68"/>
          <p:cNvSpPr txBox="1"/>
          <p:nvPr/>
        </p:nvSpPr>
        <p:spPr>
          <a:xfrm>
            <a:off x="6246753" y="779592"/>
            <a:ext cx="1940271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 b="1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공간 활용 및 </a:t>
            </a:r>
            <a:endParaRPr lang="en" sz="1500" b="1">
              <a:solidFill>
                <a:schemeClr val="dk1"/>
              </a:solidFill>
              <a:effectLst/>
              <a:latin typeface="Judson"/>
              <a:ea typeface="Judson"/>
              <a:cs typeface="Judson"/>
              <a:sym typeface="Juds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 b="1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정리</a:t>
            </a:r>
            <a:r>
              <a:rPr lang="ko-KR" altLang="en-US" sz="1500" b="1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 </a:t>
            </a:r>
            <a:r>
              <a:rPr lang="en" sz="1500" b="1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정</a:t>
            </a:r>
            <a:r>
              <a:rPr lang="ko-KR" altLang="en-US" sz="1500" b="1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돈</a:t>
            </a:r>
            <a:endParaRPr lang="ko-KR" altLang="en-US" sz="1500" b="1">
              <a:solidFill>
                <a:schemeClr val="dk1"/>
              </a:solidFill>
              <a:effectLst/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2003" name="Google Shape;2003;p68"/>
          <p:cNvSpPr txBox="1"/>
          <p:nvPr/>
        </p:nvSpPr>
        <p:spPr>
          <a:xfrm>
            <a:off x="6205697" y="1311670"/>
            <a:ext cx="2145551" cy="106088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더 이상 사용하지 않는 </a:t>
            </a:r>
            <a:endParaRPr lang="en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물건들을 다른 사람</a:t>
            </a:r>
            <a:endParaRPr lang="en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에게 전달함으로써 </a:t>
            </a:r>
            <a:endParaRPr lang="en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개인 공간을 확보</a:t>
            </a:r>
            <a:endParaRPr lang="en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5" name="Google Shape;2005;p68"/>
          <p:cNvCxnSpPr>
            <a:stCxn id="1993" idx="1"/>
          </p:cNvCxnSpPr>
          <p:nvPr/>
        </p:nvCxnSpPr>
        <p:spPr>
          <a:xfrm rot="10800000" flipH="1" flipV="1">
            <a:off x="2442014" y="1016891"/>
            <a:ext cx="1037895" cy="2883431"/>
          </a:xfrm>
          <a:prstGeom prst="bentConnector4">
            <a:avLst>
              <a:gd name="adj1" fmla="val -13489"/>
              <a:gd name="adj2" fmla="val 54095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  <p:cxnSp>
        <p:nvCxnSpPr>
          <p:cNvPr id="2006" name="Google Shape;2006;p68"/>
          <p:cNvCxnSpPr/>
          <p:nvPr/>
        </p:nvCxnSpPr>
        <p:spPr>
          <a:xfrm rot="10800000" flipH="1" flipV="1">
            <a:off x="4360817" y="996363"/>
            <a:ext cx="1221162" cy="2879326"/>
          </a:xfrm>
          <a:prstGeom prst="bentConnector4">
            <a:avLst>
              <a:gd name="adj1" fmla="val -11441"/>
              <a:gd name="adj2" fmla="val 5460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  <p:cxnSp>
        <p:nvCxnSpPr>
          <p:cNvPr id="2007" name="Google Shape;2007;p68"/>
          <p:cNvCxnSpPr>
            <a:stCxn id="2001" idx="1"/>
          </p:cNvCxnSpPr>
          <p:nvPr/>
        </p:nvCxnSpPr>
        <p:spPr>
          <a:xfrm rot="10800000" flipH="1" flipV="1">
            <a:off x="6246754" y="1016892"/>
            <a:ext cx="1420871" cy="2867008"/>
          </a:xfrm>
          <a:prstGeom prst="bentConnector4">
            <a:avLst>
              <a:gd name="adj1" fmla="val -9393"/>
              <a:gd name="adj2" fmla="val 54095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</p:spPr>
      </p:cxnSp>
      <p:grpSp>
        <p:nvGrpSpPr>
          <p:cNvPr id="2008" name="Google Shape;2008;p68"/>
          <p:cNvGrpSpPr/>
          <p:nvPr/>
        </p:nvGrpSpPr>
        <p:grpSpPr>
          <a:xfrm rot="0">
            <a:off x="534166" y="1478363"/>
            <a:ext cx="629062" cy="614224"/>
            <a:chOff x="283438" y="2735562"/>
            <a:chExt cx="268325" cy="261996"/>
          </a:xfrm>
        </p:grpSpPr>
        <p:sp>
          <p:nvSpPr>
            <p:cNvPr id="2009" name="Google Shape;2009;p68"/>
            <p:cNvSpPr/>
            <p:nvPr/>
          </p:nvSpPr>
          <p:spPr>
            <a:xfrm>
              <a:off x="293214" y="2735884"/>
              <a:ext cx="248773" cy="261638"/>
            </a:xfrm>
            <a:custGeom>
              <a:avLst/>
              <a:gdLst/>
              <a:rect l="l" t="t" r="r" b="b"/>
              <a:pathLst>
                <a:path w="7634" h="7316" extrusionOk="0">
                  <a:moveTo>
                    <a:pt x="3723" y="0"/>
                  </a:moveTo>
                  <a:cubicBezTo>
                    <a:pt x="3669" y="7"/>
                    <a:pt x="3621" y="7"/>
                    <a:pt x="3574" y="14"/>
                  </a:cubicBezTo>
                  <a:cubicBezTo>
                    <a:pt x="3554" y="14"/>
                    <a:pt x="3534" y="21"/>
                    <a:pt x="3514" y="21"/>
                  </a:cubicBezTo>
                  <a:cubicBezTo>
                    <a:pt x="3480" y="27"/>
                    <a:pt x="3439" y="27"/>
                    <a:pt x="3399" y="34"/>
                  </a:cubicBezTo>
                  <a:cubicBezTo>
                    <a:pt x="3379" y="41"/>
                    <a:pt x="3358" y="41"/>
                    <a:pt x="3338" y="48"/>
                  </a:cubicBezTo>
                  <a:cubicBezTo>
                    <a:pt x="3298" y="48"/>
                    <a:pt x="3257" y="54"/>
                    <a:pt x="3224" y="68"/>
                  </a:cubicBezTo>
                  <a:cubicBezTo>
                    <a:pt x="3203" y="68"/>
                    <a:pt x="3183" y="75"/>
                    <a:pt x="3170" y="75"/>
                  </a:cubicBezTo>
                  <a:cubicBezTo>
                    <a:pt x="3109" y="88"/>
                    <a:pt x="3055" y="102"/>
                    <a:pt x="2994" y="115"/>
                  </a:cubicBezTo>
                  <a:cubicBezTo>
                    <a:pt x="2981" y="115"/>
                    <a:pt x="2967" y="122"/>
                    <a:pt x="2954" y="122"/>
                  </a:cubicBezTo>
                  <a:cubicBezTo>
                    <a:pt x="2907" y="135"/>
                    <a:pt x="2853" y="149"/>
                    <a:pt x="2806" y="169"/>
                  </a:cubicBezTo>
                  <a:cubicBezTo>
                    <a:pt x="2752" y="183"/>
                    <a:pt x="2698" y="196"/>
                    <a:pt x="2650" y="216"/>
                  </a:cubicBezTo>
                  <a:cubicBezTo>
                    <a:pt x="2610" y="230"/>
                    <a:pt x="2576" y="243"/>
                    <a:pt x="2543" y="257"/>
                  </a:cubicBezTo>
                  <a:lnTo>
                    <a:pt x="2536" y="257"/>
                  </a:lnTo>
                  <a:cubicBezTo>
                    <a:pt x="2529" y="263"/>
                    <a:pt x="2516" y="270"/>
                    <a:pt x="2509" y="270"/>
                  </a:cubicBezTo>
                  <a:cubicBezTo>
                    <a:pt x="2448" y="297"/>
                    <a:pt x="2387" y="317"/>
                    <a:pt x="2334" y="344"/>
                  </a:cubicBezTo>
                  <a:cubicBezTo>
                    <a:pt x="2327" y="351"/>
                    <a:pt x="2313" y="351"/>
                    <a:pt x="2307" y="358"/>
                  </a:cubicBezTo>
                  <a:cubicBezTo>
                    <a:pt x="2205" y="405"/>
                    <a:pt x="2111" y="459"/>
                    <a:pt x="2010" y="513"/>
                  </a:cubicBezTo>
                  <a:cubicBezTo>
                    <a:pt x="2003" y="513"/>
                    <a:pt x="1996" y="520"/>
                    <a:pt x="1990" y="526"/>
                  </a:cubicBezTo>
                  <a:cubicBezTo>
                    <a:pt x="1956" y="547"/>
                    <a:pt x="1915" y="567"/>
                    <a:pt x="1882" y="587"/>
                  </a:cubicBezTo>
                  <a:cubicBezTo>
                    <a:pt x="1868" y="601"/>
                    <a:pt x="1848" y="614"/>
                    <a:pt x="1828" y="621"/>
                  </a:cubicBezTo>
                  <a:cubicBezTo>
                    <a:pt x="1794" y="648"/>
                    <a:pt x="1760" y="668"/>
                    <a:pt x="1720" y="695"/>
                  </a:cubicBezTo>
                  <a:cubicBezTo>
                    <a:pt x="1713" y="702"/>
                    <a:pt x="1700" y="708"/>
                    <a:pt x="1686" y="722"/>
                  </a:cubicBezTo>
                  <a:cubicBezTo>
                    <a:pt x="1653" y="742"/>
                    <a:pt x="1626" y="769"/>
                    <a:pt x="1592" y="796"/>
                  </a:cubicBezTo>
                  <a:lnTo>
                    <a:pt x="1551" y="823"/>
                  </a:lnTo>
                  <a:cubicBezTo>
                    <a:pt x="1531" y="843"/>
                    <a:pt x="1504" y="857"/>
                    <a:pt x="1484" y="877"/>
                  </a:cubicBezTo>
                  <a:cubicBezTo>
                    <a:pt x="1464" y="897"/>
                    <a:pt x="1437" y="917"/>
                    <a:pt x="1417" y="938"/>
                  </a:cubicBezTo>
                  <a:cubicBezTo>
                    <a:pt x="1396" y="951"/>
                    <a:pt x="1376" y="971"/>
                    <a:pt x="1356" y="992"/>
                  </a:cubicBezTo>
                  <a:cubicBezTo>
                    <a:pt x="1336" y="1012"/>
                    <a:pt x="1309" y="1032"/>
                    <a:pt x="1282" y="1059"/>
                  </a:cubicBezTo>
                  <a:cubicBezTo>
                    <a:pt x="1268" y="1073"/>
                    <a:pt x="1248" y="1086"/>
                    <a:pt x="1234" y="1106"/>
                  </a:cubicBezTo>
                  <a:cubicBezTo>
                    <a:pt x="1194" y="1147"/>
                    <a:pt x="1160" y="1187"/>
                    <a:pt x="1120" y="1228"/>
                  </a:cubicBezTo>
                  <a:cubicBezTo>
                    <a:pt x="1106" y="1234"/>
                    <a:pt x="1100" y="1248"/>
                    <a:pt x="1086" y="1261"/>
                  </a:cubicBezTo>
                  <a:cubicBezTo>
                    <a:pt x="1059" y="1288"/>
                    <a:pt x="1032" y="1322"/>
                    <a:pt x="1012" y="1349"/>
                  </a:cubicBezTo>
                  <a:cubicBezTo>
                    <a:pt x="992" y="1369"/>
                    <a:pt x="978" y="1389"/>
                    <a:pt x="965" y="1403"/>
                  </a:cubicBezTo>
                  <a:cubicBezTo>
                    <a:pt x="945" y="1430"/>
                    <a:pt x="924" y="1457"/>
                    <a:pt x="904" y="1484"/>
                  </a:cubicBezTo>
                  <a:cubicBezTo>
                    <a:pt x="891" y="1504"/>
                    <a:pt x="877" y="1524"/>
                    <a:pt x="864" y="1545"/>
                  </a:cubicBezTo>
                  <a:cubicBezTo>
                    <a:pt x="843" y="1565"/>
                    <a:pt x="823" y="1592"/>
                    <a:pt x="803" y="1619"/>
                  </a:cubicBezTo>
                  <a:lnTo>
                    <a:pt x="762" y="1679"/>
                  </a:lnTo>
                  <a:cubicBezTo>
                    <a:pt x="756" y="1693"/>
                    <a:pt x="742" y="1706"/>
                    <a:pt x="735" y="1720"/>
                  </a:cubicBezTo>
                  <a:lnTo>
                    <a:pt x="735" y="1727"/>
                  </a:lnTo>
                  <a:cubicBezTo>
                    <a:pt x="210" y="2543"/>
                    <a:pt x="1" y="3561"/>
                    <a:pt x="257" y="4565"/>
                  </a:cubicBezTo>
                  <a:cubicBezTo>
                    <a:pt x="668" y="6217"/>
                    <a:pt x="2176" y="7315"/>
                    <a:pt x="3843" y="7315"/>
                  </a:cubicBezTo>
                  <a:cubicBezTo>
                    <a:pt x="4088" y="7315"/>
                    <a:pt x="4337" y="7292"/>
                    <a:pt x="4586" y="7242"/>
                  </a:cubicBezTo>
                  <a:cubicBezTo>
                    <a:pt x="4646" y="7229"/>
                    <a:pt x="4707" y="7215"/>
                    <a:pt x="4774" y="7202"/>
                  </a:cubicBezTo>
                  <a:cubicBezTo>
                    <a:pt x="4788" y="7195"/>
                    <a:pt x="4795" y="7195"/>
                    <a:pt x="4808" y="7188"/>
                  </a:cubicBezTo>
                  <a:cubicBezTo>
                    <a:pt x="6501" y="6743"/>
                    <a:pt x="7633" y="5233"/>
                    <a:pt x="7613" y="3588"/>
                  </a:cubicBezTo>
                  <a:lnTo>
                    <a:pt x="7620" y="3588"/>
                  </a:lnTo>
                  <a:cubicBezTo>
                    <a:pt x="7620" y="3574"/>
                    <a:pt x="7613" y="3561"/>
                    <a:pt x="7613" y="3547"/>
                  </a:cubicBezTo>
                  <a:cubicBezTo>
                    <a:pt x="7613" y="3507"/>
                    <a:pt x="7613" y="3460"/>
                    <a:pt x="7613" y="3412"/>
                  </a:cubicBezTo>
                  <a:cubicBezTo>
                    <a:pt x="7606" y="3392"/>
                    <a:pt x="7606" y="3372"/>
                    <a:pt x="7606" y="3345"/>
                  </a:cubicBezTo>
                  <a:cubicBezTo>
                    <a:pt x="7600" y="3304"/>
                    <a:pt x="7600" y="3257"/>
                    <a:pt x="7593" y="3210"/>
                  </a:cubicBezTo>
                  <a:lnTo>
                    <a:pt x="7586" y="3143"/>
                  </a:lnTo>
                  <a:cubicBezTo>
                    <a:pt x="7580" y="3095"/>
                    <a:pt x="7573" y="3048"/>
                    <a:pt x="7566" y="3001"/>
                  </a:cubicBezTo>
                  <a:cubicBezTo>
                    <a:pt x="7559" y="2981"/>
                    <a:pt x="7559" y="2961"/>
                    <a:pt x="7553" y="2947"/>
                  </a:cubicBezTo>
                  <a:cubicBezTo>
                    <a:pt x="7539" y="2880"/>
                    <a:pt x="7526" y="2812"/>
                    <a:pt x="7512" y="2745"/>
                  </a:cubicBezTo>
                  <a:cubicBezTo>
                    <a:pt x="7499" y="2684"/>
                    <a:pt x="7478" y="2630"/>
                    <a:pt x="7465" y="2576"/>
                  </a:cubicBezTo>
                  <a:lnTo>
                    <a:pt x="7445" y="2522"/>
                  </a:lnTo>
                  <a:cubicBezTo>
                    <a:pt x="7431" y="2482"/>
                    <a:pt x="7424" y="2448"/>
                    <a:pt x="7411" y="2408"/>
                  </a:cubicBezTo>
                  <a:cubicBezTo>
                    <a:pt x="7404" y="2387"/>
                    <a:pt x="7391" y="2367"/>
                    <a:pt x="7384" y="2347"/>
                  </a:cubicBezTo>
                  <a:cubicBezTo>
                    <a:pt x="7370" y="2313"/>
                    <a:pt x="7357" y="2280"/>
                    <a:pt x="7344" y="2246"/>
                  </a:cubicBezTo>
                  <a:cubicBezTo>
                    <a:pt x="7337" y="2226"/>
                    <a:pt x="7330" y="2205"/>
                    <a:pt x="7317" y="2178"/>
                  </a:cubicBezTo>
                  <a:cubicBezTo>
                    <a:pt x="7303" y="2151"/>
                    <a:pt x="7290" y="2124"/>
                    <a:pt x="7276" y="2091"/>
                  </a:cubicBezTo>
                  <a:cubicBezTo>
                    <a:pt x="7269" y="2071"/>
                    <a:pt x="7256" y="2044"/>
                    <a:pt x="7242" y="2023"/>
                  </a:cubicBezTo>
                  <a:cubicBezTo>
                    <a:pt x="7229" y="1996"/>
                    <a:pt x="7215" y="1969"/>
                    <a:pt x="7202" y="1936"/>
                  </a:cubicBezTo>
                  <a:cubicBezTo>
                    <a:pt x="7188" y="1915"/>
                    <a:pt x="7175" y="1895"/>
                    <a:pt x="7168" y="1875"/>
                  </a:cubicBezTo>
                  <a:cubicBezTo>
                    <a:pt x="7148" y="1841"/>
                    <a:pt x="7128" y="1808"/>
                    <a:pt x="7114" y="1781"/>
                  </a:cubicBezTo>
                  <a:cubicBezTo>
                    <a:pt x="7094" y="1747"/>
                    <a:pt x="7074" y="1713"/>
                    <a:pt x="7054" y="1679"/>
                  </a:cubicBezTo>
                  <a:cubicBezTo>
                    <a:pt x="7033" y="1652"/>
                    <a:pt x="7020" y="1625"/>
                    <a:pt x="7000" y="1599"/>
                  </a:cubicBezTo>
                  <a:cubicBezTo>
                    <a:pt x="6925" y="1491"/>
                    <a:pt x="6845" y="1389"/>
                    <a:pt x="6757" y="1288"/>
                  </a:cubicBezTo>
                  <a:cubicBezTo>
                    <a:pt x="6757" y="1282"/>
                    <a:pt x="6750" y="1282"/>
                    <a:pt x="6750" y="1275"/>
                  </a:cubicBezTo>
                  <a:cubicBezTo>
                    <a:pt x="6710" y="1228"/>
                    <a:pt x="6662" y="1180"/>
                    <a:pt x="6615" y="1133"/>
                  </a:cubicBezTo>
                  <a:cubicBezTo>
                    <a:pt x="6602" y="1120"/>
                    <a:pt x="6588" y="1106"/>
                    <a:pt x="6575" y="1093"/>
                  </a:cubicBezTo>
                  <a:cubicBezTo>
                    <a:pt x="6541" y="1052"/>
                    <a:pt x="6501" y="1012"/>
                    <a:pt x="6453" y="978"/>
                  </a:cubicBezTo>
                  <a:cubicBezTo>
                    <a:pt x="6447" y="965"/>
                    <a:pt x="6433" y="951"/>
                    <a:pt x="6420" y="944"/>
                  </a:cubicBezTo>
                  <a:cubicBezTo>
                    <a:pt x="6312" y="843"/>
                    <a:pt x="6197" y="756"/>
                    <a:pt x="6083" y="675"/>
                  </a:cubicBezTo>
                  <a:cubicBezTo>
                    <a:pt x="6076" y="668"/>
                    <a:pt x="6069" y="668"/>
                    <a:pt x="6069" y="661"/>
                  </a:cubicBezTo>
                  <a:lnTo>
                    <a:pt x="6062" y="661"/>
                  </a:lnTo>
                  <a:cubicBezTo>
                    <a:pt x="5516" y="284"/>
                    <a:pt x="4869" y="54"/>
                    <a:pt x="4188" y="7"/>
                  </a:cubicBezTo>
                  <a:cubicBezTo>
                    <a:pt x="4174" y="7"/>
                    <a:pt x="4161" y="7"/>
                    <a:pt x="4147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010" name="Google Shape;2010;p68"/>
            <p:cNvGrpSpPr/>
            <p:nvPr/>
          </p:nvGrpSpPr>
          <p:grpSpPr>
            <a:xfrm rot="0">
              <a:off x="283438" y="2735562"/>
              <a:ext cx="268325" cy="261996"/>
              <a:chOff x="-168950" y="2735562"/>
              <a:chExt cx="268325" cy="261996"/>
            </a:xfrm>
          </p:grpSpPr>
          <p:sp>
            <p:nvSpPr>
              <p:cNvPr id="2011" name="Google Shape;2011;p68"/>
              <p:cNvSpPr/>
              <p:nvPr/>
            </p:nvSpPr>
            <p:spPr>
              <a:xfrm>
                <a:off x="-168950" y="2735813"/>
                <a:ext cx="268325" cy="261746"/>
              </a:xfrm>
              <a:custGeom>
                <a:avLst/>
                <a:gdLst/>
                <a:rect l="l" t="t" r="r" b="b"/>
                <a:pathLst>
                  <a:path w="8234" h="7319" extrusionOk="0">
                    <a:moveTo>
                      <a:pt x="4160" y="0"/>
                    </a:moveTo>
                    <a:cubicBezTo>
                      <a:pt x="3851" y="0"/>
                      <a:pt x="3537" y="38"/>
                      <a:pt x="3223" y="117"/>
                    </a:cubicBezTo>
                    <a:cubicBezTo>
                      <a:pt x="1220" y="616"/>
                      <a:pt x="0" y="2612"/>
                      <a:pt x="486" y="4567"/>
                    </a:cubicBezTo>
                    <a:cubicBezTo>
                      <a:pt x="901" y="6220"/>
                      <a:pt x="2410" y="7318"/>
                      <a:pt x="4076" y="7318"/>
                    </a:cubicBezTo>
                    <a:cubicBezTo>
                      <a:pt x="4382" y="7318"/>
                      <a:pt x="4693" y="7281"/>
                      <a:pt x="5003" y="7204"/>
                    </a:cubicBezTo>
                    <a:cubicBezTo>
                      <a:pt x="7006" y="6698"/>
                      <a:pt x="8233" y="4702"/>
                      <a:pt x="7741" y="2747"/>
                    </a:cubicBezTo>
                    <a:cubicBezTo>
                      <a:pt x="7326" y="1098"/>
                      <a:pt x="5822" y="0"/>
                      <a:pt x="4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12" name="Google Shape;2012;p68"/>
              <p:cNvSpPr/>
              <p:nvPr/>
            </p:nvSpPr>
            <p:spPr>
              <a:xfrm>
                <a:off x="-137309" y="2735562"/>
                <a:ext cx="224365" cy="259350"/>
              </a:xfrm>
              <a:custGeom>
                <a:avLst/>
                <a:gdLst/>
                <a:rect l="l" t="t" r="r" b="b"/>
                <a:pathLst>
                  <a:path w="6885" h="7252" extrusionOk="0">
                    <a:moveTo>
                      <a:pt x="4166" y="258"/>
                    </a:moveTo>
                    <a:cubicBezTo>
                      <a:pt x="4101" y="258"/>
                      <a:pt x="4027" y="272"/>
                      <a:pt x="3945" y="299"/>
                    </a:cubicBezTo>
                    <a:cubicBezTo>
                      <a:pt x="4007" y="340"/>
                      <a:pt x="4067" y="360"/>
                      <a:pt x="4122" y="360"/>
                    </a:cubicBezTo>
                    <a:cubicBezTo>
                      <a:pt x="4186" y="360"/>
                      <a:pt x="4245" y="333"/>
                      <a:pt x="4295" y="279"/>
                    </a:cubicBezTo>
                    <a:cubicBezTo>
                      <a:pt x="4256" y="265"/>
                      <a:pt x="4213" y="258"/>
                      <a:pt x="4166" y="258"/>
                    </a:cubicBezTo>
                    <a:close/>
                    <a:moveTo>
                      <a:pt x="1726" y="495"/>
                    </a:moveTo>
                    <a:cubicBezTo>
                      <a:pt x="1767" y="556"/>
                      <a:pt x="1821" y="637"/>
                      <a:pt x="1868" y="717"/>
                    </a:cubicBezTo>
                    <a:cubicBezTo>
                      <a:pt x="1854" y="731"/>
                      <a:pt x="1834" y="744"/>
                      <a:pt x="1821" y="758"/>
                    </a:cubicBezTo>
                    <a:cubicBezTo>
                      <a:pt x="1740" y="690"/>
                      <a:pt x="1659" y="616"/>
                      <a:pt x="1558" y="535"/>
                    </a:cubicBezTo>
                    <a:cubicBezTo>
                      <a:pt x="1618" y="522"/>
                      <a:pt x="1659" y="508"/>
                      <a:pt x="1726" y="495"/>
                    </a:cubicBezTo>
                    <a:close/>
                    <a:moveTo>
                      <a:pt x="3193" y="1"/>
                    </a:moveTo>
                    <a:cubicBezTo>
                      <a:pt x="2884" y="1"/>
                      <a:pt x="2569" y="38"/>
                      <a:pt x="2259" y="117"/>
                    </a:cubicBezTo>
                    <a:cubicBezTo>
                      <a:pt x="2245" y="117"/>
                      <a:pt x="2232" y="124"/>
                      <a:pt x="2218" y="124"/>
                    </a:cubicBezTo>
                    <a:cubicBezTo>
                      <a:pt x="2239" y="145"/>
                      <a:pt x="2263" y="156"/>
                      <a:pt x="2293" y="156"/>
                    </a:cubicBezTo>
                    <a:cubicBezTo>
                      <a:pt x="2311" y="156"/>
                      <a:pt x="2331" y="152"/>
                      <a:pt x="2353" y="144"/>
                    </a:cubicBezTo>
                    <a:lnTo>
                      <a:pt x="2353" y="151"/>
                    </a:lnTo>
                    <a:cubicBezTo>
                      <a:pt x="2386" y="139"/>
                      <a:pt x="2416" y="133"/>
                      <a:pt x="2445" y="133"/>
                    </a:cubicBezTo>
                    <a:cubicBezTo>
                      <a:pt x="2513" y="133"/>
                      <a:pt x="2573" y="166"/>
                      <a:pt x="2630" y="232"/>
                    </a:cubicBezTo>
                    <a:cubicBezTo>
                      <a:pt x="2690" y="299"/>
                      <a:pt x="2812" y="286"/>
                      <a:pt x="2872" y="367"/>
                    </a:cubicBezTo>
                    <a:cubicBezTo>
                      <a:pt x="2879" y="374"/>
                      <a:pt x="2893" y="375"/>
                      <a:pt x="2908" y="375"/>
                    </a:cubicBezTo>
                    <a:cubicBezTo>
                      <a:pt x="2923" y="375"/>
                      <a:pt x="2940" y="374"/>
                      <a:pt x="2953" y="374"/>
                    </a:cubicBezTo>
                    <a:cubicBezTo>
                      <a:pt x="2933" y="414"/>
                      <a:pt x="2920" y="441"/>
                      <a:pt x="2893" y="502"/>
                    </a:cubicBezTo>
                    <a:cubicBezTo>
                      <a:pt x="3001" y="542"/>
                      <a:pt x="3129" y="549"/>
                      <a:pt x="3176" y="616"/>
                    </a:cubicBezTo>
                    <a:cubicBezTo>
                      <a:pt x="3297" y="785"/>
                      <a:pt x="3459" y="805"/>
                      <a:pt x="3682" y="819"/>
                    </a:cubicBezTo>
                    <a:cubicBezTo>
                      <a:pt x="3628" y="744"/>
                      <a:pt x="3560" y="690"/>
                      <a:pt x="3567" y="650"/>
                    </a:cubicBezTo>
                    <a:cubicBezTo>
                      <a:pt x="3580" y="569"/>
                      <a:pt x="3607" y="508"/>
                      <a:pt x="3506" y="475"/>
                    </a:cubicBezTo>
                    <a:cubicBezTo>
                      <a:pt x="3540" y="448"/>
                      <a:pt x="3574" y="421"/>
                      <a:pt x="3607" y="394"/>
                    </a:cubicBezTo>
                    <a:cubicBezTo>
                      <a:pt x="3601" y="347"/>
                      <a:pt x="3587" y="313"/>
                      <a:pt x="3580" y="266"/>
                    </a:cubicBezTo>
                    <a:cubicBezTo>
                      <a:pt x="3601" y="259"/>
                      <a:pt x="3628" y="252"/>
                      <a:pt x="3648" y="232"/>
                    </a:cubicBezTo>
                    <a:cubicBezTo>
                      <a:pt x="3661" y="212"/>
                      <a:pt x="3668" y="185"/>
                      <a:pt x="3682" y="138"/>
                    </a:cubicBezTo>
                    <a:cubicBezTo>
                      <a:pt x="3614" y="124"/>
                      <a:pt x="3554" y="111"/>
                      <a:pt x="3500" y="57"/>
                    </a:cubicBezTo>
                    <a:cubicBezTo>
                      <a:pt x="3486" y="36"/>
                      <a:pt x="3466" y="23"/>
                      <a:pt x="3452" y="9"/>
                    </a:cubicBezTo>
                    <a:cubicBezTo>
                      <a:pt x="3366" y="4"/>
                      <a:pt x="3280" y="1"/>
                      <a:pt x="3193" y="1"/>
                    </a:cubicBezTo>
                    <a:close/>
                    <a:moveTo>
                      <a:pt x="5261" y="657"/>
                    </a:moveTo>
                    <a:cubicBezTo>
                      <a:pt x="5209" y="657"/>
                      <a:pt x="5154" y="680"/>
                      <a:pt x="5098" y="731"/>
                    </a:cubicBezTo>
                    <a:cubicBezTo>
                      <a:pt x="5145" y="785"/>
                      <a:pt x="5185" y="839"/>
                      <a:pt x="5219" y="879"/>
                    </a:cubicBezTo>
                    <a:cubicBezTo>
                      <a:pt x="5340" y="886"/>
                      <a:pt x="5455" y="886"/>
                      <a:pt x="5583" y="893"/>
                    </a:cubicBezTo>
                    <a:cubicBezTo>
                      <a:pt x="5570" y="960"/>
                      <a:pt x="5563" y="1001"/>
                      <a:pt x="5543" y="1088"/>
                    </a:cubicBezTo>
                    <a:cubicBezTo>
                      <a:pt x="5624" y="1136"/>
                      <a:pt x="5725" y="1189"/>
                      <a:pt x="5826" y="1243"/>
                    </a:cubicBezTo>
                    <a:cubicBezTo>
                      <a:pt x="5785" y="1291"/>
                      <a:pt x="5738" y="1351"/>
                      <a:pt x="5711" y="1378"/>
                    </a:cubicBezTo>
                    <a:cubicBezTo>
                      <a:pt x="5792" y="1506"/>
                      <a:pt x="5853" y="1614"/>
                      <a:pt x="5914" y="1722"/>
                    </a:cubicBezTo>
                    <a:cubicBezTo>
                      <a:pt x="5967" y="1736"/>
                      <a:pt x="6028" y="1742"/>
                      <a:pt x="6123" y="1756"/>
                    </a:cubicBezTo>
                    <a:cubicBezTo>
                      <a:pt x="6082" y="1661"/>
                      <a:pt x="6224" y="1554"/>
                      <a:pt x="6062" y="1473"/>
                    </a:cubicBezTo>
                    <a:cubicBezTo>
                      <a:pt x="6055" y="1419"/>
                      <a:pt x="6028" y="1358"/>
                      <a:pt x="6021" y="1297"/>
                    </a:cubicBezTo>
                    <a:cubicBezTo>
                      <a:pt x="5819" y="1061"/>
                      <a:pt x="5583" y="852"/>
                      <a:pt x="5327" y="670"/>
                    </a:cubicBezTo>
                    <a:cubicBezTo>
                      <a:pt x="5306" y="662"/>
                      <a:pt x="5284" y="657"/>
                      <a:pt x="5261" y="657"/>
                    </a:cubicBezTo>
                    <a:close/>
                    <a:moveTo>
                      <a:pt x="3385" y="1554"/>
                    </a:moveTo>
                    <a:cubicBezTo>
                      <a:pt x="3378" y="1587"/>
                      <a:pt x="3378" y="1621"/>
                      <a:pt x="3371" y="1655"/>
                    </a:cubicBezTo>
                    <a:cubicBezTo>
                      <a:pt x="3365" y="1688"/>
                      <a:pt x="3351" y="1722"/>
                      <a:pt x="3344" y="1763"/>
                    </a:cubicBezTo>
                    <a:cubicBezTo>
                      <a:pt x="3452" y="1756"/>
                      <a:pt x="3547" y="1756"/>
                      <a:pt x="3648" y="1756"/>
                    </a:cubicBezTo>
                    <a:cubicBezTo>
                      <a:pt x="3634" y="1709"/>
                      <a:pt x="3621" y="1668"/>
                      <a:pt x="3614" y="1641"/>
                    </a:cubicBezTo>
                    <a:lnTo>
                      <a:pt x="3621" y="1641"/>
                    </a:lnTo>
                    <a:cubicBezTo>
                      <a:pt x="3533" y="1608"/>
                      <a:pt x="3459" y="1581"/>
                      <a:pt x="3385" y="1554"/>
                    </a:cubicBezTo>
                    <a:close/>
                    <a:moveTo>
                      <a:pt x="6264" y="1608"/>
                    </a:moveTo>
                    <a:cubicBezTo>
                      <a:pt x="6257" y="1608"/>
                      <a:pt x="6244" y="1614"/>
                      <a:pt x="6237" y="1614"/>
                    </a:cubicBezTo>
                    <a:cubicBezTo>
                      <a:pt x="6224" y="1655"/>
                      <a:pt x="6224" y="1736"/>
                      <a:pt x="6183" y="1763"/>
                    </a:cubicBezTo>
                    <a:cubicBezTo>
                      <a:pt x="6062" y="1864"/>
                      <a:pt x="6069" y="1972"/>
                      <a:pt x="6102" y="2100"/>
                    </a:cubicBezTo>
                    <a:cubicBezTo>
                      <a:pt x="6116" y="2154"/>
                      <a:pt x="6136" y="2214"/>
                      <a:pt x="6123" y="2262"/>
                    </a:cubicBezTo>
                    <a:cubicBezTo>
                      <a:pt x="6055" y="2477"/>
                      <a:pt x="6123" y="2700"/>
                      <a:pt x="6062" y="2922"/>
                    </a:cubicBezTo>
                    <a:cubicBezTo>
                      <a:pt x="6109" y="2922"/>
                      <a:pt x="6136" y="2922"/>
                      <a:pt x="6190" y="2916"/>
                    </a:cubicBezTo>
                    <a:cubicBezTo>
                      <a:pt x="6203" y="3030"/>
                      <a:pt x="6278" y="3111"/>
                      <a:pt x="6217" y="3226"/>
                    </a:cubicBezTo>
                    <a:cubicBezTo>
                      <a:pt x="6197" y="3266"/>
                      <a:pt x="6217" y="3367"/>
                      <a:pt x="6251" y="3381"/>
                    </a:cubicBezTo>
                    <a:cubicBezTo>
                      <a:pt x="6433" y="3475"/>
                      <a:pt x="6433" y="3718"/>
                      <a:pt x="6622" y="3785"/>
                    </a:cubicBezTo>
                    <a:cubicBezTo>
                      <a:pt x="6702" y="3725"/>
                      <a:pt x="6790" y="3664"/>
                      <a:pt x="6884" y="3597"/>
                    </a:cubicBezTo>
                    <a:cubicBezTo>
                      <a:pt x="6878" y="3313"/>
                      <a:pt x="6844" y="3030"/>
                      <a:pt x="6777" y="2754"/>
                    </a:cubicBezTo>
                    <a:cubicBezTo>
                      <a:pt x="6669" y="2336"/>
                      <a:pt x="6493" y="1951"/>
                      <a:pt x="6264" y="1608"/>
                    </a:cubicBezTo>
                    <a:close/>
                    <a:moveTo>
                      <a:pt x="2539" y="3710"/>
                    </a:moveTo>
                    <a:cubicBezTo>
                      <a:pt x="2446" y="3710"/>
                      <a:pt x="2358" y="3763"/>
                      <a:pt x="2259" y="3785"/>
                    </a:cubicBezTo>
                    <a:cubicBezTo>
                      <a:pt x="2291" y="3851"/>
                      <a:pt x="2316" y="3873"/>
                      <a:pt x="2338" y="3873"/>
                    </a:cubicBezTo>
                    <a:cubicBezTo>
                      <a:pt x="2378" y="3873"/>
                      <a:pt x="2406" y="3805"/>
                      <a:pt x="2441" y="3792"/>
                    </a:cubicBezTo>
                    <a:cubicBezTo>
                      <a:pt x="2446" y="3792"/>
                      <a:pt x="2452" y="3792"/>
                      <a:pt x="2457" y="3792"/>
                    </a:cubicBezTo>
                    <a:cubicBezTo>
                      <a:pt x="2565" y="3792"/>
                      <a:pt x="2668" y="3877"/>
                      <a:pt x="2782" y="3877"/>
                    </a:cubicBezTo>
                    <a:cubicBezTo>
                      <a:pt x="2832" y="3877"/>
                      <a:pt x="2884" y="3860"/>
                      <a:pt x="2940" y="3812"/>
                    </a:cubicBezTo>
                    <a:cubicBezTo>
                      <a:pt x="2913" y="3785"/>
                      <a:pt x="2893" y="3745"/>
                      <a:pt x="2872" y="3745"/>
                    </a:cubicBezTo>
                    <a:cubicBezTo>
                      <a:pt x="2868" y="3745"/>
                      <a:pt x="2863" y="3744"/>
                      <a:pt x="2859" y="3744"/>
                    </a:cubicBezTo>
                    <a:cubicBezTo>
                      <a:pt x="2810" y="3744"/>
                      <a:pt x="2756" y="3767"/>
                      <a:pt x="2717" y="3767"/>
                    </a:cubicBezTo>
                    <a:cubicBezTo>
                      <a:pt x="2704" y="3767"/>
                      <a:pt x="2693" y="3765"/>
                      <a:pt x="2684" y="3758"/>
                    </a:cubicBezTo>
                    <a:cubicBezTo>
                      <a:pt x="2632" y="3723"/>
                      <a:pt x="2585" y="3710"/>
                      <a:pt x="2539" y="3710"/>
                    </a:cubicBezTo>
                    <a:close/>
                    <a:moveTo>
                      <a:pt x="3594" y="3758"/>
                    </a:moveTo>
                    <a:lnTo>
                      <a:pt x="3594" y="3758"/>
                    </a:lnTo>
                    <a:cubicBezTo>
                      <a:pt x="3392" y="3779"/>
                      <a:pt x="3237" y="3792"/>
                      <a:pt x="3075" y="3806"/>
                    </a:cubicBezTo>
                    <a:cubicBezTo>
                      <a:pt x="3068" y="3812"/>
                      <a:pt x="3061" y="3839"/>
                      <a:pt x="3048" y="3873"/>
                    </a:cubicBezTo>
                    <a:cubicBezTo>
                      <a:pt x="3088" y="3900"/>
                      <a:pt x="3129" y="3934"/>
                      <a:pt x="3169" y="3961"/>
                    </a:cubicBezTo>
                    <a:cubicBezTo>
                      <a:pt x="3264" y="3812"/>
                      <a:pt x="3452" y="3880"/>
                      <a:pt x="3594" y="3758"/>
                    </a:cubicBezTo>
                    <a:close/>
                    <a:moveTo>
                      <a:pt x="2063" y="171"/>
                    </a:moveTo>
                    <a:lnTo>
                      <a:pt x="2063" y="171"/>
                    </a:lnTo>
                    <a:cubicBezTo>
                      <a:pt x="2009" y="185"/>
                      <a:pt x="1962" y="205"/>
                      <a:pt x="1908" y="225"/>
                    </a:cubicBezTo>
                    <a:cubicBezTo>
                      <a:pt x="1915" y="232"/>
                      <a:pt x="1922" y="245"/>
                      <a:pt x="1935" y="259"/>
                    </a:cubicBezTo>
                    <a:cubicBezTo>
                      <a:pt x="1881" y="259"/>
                      <a:pt x="1841" y="259"/>
                      <a:pt x="1800" y="266"/>
                    </a:cubicBezTo>
                    <a:cubicBezTo>
                      <a:pt x="1719" y="293"/>
                      <a:pt x="1645" y="326"/>
                      <a:pt x="1571" y="360"/>
                    </a:cubicBezTo>
                    <a:cubicBezTo>
                      <a:pt x="1531" y="421"/>
                      <a:pt x="1490" y="481"/>
                      <a:pt x="1456" y="542"/>
                    </a:cubicBezTo>
                    <a:cubicBezTo>
                      <a:pt x="1483" y="583"/>
                      <a:pt x="1517" y="630"/>
                      <a:pt x="1591" y="731"/>
                    </a:cubicBezTo>
                    <a:cubicBezTo>
                      <a:pt x="1470" y="697"/>
                      <a:pt x="1416" y="684"/>
                      <a:pt x="1376" y="670"/>
                    </a:cubicBezTo>
                    <a:cubicBezTo>
                      <a:pt x="1382" y="616"/>
                      <a:pt x="1396" y="576"/>
                      <a:pt x="1403" y="549"/>
                    </a:cubicBezTo>
                    <a:cubicBezTo>
                      <a:pt x="1355" y="535"/>
                      <a:pt x="1315" y="529"/>
                      <a:pt x="1274" y="515"/>
                    </a:cubicBezTo>
                    <a:cubicBezTo>
                      <a:pt x="1160" y="583"/>
                      <a:pt x="1052" y="650"/>
                      <a:pt x="951" y="724"/>
                    </a:cubicBezTo>
                    <a:cubicBezTo>
                      <a:pt x="978" y="731"/>
                      <a:pt x="1005" y="738"/>
                      <a:pt x="1032" y="744"/>
                    </a:cubicBezTo>
                    <a:cubicBezTo>
                      <a:pt x="1005" y="785"/>
                      <a:pt x="984" y="819"/>
                      <a:pt x="971" y="839"/>
                    </a:cubicBezTo>
                    <a:cubicBezTo>
                      <a:pt x="937" y="832"/>
                      <a:pt x="890" y="812"/>
                      <a:pt x="850" y="798"/>
                    </a:cubicBezTo>
                    <a:cubicBezTo>
                      <a:pt x="512" y="1061"/>
                      <a:pt x="223" y="1378"/>
                      <a:pt x="0" y="1729"/>
                    </a:cubicBezTo>
                    <a:cubicBezTo>
                      <a:pt x="27" y="1776"/>
                      <a:pt x="34" y="1830"/>
                      <a:pt x="27" y="1904"/>
                    </a:cubicBezTo>
                    <a:cubicBezTo>
                      <a:pt x="20" y="1978"/>
                      <a:pt x="67" y="2053"/>
                      <a:pt x="74" y="2127"/>
                    </a:cubicBezTo>
                    <a:cubicBezTo>
                      <a:pt x="88" y="2208"/>
                      <a:pt x="67" y="2289"/>
                      <a:pt x="81" y="2369"/>
                    </a:cubicBezTo>
                    <a:cubicBezTo>
                      <a:pt x="128" y="2558"/>
                      <a:pt x="135" y="2558"/>
                      <a:pt x="108" y="2700"/>
                    </a:cubicBezTo>
                    <a:cubicBezTo>
                      <a:pt x="101" y="2727"/>
                      <a:pt x="101" y="2754"/>
                      <a:pt x="94" y="2781"/>
                    </a:cubicBezTo>
                    <a:cubicBezTo>
                      <a:pt x="74" y="2970"/>
                      <a:pt x="67" y="3145"/>
                      <a:pt x="189" y="3320"/>
                    </a:cubicBezTo>
                    <a:cubicBezTo>
                      <a:pt x="256" y="3415"/>
                      <a:pt x="364" y="3428"/>
                      <a:pt x="425" y="3509"/>
                    </a:cubicBezTo>
                    <a:cubicBezTo>
                      <a:pt x="438" y="3563"/>
                      <a:pt x="465" y="3624"/>
                      <a:pt x="465" y="3678"/>
                    </a:cubicBezTo>
                    <a:cubicBezTo>
                      <a:pt x="465" y="3731"/>
                      <a:pt x="600" y="3745"/>
                      <a:pt x="526" y="3812"/>
                    </a:cubicBezTo>
                    <a:cubicBezTo>
                      <a:pt x="580" y="3839"/>
                      <a:pt x="641" y="3866"/>
                      <a:pt x="695" y="3893"/>
                    </a:cubicBezTo>
                    <a:cubicBezTo>
                      <a:pt x="688" y="3866"/>
                      <a:pt x="688" y="3812"/>
                      <a:pt x="681" y="3731"/>
                    </a:cubicBezTo>
                    <a:lnTo>
                      <a:pt x="681" y="3731"/>
                    </a:lnTo>
                    <a:cubicBezTo>
                      <a:pt x="728" y="3765"/>
                      <a:pt x="762" y="3785"/>
                      <a:pt x="789" y="3812"/>
                    </a:cubicBezTo>
                    <a:cubicBezTo>
                      <a:pt x="850" y="3873"/>
                      <a:pt x="897" y="3954"/>
                      <a:pt x="964" y="4008"/>
                    </a:cubicBezTo>
                    <a:cubicBezTo>
                      <a:pt x="1038" y="4069"/>
                      <a:pt x="1126" y="4109"/>
                      <a:pt x="1092" y="4224"/>
                    </a:cubicBezTo>
                    <a:cubicBezTo>
                      <a:pt x="1249" y="4316"/>
                      <a:pt x="1405" y="4399"/>
                      <a:pt x="1588" y="4399"/>
                    </a:cubicBezTo>
                    <a:cubicBezTo>
                      <a:pt x="1617" y="4399"/>
                      <a:pt x="1648" y="4397"/>
                      <a:pt x="1679" y="4392"/>
                    </a:cubicBezTo>
                    <a:cubicBezTo>
                      <a:pt x="1733" y="4382"/>
                      <a:pt x="1784" y="4365"/>
                      <a:pt x="1836" y="4365"/>
                    </a:cubicBezTo>
                    <a:cubicBezTo>
                      <a:pt x="1882" y="4365"/>
                      <a:pt x="1928" y="4378"/>
                      <a:pt x="1976" y="4419"/>
                    </a:cubicBezTo>
                    <a:cubicBezTo>
                      <a:pt x="2023" y="4460"/>
                      <a:pt x="2104" y="4473"/>
                      <a:pt x="2178" y="4493"/>
                    </a:cubicBezTo>
                    <a:cubicBezTo>
                      <a:pt x="2191" y="4493"/>
                      <a:pt x="2218" y="4453"/>
                      <a:pt x="2239" y="4439"/>
                    </a:cubicBezTo>
                    <a:cubicBezTo>
                      <a:pt x="2439" y="4616"/>
                      <a:pt x="2521" y="4685"/>
                      <a:pt x="2636" y="4685"/>
                    </a:cubicBezTo>
                    <a:cubicBezTo>
                      <a:pt x="2711" y="4685"/>
                      <a:pt x="2801" y="4656"/>
                      <a:pt x="2947" y="4608"/>
                    </a:cubicBezTo>
                    <a:cubicBezTo>
                      <a:pt x="2947" y="4595"/>
                      <a:pt x="2940" y="4581"/>
                      <a:pt x="2940" y="4581"/>
                    </a:cubicBezTo>
                    <a:cubicBezTo>
                      <a:pt x="2886" y="4581"/>
                      <a:pt x="2832" y="4588"/>
                      <a:pt x="2778" y="4595"/>
                    </a:cubicBezTo>
                    <a:cubicBezTo>
                      <a:pt x="2596" y="4595"/>
                      <a:pt x="2562" y="4561"/>
                      <a:pt x="2529" y="4365"/>
                    </a:cubicBezTo>
                    <a:cubicBezTo>
                      <a:pt x="2522" y="4311"/>
                      <a:pt x="2475" y="4257"/>
                      <a:pt x="2448" y="4210"/>
                    </a:cubicBezTo>
                    <a:cubicBezTo>
                      <a:pt x="2333" y="4230"/>
                      <a:pt x="2239" y="4251"/>
                      <a:pt x="2144" y="4264"/>
                    </a:cubicBezTo>
                    <a:cubicBezTo>
                      <a:pt x="2158" y="4136"/>
                      <a:pt x="2164" y="4028"/>
                      <a:pt x="2171" y="3914"/>
                    </a:cubicBezTo>
                    <a:lnTo>
                      <a:pt x="2171" y="3914"/>
                    </a:lnTo>
                    <a:cubicBezTo>
                      <a:pt x="2104" y="3934"/>
                      <a:pt x="2043" y="3947"/>
                      <a:pt x="1989" y="3961"/>
                    </a:cubicBezTo>
                    <a:cubicBezTo>
                      <a:pt x="1962" y="4042"/>
                      <a:pt x="1976" y="4136"/>
                      <a:pt x="1854" y="4177"/>
                    </a:cubicBezTo>
                    <a:cubicBezTo>
                      <a:pt x="1831" y="4184"/>
                      <a:pt x="1810" y="4188"/>
                      <a:pt x="1791" y="4188"/>
                    </a:cubicBezTo>
                    <a:cubicBezTo>
                      <a:pt x="1707" y="4188"/>
                      <a:pt x="1649" y="4127"/>
                      <a:pt x="1578" y="4089"/>
                    </a:cubicBezTo>
                    <a:cubicBezTo>
                      <a:pt x="1544" y="3941"/>
                      <a:pt x="1504" y="3792"/>
                      <a:pt x="1470" y="3644"/>
                    </a:cubicBezTo>
                    <a:cubicBezTo>
                      <a:pt x="1572" y="3516"/>
                      <a:pt x="1699" y="3455"/>
                      <a:pt x="1851" y="3455"/>
                    </a:cubicBezTo>
                    <a:cubicBezTo>
                      <a:pt x="1858" y="3455"/>
                      <a:pt x="1866" y="3455"/>
                      <a:pt x="1875" y="3455"/>
                    </a:cubicBezTo>
                    <a:cubicBezTo>
                      <a:pt x="1875" y="3421"/>
                      <a:pt x="1881" y="3381"/>
                      <a:pt x="1888" y="3327"/>
                    </a:cubicBezTo>
                    <a:cubicBezTo>
                      <a:pt x="2009" y="3320"/>
                      <a:pt x="2131" y="3320"/>
                      <a:pt x="2225" y="3313"/>
                    </a:cubicBezTo>
                    <a:cubicBezTo>
                      <a:pt x="2326" y="3421"/>
                      <a:pt x="2407" y="3509"/>
                      <a:pt x="2502" y="3617"/>
                    </a:cubicBezTo>
                    <a:cubicBezTo>
                      <a:pt x="2529" y="3435"/>
                      <a:pt x="2394" y="3327"/>
                      <a:pt x="2353" y="3172"/>
                    </a:cubicBezTo>
                    <a:cubicBezTo>
                      <a:pt x="2421" y="3091"/>
                      <a:pt x="2502" y="2997"/>
                      <a:pt x="2576" y="2902"/>
                    </a:cubicBezTo>
                    <a:cubicBezTo>
                      <a:pt x="2643" y="2821"/>
                      <a:pt x="2636" y="2801"/>
                      <a:pt x="2522" y="2673"/>
                    </a:cubicBezTo>
                    <a:cubicBezTo>
                      <a:pt x="2562" y="2639"/>
                      <a:pt x="2630" y="2605"/>
                      <a:pt x="2630" y="2565"/>
                    </a:cubicBezTo>
                    <a:cubicBezTo>
                      <a:pt x="2650" y="2430"/>
                      <a:pt x="2751" y="2376"/>
                      <a:pt x="2839" y="2309"/>
                    </a:cubicBezTo>
                    <a:cubicBezTo>
                      <a:pt x="2832" y="2262"/>
                      <a:pt x="2825" y="2214"/>
                      <a:pt x="2819" y="2174"/>
                    </a:cubicBezTo>
                    <a:cubicBezTo>
                      <a:pt x="2893" y="2133"/>
                      <a:pt x="2953" y="2100"/>
                      <a:pt x="3014" y="2066"/>
                    </a:cubicBezTo>
                    <a:cubicBezTo>
                      <a:pt x="3028" y="2100"/>
                      <a:pt x="3041" y="2127"/>
                      <a:pt x="3061" y="2160"/>
                    </a:cubicBezTo>
                    <a:cubicBezTo>
                      <a:pt x="3156" y="2066"/>
                      <a:pt x="3243" y="1978"/>
                      <a:pt x="3331" y="1891"/>
                    </a:cubicBezTo>
                    <a:cubicBezTo>
                      <a:pt x="3324" y="1877"/>
                      <a:pt x="3311" y="1864"/>
                      <a:pt x="3297" y="1850"/>
                    </a:cubicBezTo>
                    <a:cubicBezTo>
                      <a:pt x="3250" y="1884"/>
                      <a:pt x="3203" y="1918"/>
                      <a:pt x="3149" y="1958"/>
                    </a:cubicBezTo>
                    <a:cubicBezTo>
                      <a:pt x="3108" y="1931"/>
                      <a:pt x="3061" y="1904"/>
                      <a:pt x="3001" y="1864"/>
                    </a:cubicBezTo>
                    <a:cubicBezTo>
                      <a:pt x="3075" y="1776"/>
                      <a:pt x="3156" y="1709"/>
                      <a:pt x="3196" y="1621"/>
                    </a:cubicBezTo>
                    <a:cubicBezTo>
                      <a:pt x="3237" y="1520"/>
                      <a:pt x="3351" y="1513"/>
                      <a:pt x="3412" y="1432"/>
                    </a:cubicBezTo>
                    <a:cubicBezTo>
                      <a:pt x="3324" y="1338"/>
                      <a:pt x="3237" y="1297"/>
                      <a:pt x="3129" y="1291"/>
                    </a:cubicBezTo>
                    <a:cubicBezTo>
                      <a:pt x="3048" y="1277"/>
                      <a:pt x="2987" y="1243"/>
                      <a:pt x="2940" y="1176"/>
                    </a:cubicBezTo>
                    <a:cubicBezTo>
                      <a:pt x="2906" y="1129"/>
                      <a:pt x="2866" y="1095"/>
                      <a:pt x="2825" y="1061"/>
                    </a:cubicBezTo>
                    <a:cubicBezTo>
                      <a:pt x="2805" y="1048"/>
                      <a:pt x="2771" y="1048"/>
                      <a:pt x="2744" y="1041"/>
                    </a:cubicBezTo>
                    <a:cubicBezTo>
                      <a:pt x="2731" y="1095"/>
                      <a:pt x="2717" y="1142"/>
                      <a:pt x="2697" y="1203"/>
                    </a:cubicBezTo>
                    <a:cubicBezTo>
                      <a:pt x="2555" y="1161"/>
                      <a:pt x="2471" y="976"/>
                      <a:pt x="2325" y="976"/>
                    </a:cubicBezTo>
                    <a:cubicBezTo>
                      <a:pt x="2284" y="976"/>
                      <a:pt x="2238" y="990"/>
                      <a:pt x="2185" y="1028"/>
                    </a:cubicBezTo>
                    <a:cubicBezTo>
                      <a:pt x="2205" y="1136"/>
                      <a:pt x="2137" y="1270"/>
                      <a:pt x="2252" y="1365"/>
                    </a:cubicBezTo>
                    <a:cubicBezTo>
                      <a:pt x="2266" y="1378"/>
                      <a:pt x="2272" y="1432"/>
                      <a:pt x="2266" y="1446"/>
                    </a:cubicBezTo>
                    <a:cubicBezTo>
                      <a:pt x="2151" y="1540"/>
                      <a:pt x="2232" y="1668"/>
                      <a:pt x="2218" y="1776"/>
                    </a:cubicBezTo>
                    <a:cubicBezTo>
                      <a:pt x="2204" y="1778"/>
                      <a:pt x="2191" y="1779"/>
                      <a:pt x="2179" y="1779"/>
                    </a:cubicBezTo>
                    <a:cubicBezTo>
                      <a:pt x="2020" y="1779"/>
                      <a:pt x="2040" y="1623"/>
                      <a:pt x="2003" y="1554"/>
                    </a:cubicBezTo>
                    <a:cubicBezTo>
                      <a:pt x="1940" y="1554"/>
                      <a:pt x="1886" y="1560"/>
                      <a:pt x="1837" y="1560"/>
                    </a:cubicBezTo>
                    <a:cubicBezTo>
                      <a:pt x="1812" y="1560"/>
                      <a:pt x="1789" y="1558"/>
                      <a:pt x="1767" y="1554"/>
                    </a:cubicBezTo>
                    <a:cubicBezTo>
                      <a:pt x="1692" y="1540"/>
                      <a:pt x="1625" y="1513"/>
                      <a:pt x="1558" y="1479"/>
                    </a:cubicBezTo>
                    <a:cubicBezTo>
                      <a:pt x="1490" y="1452"/>
                      <a:pt x="1477" y="1385"/>
                      <a:pt x="1490" y="1318"/>
                    </a:cubicBezTo>
                    <a:cubicBezTo>
                      <a:pt x="1524" y="1210"/>
                      <a:pt x="1632" y="1149"/>
                      <a:pt x="1672" y="1034"/>
                    </a:cubicBezTo>
                    <a:cubicBezTo>
                      <a:pt x="1682" y="1010"/>
                      <a:pt x="1702" y="1003"/>
                      <a:pt x="1727" y="1003"/>
                    </a:cubicBezTo>
                    <a:cubicBezTo>
                      <a:pt x="1771" y="1003"/>
                      <a:pt x="1831" y="1028"/>
                      <a:pt x="1875" y="1028"/>
                    </a:cubicBezTo>
                    <a:cubicBezTo>
                      <a:pt x="1928" y="1028"/>
                      <a:pt x="1982" y="1007"/>
                      <a:pt x="2097" y="980"/>
                    </a:cubicBezTo>
                    <a:cubicBezTo>
                      <a:pt x="1989" y="933"/>
                      <a:pt x="1935" y="920"/>
                      <a:pt x="1888" y="900"/>
                    </a:cubicBezTo>
                    <a:cubicBezTo>
                      <a:pt x="1922" y="832"/>
                      <a:pt x="1955" y="785"/>
                      <a:pt x="1976" y="731"/>
                    </a:cubicBezTo>
                    <a:cubicBezTo>
                      <a:pt x="2017" y="611"/>
                      <a:pt x="2043" y="559"/>
                      <a:pt x="2096" y="559"/>
                    </a:cubicBezTo>
                    <a:cubicBezTo>
                      <a:pt x="2130" y="559"/>
                      <a:pt x="2174" y="580"/>
                      <a:pt x="2239" y="616"/>
                    </a:cubicBezTo>
                    <a:cubicBezTo>
                      <a:pt x="2266" y="630"/>
                      <a:pt x="2286" y="643"/>
                      <a:pt x="2320" y="664"/>
                    </a:cubicBezTo>
                    <a:cubicBezTo>
                      <a:pt x="2259" y="738"/>
                      <a:pt x="2198" y="812"/>
                      <a:pt x="2144" y="886"/>
                    </a:cubicBezTo>
                    <a:cubicBezTo>
                      <a:pt x="2165" y="884"/>
                      <a:pt x="2186" y="883"/>
                      <a:pt x="2208" y="883"/>
                    </a:cubicBezTo>
                    <a:cubicBezTo>
                      <a:pt x="2318" y="883"/>
                      <a:pt x="2438" y="913"/>
                      <a:pt x="2562" y="980"/>
                    </a:cubicBezTo>
                    <a:cubicBezTo>
                      <a:pt x="2610" y="940"/>
                      <a:pt x="2663" y="893"/>
                      <a:pt x="2704" y="859"/>
                    </a:cubicBezTo>
                    <a:cubicBezTo>
                      <a:pt x="2677" y="825"/>
                      <a:pt x="2650" y="798"/>
                      <a:pt x="2630" y="778"/>
                    </a:cubicBezTo>
                    <a:cubicBezTo>
                      <a:pt x="2657" y="711"/>
                      <a:pt x="2684" y="664"/>
                      <a:pt x="2711" y="610"/>
                    </a:cubicBezTo>
                    <a:cubicBezTo>
                      <a:pt x="2481" y="515"/>
                      <a:pt x="2272" y="421"/>
                      <a:pt x="2077" y="340"/>
                    </a:cubicBezTo>
                    <a:cubicBezTo>
                      <a:pt x="1969" y="360"/>
                      <a:pt x="1875" y="380"/>
                      <a:pt x="1773" y="394"/>
                    </a:cubicBezTo>
                    <a:cubicBezTo>
                      <a:pt x="1773" y="380"/>
                      <a:pt x="1773" y="367"/>
                      <a:pt x="1767" y="353"/>
                    </a:cubicBezTo>
                    <a:cubicBezTo>
                      <a:pt x="1854" y="333"/>
                      <a:pt x="1942" y="313"/>
                      <a:pt x="2023" y="293"/>
                    </a:cubicBezTo>
                    <a:cubicBezTo>
                      <a:pt x="2036" y="245"/>
                      <a:pt x="2050" y="212"/>
                      <a:pt x="2063" y="171"/>
                    </a:cubicBezTo>
                    <a:close/>
                    <a:moveTo>
                      <a:pt x="3796" y="4210"/>
                    </a:moveTo>
                    <a:cubicBezTo>
                      <a:pt x="3746" y="4249"/>
                      <a:pt x="3728" y="4298"/>
                      <a:pt x="3670" y="4298"/>
                    </a:cubicBezTo>
                    <a:cubicBezTo>
                      <a:pt x="3658" y="4298"/>
                      <a:pt x="3644" y="4296"/>
                      <a:pt x="3628" y="4291"/>
                    </a:cubicBezTo>
                    <a:cubicBezTo>
                      <a:pt x="3576" y="4277"/>
                      <a:pt x="3517" y="4257"/>
                      <a:pt x="3460" y="4257"/>
                    </a:cubicBezTo>
                    <a:cubicBezTo>
                      <a:pt x="3404" y="4257"/>
                      <a:pt x="3350" y="4276"/>
                      <a:pt x="3304" y="4338"/>
                    </a:cubicBezTo>
                    <a:cubicBezTo>
                      <a:pt x="3284" y="4298"/>
                      <a:pt x="3270" y="4271"/>
                      <a:pt x="3250" y="4230"/>
                    </a:cubicBezTo>
                    <a:cubicBezTo>
                      <a:pt x="3196" y="4291"/>
                      <a:pt x="3183" y="4386"/>
                      <a:pt x="3082" y="4399"/>
                    </a:cubicBezTo>
                    <a:cubicBezTo>
                      <a:pt x="2967" y="4413"/>
                      <a:pt x="3082" y="4595"/>
                      <a:pt x="2947" y="4608"/>
                    </a:cubicBezTo>
                    <a:cubicBezTo>
                      <a:pt x="2974" y="4709"/>
                      <a:pt x="3001" y="4810"/>
                      <a:pt x="3034" y="4952"/>
                    </a:cubicBezTo>
                    <a:cubicBezTo>
                      <a:pt x="2987" y="5026"/>
                      <a:pt x="2926" y="5121"/>
                      <a:pt x="2872" y="5215"/>
                    </a:cubicBezTo>
                    <a:cubicBezTo>
                      <a:pt x="2967" y="5276"/>
                      <a:pt x="2879" y="5390"/>
                      <a:pt x="2920" y="5458"/>
                    </a:cubicBezTo>
                    <a:cubicBezTo>
                      <a:pt x="3028" y="5532"/>
                      <a:pt x="3122" y="5586"/>
                      <a:pt x="3210" y="5653"/>
                    </a:cubicBezTo>
                    <a:cubicBezTo>
                      <a:pt x="3284" y="5714"/>
                      <a:pt x="3344" y="5808"/>
                      <a:pt x="3425" y="5855"/>
                    </a:cubicBezTo>
                    <a:cubicBezTo>
                      <a:pt x="3513" y="5909"/>
                      <a:pt x="3621" y="5936"/>
                      <a:pt x="3702" y="5970"/>
                    </a:cubicBezTo>
                    <a:cubicBezTo>
                      <a:pt x="3796" y="6287"/>
                      <a:pt x="3823" y="6570"/>
                      <a:pt x="3769" y="6860"/>
                    </a:cubicBezTo>
                    <a:cubicBezTo>
                      <a:pt x="3790" y="6887"/>
                      <a:pt x="3830" y="6928"/>
                      <a:pt x="3830" y="6961"/>
                    </a:cubicBezTo>
                    <a:cubicBezTo>
                      <a:pt x="3823" y="7049"/>
                      <a:pt x="3830" y="7130"/>
                      <a:pt x="3843" y="7211"/>
                    </a:cubicBezTo>
                    <a:cubicBezTo>
                      <a:pt x="3843" y="7224"/>
                      <a:pt x="3850" y="7238"/>
                      <a:pt x="3850" y="7251"/>
                    </a:cubicBezTo>
                    <a:cubicBezTo>
                      <a:pt x="3911" y="7238"/>
                      <a:pt x="3972" y="7224"/>
                      <a:pt x="4039" y="7211"/>
                    </a:cubicBezTo>
                    <a:cubicBezTo>
                      <a:pt x="4052" y="7204"/>
                      <a:pt x="4059" y="7204"/>
                      <a:pt x="4073" y="7197"/>
                    </a:cubicBezTo>
                    <a:cubicBezTo>
                      <a:pt x="4120" y="7022"/>
                      <a:pt x="4174" y="6853"/>
                      <a:pt x="4336" y="6746"/>
                    </a:cubicBezTo>
                    <a:cubicBezTo>
                      <a:pt x="4396" y="6712"/>
                      <a:pt x="4437" y="6671"/>
                      <a:pt x="4457" y="6611"/>
                    </a:cubicBezTo>
                    <a:cubicBezTo>
                      <a:pt x="4471" y="6584"/>
                      <a:pt x="4477" y="6537"/>
                      <a:pt x="4498" y="6530"/>
                    </a:cubicBezTo>
                    <a:cubicBezTo>
                      <a:pt x="4707" y="6442"/>
                      <a:pt x="4794" y="6267"/>
                      <a:pt x="4848" y="6065"/>
                    </a:cubicBezTo>
                    <a:cubicBezTo>
                      <a:pt x="4882" y="5957"/>
                      <a:pt x="4963" y="5882"/>
                      <a:pt x="5050" y="5862"/>
                    </a:cubicBezTo>
                    <a:cubicBezTo>
                      <a:pt x="5226" y="5815"/>
                      <a:pt x="5266" y="5687"/>
                      <a:pt x="5313" y="5539"/>
                    </a:cubicBezTo>
                    <a:cubicBezTo>
                      <a:pt x="5381" y="5323"/>
                      <a:pt x="5428" y="5094"/>
                      <a:pt x="5576" y="4911"/>
                    </a:cubicBezTo>
                    <a:cubicBezTo>
                      <a:pt x="5583" y="4905"/>
                      <a:pt x="5590" y="4898"/>
                      <a:pt x="5590" y="4885"/>
                    </a:cubicBezTo>
                    <a:cubicBezTo>
                      <a:pt x="5597" y="4844"/>
                      <a:pt x="5590" y="4797"/>
                      <a:pt x="5590" y="4736"/>
                    </a:cubicBezTo>
                    <a:cubicBezTo>
                      <a:pt x="5579" y="4739"/>
                      <a:pt x="5569" y="4740"/>
                      <a:pt x="5559" y="4740"/>
                    </a:cubicBezTo>
                    <a:cubicBezTo>
                      <a:pt x="5477" y="4740"/>
                      <a:pt x="5414" y="4665"/>
                      <a:pt x="5332" y="4665"/>
                    </a:cubicBezTo>
                    <a:cubicBezTo>
                      <a:pt x="5315" y="4665"/>
                      <a:pt x="5298" y="4668"/>
                      <a:pt x="5280" y="4675"/>
                    </a:cubicBezTo>
                    <a:cubicBezTo>
                      <a:pt x="5243" y="4689"/>
                      <a:pt x="5207" y="4694"/>
                      <a:pt x="5171" y="4694"/>
                    </a:cubicBezTo>
                    <a:cubicBezTo>
                      <a:pt x="5102" y="4694"/>
                      <a:pt x="5034" y="4675"/>
                      <a:pt x="4963" y="4662"/>
                    </a:cubicBezTo>
                    <a:cubicBezTo>
                      <a:pt x="4959" y="4661"/>
                      <a:pt x="4956" y="4661"/>
                      <a:pt x="4952" y="4661"/>
                    </a:cubicBezTo>
                    <a:cubicBezTo>
                      <a:pt x="4914" y="4661"/>
                      <a:pt x="4870" y="4691"/>
                      <a:pt x="4814" y="4709"/>
                    </a:cubicBezTo>
                    <a:cubicBezTo>
                      <a:pt x="4747" y="4615"/>
                      <a:pt x="4659" y="4500"/>
                      <a:pt x="4572" y="4386"/>
                    </a:cubicBezTo>
                    <a:cubicBezTo>
                      <a:pt x="4471" y="4386"/>
                      <a:pt x="4356" y="4386"/>
                      <a:pt x="4228" y="4392"/>
                    </a:cubicBezTo>
                    <a:cubicBezTo>
                      <a:pt x="4086" y="4332"/>
                      <a:pt x="3938" y="4271"/>
                      <a:pt x="3796" y="4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2013" name="Google Shape;1999;p68"/>
          <p:cNvSpPr txBox="1"/>
          <p:nvPr/>
        </p:nvSpPr>
        <p:spPr>
          <a:xfrm>
            <a:off x="2357402" y="1292432"/>
            <a:ext cx="1937560" cy="1078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사람들은 사용하지 않는 물건을 </a:t>
            </a:r>
            <a:r>
              <a:rPr lang="en-US" altLang="ko-KR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재</a:t>
            </a:r>
            <a:r>
              <a:rPr lang="en-US" altLang="ko-KR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활용하기 때문에 환경보호 가능</a:t>
            </a:r>
            <a:endParaRPr lang="ko-KR" altLang="en-US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1"/>
          <p:cNvSpPr txBox="1">
            <a:spLocks noGrp="1"/>
          </p:cNvSpPr>
          <p:nvPr>
            <p:ph type="title" idx="0"/>
          </p:nvPr>
        </p:nvSpPr>
        <p:spPr>
          <a:xfrm>
            <a:off x="961368" y="2571750"/>
            <a:ext cx="7467600" cy="1042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참고 자료</a:t>
            </a:r>
            <a:br>
              <a:rPr lang="ko-KR" altLang="en-US"/>
            </a:br>
            <a:endParaRPr lang="en-US"/>
          </a:p>
        </p:txBody>
      </p:sp>
      <p:sp>
        <p:nvSpPr>
          <p:cNvPr id="680" name="Google Shape;680;p41"/>
          <p:cNvSpPr txBox="1">
            <a:spLocks noGrp="1"/>
          </p:cNvSpPr>
          <p:nvPr>
            <p:ph type="title" idx="2"/>
          </p:nvPr>
        </p:nvSpPr>
        <p:spPr>
          <a:xfrm>
            <a:off x="3372900" y="1117938"/>
            <a:ext cx="2398200" cy="1136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5</a:t>
            </a:r>
            <a:endParaRPr lang="en-US" altLang="ko-KR"/>
          </a:p>
        </p:txBody>
      </p:sp>
      <p:grpSp>
        <p:nvGrpSpPr>
          <p:cNvPr id="682" name="Google Shape;682;p41"/>
          <p:cNvGrpSpPr/>
          <p:nvPr/>
        </p:nvGrpSpPr>
        <p:grpSpPr>
          <a:xfrm rot="897545">
            <a:off x="7502676" y="809408"/>
            <a:ext cx="801435" cy="1086152"/>
            <a:chOff x="4681175" y="1936719"/>
            <a:chExt cx="328319" cy="444957"/>
          </a:xfrm>
        </p:grpSpPr>
        <p:sp>
          <p:nvSpPr>
            <p:cNvPr id="683" name="Google Shape;683;p41"/>
            <p:cNvSpPr/>
            <p:nvPr/>
          </p:nvSpPr>
          <p:spPr>
            <a:xfrm>
              <a:off x="4681175" y="1936719"/>
              <a:ext cx="328319" cy="444957"/>
            </a:xfrm>
            <a:custGeom>
              <a:avLst/>
              <a:gdLst/>
              <a:rect l="l" t="t" r="r" b="b"/>
              <a:pathLst>
                <a:path w="10075" h="12442" extrusionOk="0">
                  <a:moveTo>
                    <a:pt x="5038" y="1376"/>
                  </a:moveTo>
                  <a:cubicBezTo>
                    <a:pt x="5826" y="1376"/>
                    <a:pt x="6474" y="2212"/>
                    <a:pt x="6575" y="3298"/>
                  </a:cubicBezTo>
                  <a:cubicBezTo>
                    <a:pt x="6474" y="4384"/>
                    <a:pt x="5826" y="5226"/>
                    <a:pt x="5038" y="5226"/>
                  </a:cubicBezTo>
                  <a:cubicBezTo>
                    <a:pt x="4255" y="5226"/>
                    <a:pt x="3601" y="4384"/>
                    <a:pt x="3507" y="3298"/>
                  </a:cubicBezTo>
                  <a:cubicBezTo>
                    <a:pt x="3601" y="2212"/>
                    <a:pt x="4255" y="1376"/>
                    <a:pt x="5038" y="1376"/>
                  </a:cubicBezTo>
                  <a:close/>
                  <a:moveTo>
                    <a:pt x="5038" y="1"/>
                  </a:moveTo>
                  <a:cubicBezTo>
                    <a:pt x="3871" y="1"/>
                    <a:pt x="2920" y="1356"/>
                    <a:pt x="2920" y="3022"/>
                  </a:cubicBezTo>
                  <a:cubicBezTo>
                    <a:pt x="2920" y="4829"/>
                    <a:pt x="1" y="6966"/>
                    <a:pt x="1" y="6966"/>
                  </a:cubicBezTo>
                  <a:cubicBezTo>
                    <a:pt x="1" y="6966"/>
                    <a:pt x="223" y="10297"/>
                    <a:pt x="574" y="11187"/>
                  </a:cubicBezTo>
                  <a:cubicBezTo>
                    <a:pt x="918" y="12070"/>
                    <a:pt x="3413" y="12441"/>
                    <a:pt x="5038" y="12441"/>
                  </a:cubicBezTo>
                  <a:cubicBezTo>
                    <a:pt x="6669" y="12441"/>
                    <a:pt x="9157" y="12070"/>
                    <a:pt x="9508" y="11187"/>
                  </a:cubicBezTo>
                  <a:cubicBezTo>
                    <a:pt x="9859" y="10297"/>
                    <a:pt x="10075" y="6966"/>
                    <a:pt x="10075" y="6966"/>
                  </a:cubicBezTo>
                  <a:cubicBezTo>
                    <a:pt x="10075" y="6966"/>
                    <a:pt x="7162" y="4829"/>
                    <a:pt x="7162" y="3022"/>
                  </a:cubicBezTo>
                  <a:cubicBezTo>
                    <a:pt x="7162" y="1356"/>
                    <a:pt x="6211" y="1"/>
                    <a:pt x="5038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84" name="Google Shape;684;p41"/>
            <p:cNvGrpSpPr/>
            <p:nvPr/>
          </p:nvGrpSpPr>
          <p:grpSpPr>
            <a:xfrm rot="0">
              <a:off x="4681175" y="1936719"/>
              <a:ext cx="328319" cy="444957"/>
              <a:chOff x="4061565" y="1936719"/>
              <a:chExt cx="328319" cy="444957"/>
            </a:xfrm>
          </p:grpSpPr>
          <p:sp>
            <p:nvSpPr>
              <p:cNvPr id="685" name="Google Shape;685;p41"/>
              <p:cNvSpPr/>
              <p:nvPr/>
            </p:nvSpPr>
            <p:spPr>
              <a:xfrm>
                <a:off x="4061565" y="1936719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2"/>
                    </a:cubicBezTo>
                    <a:cubicBezTo>
                      <a:pt x="6582" y="4242"/>
                      <a:pt x="5894" y="5226"/>
                      <a:pt x="5037" y="5226"/>
                    </a:cubicBezTo>
                    <a:cubicBezTo>
                      <a:pt x="4188" y="5226"/>
                      <a:pt x="3493" y="4242"/>
                      <a:pt x="3493" y="3022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56"/>
                      <a:pt x="2920" y="3022"/>
                    </a:cubicBezTo>
                    <a:cubicBezTo>
                      <a:pt x="2920" y="4829"/>
                      <a:pt x="1" y="6966"/>
                      <a:pt x="1" y="6966"/>
                    </a:cubicBezTo>
                    <a:cubicBezTo>
                      <a:pt x="1" y="6966"/>
                      <a:pt x="223" y="9751"/>
                      <a:pt x="574" y="10634"/>
                    </a:cubicBezTo>
                    <a:cubicBezTo>
                      <a:pt x="918" y="11524"/>
                      <a:pt x="3412" y="11888"/>
                      <a:pt x="5037" y="11888"/>
                    </a:cubicBezTo>
                    <a:cubicBezTo>
                      <a:pt x="6669" y="11888"/>
                      <a:pt x="9157" y="11524"/>
                      <a:pt x="9508" y="10634"/>
                    </a:cubicBezTo>
                    <a:cubicBezTo>
                      <a:pt x="9859" y="9751"/>
                      <a:pt x="10074" y="6966"/>
                      <a:pt x="10074" y="6966"/>
                    </a:cubicBezTo>
                    <a:cubicBezTo>
                      <a:pt x="10074" y="6966"/>
                      <a:pt x="7161" y="4829"/>
                      <a:pt x="7161" y="3022"/>
                    </a:cubicBezTo>
                    <a:cubicBezTo>
                      <a:pt x="7161" y="1356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4061565" y="1956496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1"/>
                    </a:cubicBezTo>
                    <a:cubicBezTo>
                      <a:pt x="6582" y="4235"/>
                      <a:pt x="5894" y="5220"/>
                      <a:pt x="5037" y="5220"/>
                    </a:cubicBezTo>
                    <a:cubicBezTo>
                      <a:pt x="4188" y="5220"/>
                      <a:pt x="3493" y="4235"/>
                      <a:pt x="3493" y="3021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49"/>
                      <a:pt x="2920" y="3021"/>
                    </a:cubicBezTo>
                    <a:cubicBezTo>
                      <a:pt x="2920" y="4829"/>
                      <a:pt x="1" y="6413"/>
                      <a:pt x="1" y="6413"/>
                    </a:cubicBezTo>
                    <a:cubicBezTo>
                      <a:pt x="1" y="6413"/>
                      <a:pt x="223" y="9744"/>
                      <a:pt x="574" y="10634"/>
                    </a:cubicBezTo>
                    <a:cubicBezTo>
                      <a:pt x="918" y="11517"/>
                      <a:pt x="3412" y="11888"/>
                      <a:pt x="5037" y="11888"/>
                    </a:cubicBezTo>
                    <a:cubicBezTo>
                      <a:pt x="6669" y="11888"/>
                      <a:pt x="9157" y="11517"/>
                      <a:pt x="9508" y="10634"/>
                    </a:cubicBezTo>
                    <a:cubicBezTo>
                      <a:pt x="9859" y="9744"/>
                      <a:pt x="10074" y="6413"/>
                      <a:pt x="10074" y="6413"/>
                    </a:cubicBezTo>
                    <a:cubicBezTo>
                      <a:pt x="10074" y="6413"/>
                      <a:pt x="7161" y="4829"/>
                      <a:pt x="7161" y="3021"/>
                    </a:cubicBezTo>
                    <a:cubicBezTo>
                      <a:pt x="7161" y="1349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4161538" y="2300145"/>
                <a:ext cx="50576" cy="18096"/>
              </a:xfrm>
              <a:custGeom>
                <a:avLst/>
                <a:gdLst/>
                <a:rect l="l" t="t" r="r" b="b"/>
                <a:pathLst>
                  <a:path w="1552" h="506" extrusionOk="0">
                    <a:moveTo>
                      <a:pt x="1" y="0"/>
                    </a:moveTo>
                    <a:lnTo>
                      <a:pt x="284" y="506"/>
                    </a:lnTo>
                    <a:lnTo>
                      <a:pt x="1551" y="506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4161538" y="2256013"/>
                <a:ext cx="31675" cy="41270"/>
              </a:xfrm>
              <a:custGeom>
                <a:avLst/>
                <a:gdLst/>
                <a:rect l="l" t="t" r="r" b="b"/>
                <a:pathLst>
                  <a:path w="972" h="1154" extrusionOk="0">
                    <a:moveTo>
                      <a:pt x="972" y="0"/>
                    </a:moveTo>
                    <a:lnTo>
                      <a:pt x="75" y="506"/>
                    </a:lnTo>
                    <a:cubicBezTo>
                      <a:pt x="122" y="533"/>
                      <a:pt x="189" y="573"/>
                      <a:pt x="264" y="614"/>
                    </a:cubicBezTo>
                    <a:lnTo>
                      <a:pt x="304" y="641"/>
                    </a:lnTo>
                    <a:lnTo>
                      <a:pt x="196" y="816"/>
                    </a:lnTo>
                    <a:cubicBezTo>
                      <a:pt x="135" y="917"/>
                      <a:pt x="68" y="1032"/>
                      <a:pt x="1" y="1153"/>
                    </a:cubicBezTo>
                    <a:lnTo>
                      <a:pt x="587" y="1153"/>
                    </a:lnTo>
                    <a:lnTo>
                      <a:pt x="736" y="897"/>
                    </a:lnTo>
                    <a:lnTo>
                      <a:pt x="958" y="1025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4254929" y="2259124"/>
                <a:ext cx="35194" cy="56970"/>
              </a:xfrm>
              <a:custGeom>
                <a:avLst/>
                <a:gdLst/>
                <a:rect l="l" t="t" r="r" b="b"/>
                <a:pathLst>
                  <a:path w="1080" h="1593" extrusionOk="0">
                    <a:moveTo>
                      <a:pt x="432" y="1"/>
                    </a:moveTo>
                    <a:lnTo>
                      <a:pt x="0" y="257"/>
                    </a:lnTo>
                    <a:lnTo>
                      <a:pt x="466" y="1046"/>
                    </a:lnTo>
                    <a:lnTo>
                      <a:pt x="782" y="1572"/>
                    </a:lnTo>
                    <a:lnTo>
                      <a:pt x="789" y="1592"/>
                    </a:lnTo>
                    <a:lnTo>
                      <a:pt x="1079" y="108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4229871" y="2289988"/>
                <a:ext cx="48588" cy="36943"/>
              </a:xfrm>
              <a:custGeom>
                <a:avLst/>
                <a:gdLst/>
                <a:rect l="l" t="t" r="r" b="b"/>
                <a:pathLst>
                  <a:path w="1491" h="1033" extrusionOk="0">
                    <a:moveTo>
                      <a:pt x="891" y="1"/>
                    </a:moveTo>
                    <a:lnTo>
                      <a:pt x="1" y="520"/>
                    </a:lnTo>
                    <a:lnTo>
                      <a:pt x="891" y="1033"/>
                    </a:lnTo>
                    <a:lnTo>
                      <a:pt x="891" y="770"/>
                    </a:lnTo>
                    <a:lnTo>
                      <a:pt x="1491" y="770"/>
                    </a:lnTo>
                    <a:lnTo>
                      <a:pt x="1187" y="264"/>
                    </a:lnTo>
                    <a:lnTo>
                      <a:pt x="891" y="264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4196242" y="2196217"/>
                <a:ext cx="39822" cy="47993"/>
              </a:xfrm>
              <a:custGeom>
                <a:avLst/>
                <a:gdLst/>
                <a:rect l="l" t="t" r="r" b="b"/>
                <a:pathLst>
                  <a:path w="1222" h="1342" extrusionOk="0">
                    <a:moveTo>
                      <a:pt x="642" y="0"/>
                    </a:moveTo>
                    <a:cubicBezTo>
                      <a:pt x="392" y="425"/>
                      <a:pt x="82" y="944"/>
                      <a:pt x="1" y="1086"/>
                    </a:cubicBezTo>
                    <a:lnTo>
                      <a:pt x="439" y="1342"/>
                    </a:lnTo>
                    <a:lnTo>
                      <a:pt x="1215" y="20"/>
                    </a:lnTo>
                    <a:lnTo>
                      <a:pt x="1221" y="7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4225928" y="2198112"/>
                <a:ext cx="29459" cy="50675"/>
              </a:xfrm>
              <a:custGeom>
                <a:avLst/>
                <a:gdLst/>
                <a:rect l="l" t="t" r="r" b="b"/>
                <a:pathLst>
                  <a:path w="904" h="1417" extrusionOk="0">
                    <a:moveTo>
                      <a:pt x="385" y="1"/>
                    </a:moveTo>
                    <a:lnTo>
                      <a:pt x="88" y="500"/>
                    </a:lnTo>
                    <a:lnTo>
                      <a:pt x="229" y="763"/>
                    </a:lnTo>
                    <a:lnTo>
                      <a:pt x="196" y="783"/>
                    </a:lnTo>
                    <a:cubicBezTo>
                      <a:pt x="115" y="824"/>
                      <a:pt x="47" y="864"/>
                      <a:pt x="0" y="891"/>
                    </a:cubicBezTo>
                    <a:lnTo>
                      <a:pt x="884" y="1417"/>
                    </a:lnTo>
                    <a:lnTo>
                      <a:pt x="904" y="392"/>
                    </a:lnTo>
                    <a:lnTo>
                      <a:pt x="904" y="392"/>
                    </a:lnTo>
                    <a:cubicBezTo>
                      <a:pt x="857" y="419"/>
                      <a:pt x="789" y="453"/>
                      <a:pt x="708" y="500"/>
                    </a:cubicBezTo>
                    <a:lnTo>
                      <a:pt x="675" y="520"/>
                    </a:lnTo>
                    <a:lnTo>
                      <a:pt x="654" y="480"/>
                    </a:lnTo>
                    <a:cubicBezTo>
                      <a:pt x="607" y="399"/>
                      <a:pt x="546" y="291"/>
                      <a:pt x="479" y="170"/>
                    </a:cubicBez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93" name="Google Shape;693;p41"/>
          <p:cNvGrpSpPr/>
          <p:nvPr/>
        </p:nvGrpSpPr>
        <p:grpSpPr>
          <a:xfrm rot="19850978">
            <a:off x="729911" y="633752"/>
            <a:ext cx="674302" cy="1078616"/>
            <a:chOff x="4704693" y="3128636"/>
            <a:chExt cx="276244" cy="441881"/>
          </a:xfrm>
        </p:grpSpPr>
        <p:sp>
          <p:nvSpPr>
            <p:cNvPr id="694" name="Google Shape;694;p41"/>
            <p:cNvSpPr/>
            <p:nvPr/>
          </p:nvSpPr>
          <p:spPr>
            <a:xfrm>
              <a:off x="4704693" y="3128636"/>
              <a:ext cx="276244" cy="441881"/>
            </a:xfrm>
            <a:custGeom>
              <a:avLst/>
              <a:gdLst/>
              <a:rect l="l" t="t" r="r" b="b"/>
              <a:pathLst>
                <a:path w="8477" h="12356" extrusionOk="0">
                  <a:moveTo>
                    <a:pt x="3021" y="0"/>
                  </a:moveTo>
                  <a:cubicBezTo>
                    <a:pt x="2753" y="0"/>
                    <a:pt x="2511" y="182"/>
                    <a:pt x="2442" y="448"/>
                  </a:cubicBezTo>
                  <a:lnTo>
                    <a:pt x="1754" y="279"/>
                  </a:lnTo>
                  <a:cubicBezTo>
                    <a:pt x="1732" y="273"/>
                    <a:pt x="1710" y="271"/>
                    <a:pt x="1688" y="271"/>
                  </a:cubicBezTo>
                  <a:cubicBezTo>
                    <a:pt x="1575" y="271"/>
                    <a:pt x="1469" y="340"/>
                    <a:pt x="1423" y="448"/>
                  </a:cubicBezTo>
                  <a:lnTo>
                    <a:pt x="1315" y="711"/>
                  </a:lnTo>
                  <a:lnTo>
                    <a:pt x="1086" y="1257"/>
                  </a:lnTo>
                  <a:cubicBezTo>
                    <a:pt x="1019" y="1419"/>
                    <a:pt x="1113" y="1601"/>
                    <a:pt x="1282" y="1641"/>
                  </a:cubicBezTo>
                  <a:lnTo>
                    <a:pt x="1545" y="1708"/>
                  </a:lnTo>
                  <a:lnTo>
                    <a:pt x="1545" y="1715"/>
                  </a:lnTo>
                  <a:lnTo>
                    <a:pt x="1174" y="3907"/>
                  </a:lnTo>
                  <a:lnTo>
                    <a:pt x="992" y="3859"/>
                  </a:lnTo>
                  <a:lnTo>
                    <a:pt x="142" y="8849"/>
                  </a:lnTo>
                  <a:lnTo>
                    <a:pt x="331" y="8896"/>
                  </a:lnTo>
                  <a:lnTo>
                    <a:pt x="88" y="10326"/>
                  </a:lnTo>
                  <a:cubicBezTo>
                    <a:pt x="1" y="10825"/>
                    <a:pt x="169" y="11277"/>
                    <a:pt x="479" y="11438"/>
                  </a:cubicBezTo>
                  <a:cubicBezTo>
                    <a:pt x="1659" y="12032"/>
                    <a:pt x="2907" y="12335"/>
                    <a:pt x="4222" y="12355"/>
                  </a:cubicBezTo>
                  <a:cubicBezTo>
                    <a:pt x="4579" y="12355"/>
                    <a:pt x="4930" y="12032"/>
                    <a:pt x="5085" y="11546"/>
                  </a:cubicBezTo>
                  <a:lnTo>
                    <a:pt x="5530" y="10171"/>
                  </a:lnTo>
                  <a:lnTo>
                    <a:pt x="5719" y="10218"/>
                  </a:lnTo>
                  <a:lnTo>
                    <a:pt x="7276" y="5397"/>
                  </a:lnTo>
                  <a:lnTo>
                    <a:pt x="7087" y="5356"/>
                  </a:lnTo>
                  <a:lnTo>
                    <a:pt x="7775" y="3232"/>
                  </a:lnTo>
                  <a:lnTo>
                    <a:pt x="8038" y="3293"/>
                  </a:lnTo>
                  <a:cubicBezTo>
                    <a:pt x="8061" y="3299"/>
                    <a:pt x="8084" y="3301"/>
                    <a:pt x="8107" y="3301"/>
                  </a:cubicBezTo>
                  <a:cubicBezTo>
                    <a:pt x="8250" y="3301"/>
                    <a:pt x="8377" y="3195"/>
                    <a:pt x="8389" y="3044"/>
                  </a:cubicBezTo>
                  <a:lnTo>
                    <a:pt x="8443" y="2457"/>
                  </a:lnTo>
                  <a:lnTo>
                    <a:pt x="8463" y="2174"/>
                  </a:lnTo>
                  <a:cubicBezTo>
                    <a:pt x="8476" y="2032"/>
                    <a:pt x="8389" y="1904"/>
                    <a:pt x="8247" y="1870"/>
                  </a:cubicBezTo>
                  <a:lnTo>
                    <a:pt x="7559" y="1702"/>
                  </a:lnTo>
                  <a:cubicBezTo>
                    <a:pt x="7634" y="1385"/>
                    <a:pt x="7445" y="1068"/>
                    <a:pt x="7128" y="994"/>
                  </a:cubicBezTo>
                  <a:lnTo>
                    <a:pt x="5880" y="690"/>
                  </a:lnTo>
                  <a:lnTo>
                    <a:pt x="5934" y="488"/>
                  </a:lnTo>
                  <a:lnTo>
                    <a:pt x="4451" y="124"/>
                  </a:lnTo>
                  <a:lnTo>
                    <a:pt x="4397" y="326"/>
                  </a:lnTo>
                  <a:lnTo>
                    <a:pt x="3156" y="16"/>
                  </a:lnTo>
                  <a:cubicBezTo>
                    <a:pt x="3111" y="5"/>
                    <a:pt x="3065" y="0"/>
                    <a:pt x="3021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95" name="Google Shape;695;p41"/>
            <p:cNvGrpSpPr/>
            <p:nvPr/>
          </p:nvGrpSpPr>
          <p:grpSpPr>
            <a:xfrm rot="0">
              <a:off x="4704808" y="3128636"/>
              <a:ext cx="276014" cy="441632"/>
              <a:chOff x="4085744" y="3128636"/>
              <a:chExt cx="276014" cy="441632"/>
            </a:xfrm>
          </p:grpSpPr>
          <p:sp>
            <p:nvSpPr>
              <p:cNvPr id="696" name="Google Shape;696;p41"/>
              <p:cNvSpPr/>
              <p:nvPr/>
            </p:nvSpPr>
            <p:spPr>
              <a:xfrm>
                <a:off x="4118688" y="3154028"/>
                <a:ext cx="241962" cy="92696"/>
              </a:xfrm>
              <a:custGeom>
                <a:avLst/>
                <a:gdLst/>
                <a:rect l="l" t="t" r="r" b="b"/>
                <a:pathLst>
                  <a:path w="7425" h="2592" extrusionOk="0">
                    <a:moveTo>
                      <a:pt x="297" y="1"/>
                    </a:moveTo>
                    <a:lnTo>
                      <a:pt x="68" y="547"/>
                    </a:lnTo>
                    <a:cubicBezTo>
                      <a:pt x="1" y="709"/>
                      <a:pt x="95" y="891"/>
                      <a:pt x="264" y="931"/>
                    </a:cubicBezTo>
                    <a:lnTo>
                      <a:pt x="527" y="998"/>
                    </a:lnTo>
                    <a:lnTo>
                      <a:pt x="6757" y="2522"/>
                    </a:lnTo>
                    <a:lnTo>
                      <a:pt x="7020" y="2583"/>
                    </a:lnTo>
                    <a:cubicBezTo>
                      <a:pt x="7043" y="2589"/>
                      <a:pt x="7066" y="2591"/>
                      <a:pt x="7088" y="2591"/>
                    </a:cubicBezTo>
                    <a:cubicBezTo>
                      <a:pt x="7232" y="2591"/>
                      <a:pt x="7359" y="2485"/>
                      <a:pt x="7371" y="2334"/>
                    </a:cubicBezTo>
                    <a:lnTo>
                      <a:pt x="7425" y="1747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4128366" y="3138292"/>
                <a:ext cx="233392" cy="78213"/>
              </a:xfrm>
              <a:custGeom>
                <a:avLst/>
                <a:gdLst/>
                <a:rect l="l" t="t" r="r" b="b"/>
                <a:pathLst>
                  <a:path w="7162" h="2187" extrusionOk="0">
                    <a:moveTo>
                      <a:pt x="373" y="1"/>
                    </a:moveTo>
                    <a:cubicBezTo>
                      <a:pt x="260" y="1"/>
                      <a:pt x="153" y="70"/>
                      <a:pt x="108" y="178"/>
                    </a:cubicBezTo>
                    <a:lnTo>
                      <a:pt x="0" y="441"/>
                    </a:lnTo>
                    <a:lnTo>
                      <a:pt x="7128" y="2187"/>
                    </a:lnTo>
                    <a:lnTo>
                      <a:pt x="7148" y="1904"/>
                    </a:lnTo>
                    <a:cubicBezTo>
                      <a:pt x="7161" y="1762"/>
                      <a:pt x="7067" y="1634"/>
                      <a:pt x="6932" y="1600"/>
                    </a:cubicBezTo>
                    <a:lnTo>
                      <a:pt x="6244" y="1432"/>
                    </a:lnTo>
                    <a:lnTo>
                      <a:pt x="1126" y="178"/>
                    </a:lnTo>
                    <a:lnTo>
                      <a:pt x="439" y="9"/>
                    </a:lnTo>
                    <a:cubicBezTo>
                      <a:pt x="417" y="3"/>
                      <a:pt x="395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4165058" y="3128636"/>
                <a:ext cx="169227" cy="60868"/>
              </a:xfrm>
              <a:custGeom>
                <a:avLst/>
                <a:gdLst/>
                <a:rect l="l" t="t" r="r" b="b"/>
                <a:pathLst>
                  <a:path w="5193" h="1702" extrusionOk="0">
                    <a:moveTo>
                      <a:pt x="580" y="0"/>
                    </a:moveTo>
                    <a:cubicBezTo>
                      <a:pt x="312" y="0"/>
                      <a:pt x="70" y="182"/>
                      <a:pt x="0" y="448"/>
                    </a:cubicBezTo>
                    <a:lnTo>
                      <a:pt x="5118" y="1702"/>
                    </a:lnTo>
                    <a:cubicBezTo>
                      <a:pt x="5192" y="1385"/>
                      <a:pt x="5004" y="1068"/>
                      <a:pt x="4687" y="994"/>
                    </a:cubicBezTo>
                    <a:lnTo>
                      <a:pt x="715" y="16"/>
                    </a:lnTo>
                    <a:cubicBezTo>
                      <a:pt x="670" y="5"/>
                      <a:pt x="624" y="0"/>
                      <a:pt x="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4085744" y="3189470"/>
                <a:ext cx="253172" cy="380799"/>
              </a:xfrm>
              <a:custGeom>
                <a:avLst/>
                <a:gdLst/>
                <a:rect l="l" t="t" r="r" b="b"/>
                <a:pathLst>
                  <a:path w="7769" h="10648" extrusionOk="0">
                    <a:moveTo>
                      <a:pt x="1538" y="1"/>
                    </a:moveTo>
                    <a:lnTo>
                      <a:pt x="1538" y="7"/>
                    </a:lnTo>
                    <a:lnTo>
                      <a:pt x="81" y="8618"/>
                    </a:lnTo>
                    <a:cubicBezTo>
                      <a:pt x="0" y="9124"/>
                      <a:pt x="162" y="9576"/>
                      <a:pt x="472" y="9737"/>
                    </a:cubicBezTo>
                    <a:cubicBezTo>
                      <a:pt x="1652" y="10331"/>
                      <a:pt x="2900" y="10634"/>
                      <a:pt x="4215" y="10648"/>
                    </a:cubicBezTo>
                    <a:cubicBezTo>
                      <a:pt x="4218" y="10648"/>
                      <a:pt x="4222" y="10648"/>
                      <a:pt x="4225" y="10648"/>
                    </a:cubicBezTo>
                    <a:cubicBezTo>
                      <a:pt x="4579" y="10648"/>
                      <a:pt x="4924" y="10319"/>
                      <a:pt x="5078" y="9845"/>
                    </a:cubicBezTo>
                    <a:lnTo>
                      <a:pt x="7768" y="1531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81a8d3">
                  <a:alpha val="2375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4095617" y="3202023"/>
                <a:ext cx="231404" cy="358376"/>
              </a:xfrm>
              <a:custGeom>
                <a:avLst/>
                <a:gdLst/>
                <a:rect l="l" t="t" r="r" b="b"/>
                <a:pathLst>
                  <a:path w="7101" h="10021" extrusionOk="0">
                    <a:moveTo>
                      <a:pt x="1464" y="0"/>
                    </a:moveTo>
                    <a:lnTo>
                      <a:pt x="61" y="8321"/>
                    </a:lnTo>
                    <a:cubicBezTo>
                      <a:pt x="1" y="8678"/>
                      <a:pt x="102" y="9029"/>
                      <a:pt x="297" y="9130"/>
                    </a:cubicBezTo>
                    <a:cubicBezTo>
                      <a:pt x="864" y="9420"/>
                      <a:pt x="1457" y="9636"/>
                      <a:pt x="2057" y="9784"/>
                    </a:cubicBezTo>
                    <a:cubicBezTo>
                      <a:pt x="2657" y="9933"/>
                      <a:pt x="3284" y="10007"/>
                      <a:pt x="3918" y="10020"/>
                    </a:cubicBezTo>
                    <a:cubicBezTo>
                      <a:pt x="4107" y="10020"/>
                      <a:pt x="4377" y="9804"/>
                      <a:pt x="4505" y="9407"/>
                    </a:cubicBezTo>
                    <a:lnTo>
                      <a:pt x="7101" y="1383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4226580" y="3133035"/>
                <a:ext cx="52107" cy="30434"/>
              </a:xfrm>
              <a:custGeom>
                <a:avLst/>
                <a:gdLst/>
                <a:rect l="l" t="t" r="r" b="b"/>
                <a:pathLst>
                  <a:path w="1599" h="851" extrusionOk="0">
                    <a:moveTo>
                      <a:pt x="115" y="1"/>
                    </a:moveTo>
                    <a:lnTo>
                      <a:pt x="0" y="486"/>
                    </a:lnTo>
                    <a:lnTo>
                      <a:pt x="1484" y="850"/>
                    </a:lnTo>
                    <a:lnTo>
                      <a:pt x="1599" y="36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4090143" y="3266647"/>
                <a:ext cx="232512" cy="227199"/>
              </a:xfrm>
              <a:custGeom>
                <a:avLst/>
                <a:gdLst/>
                <a:rect l="l" t="t" r="r" b="b"/>
                <a:pathLst>
                  <a:path w="7135" h="6353" extrusionOk="0">
                    <a:moveTo>
                      <a:pt x="850" y="0"/>
                    </a:moveTo>
                    <a:lnTo>
                      <a:pt x="0" y="4990"/>
                    </a:lnTo>
                    <a:lnTo>
                      <a:pt x="5576" y="6352"/>
                    </a:lnTo>
                    <a:lnTo>
                      <a:pt x="7134" y="1538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03" name="Google Shape;703;p41"/>
          <p:cNvGrpSpPr/>
          <p:nvPr/>
        </p:nvGrpSpPr>
        <p:grpSpPr>
          <a:xfrm rot="1326966">
            <a:off x="8308062" y="3524621"/>
            <a:ext cx="353023" cy="751188"/>
            <a:chOff x="1950254" y="3090835"/>
            <a:chExt cx="144622" cy="307738"/>
          </a:xfrm>
        </p:grpSpPr>
        <p:grpSp>
          <p:nvGrpSpPr>
            <p:cNvPr id="704" name="Google Shape;704;p41"/>
            <p:cNvGrpSpPr/>
            <p:nvPr/>
          </p:nvGrpSpPr>
          <p:grpSpPr>
            <a:xfrm rot="0">
              <a:off x="1950254" y="3090835"/>
              <a:ext cx="144622" cy="307738"/>
              <a:chOff x="1950462" y="3090835"/>
              <a:chExt cx="144622" cy="307738"/>
            </a:xfrm>
          </p:grpSpPr>
          <p:sp>
            <p:nvSpPr>
              <p:cNvPr id="705" name="Google Shape;705;p41"/>
              <p:cNvSpPr/>
              <p:nvPr/>
            </p:nvSpPr>
            <p:spPr>
              <a:xfrm>
                <a:off x="1971578" y="3150166"/>
                <a:ext cx="123507" cy="248406"/>
              </a:xfrm>
              <a:custGeom>
                <a:avLst/>
                <a:gdLst/>
                <a:rect l="l" t="t" r="r" b="b"/>
                <a:pathLst>
                  <a:path w="3790" h="6946" extrusionOk="0">
                    <a:moveTo>
                      <a:pt x="3635" y="1"/>
                    </a:moveTo>
                    <a:lnTo>
                      <a:pt x="1376" y="540"/>
                    </a:lnTo>
                    <a:cubicBezTo>
                      <a:pt x="1241" y="574"/>
                      <a:pt x="1147" y="675"/>
                      <a:pt x="1120" y="810"/>
                    </a:cubicBezTo>
                    <a:lnTo>
                      <a:pt x="0" y="6818"/>
                    </a:lnTo>
                    <a:lnTo>
                      <a:pt x="668" y="6946"/>
                    </a:lnTo>
                    <a:lnTo>
                      <a:pt x="1747" y="1147"/>
                    </a:lnTo>
                    <a:lnTo>
                      <a:pt x="3790" y="661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1950462" y="3090835"/>
                <a:ext cx="100467" cy="258313"/>
              </a:xfrm>
              <a:custGeom>
                <a:avLst/>
                <a:gdLst/>
                <a:rect l="l" t="t" r="r" b="b"/>
                <a:pathLst>
                  <a:path w="3083" h="7223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 rot="0">
              <a:off x="1950254" y="3090835"/>
              <a:ext cx="144622" cy="307738"/>
              <a:chOff x="1950046" y="3090835"/>
              <a:chExt cx="144622" cy="307738"/>
            </a:xfrm>
          </p:grpSpPr>
          <p:sp>
            <p:nvSpPr>
              <p:cNvPr id="708" name="Google Shape;708;p41"/>
              <p:cNvSpPr/>
              <p:nvPr/>
            </p:nvSpPr>
            <p:spPr>
              <a:xfrm>
                <a:off x="1971129" y="3150416"/>
                <a:ext cx="123539" cy="248156"/>
              </a:xfrm>
              <a:custGeom>
                <a:avLst/>
                <a:gdLst/>
                <a:rect l="l" t="t" r="r" b="b"/>
                <a:pathLst>
                  <a:path w="3791" h="6939" extrusionOk="0">
                    <a:moveTo>
                      <a:pt x="3629" y="0"/>
                    </a:moveTo>
                    <a:lnTo>
                      <a:pt x="1377" y="533"/>
                    </a:lnTo>
                    <a:cubicBezTo>
                      <a:pt x="1242" y="567"/>
                      <a:pt x="1147" y="668"/>
                      <a:pt x="1120" y="803"/>
                    </a:cubicBezTo>
                    <a:lnTo>
                      <a:pt x="1" y="6817"/>
                    </a:lnTo>
                    <a:lnTo>
                      <a:pt x="669" y="6939"/>
                    </a:lnTo>
                    <a:lnTo>
                      <a:pt x="1741" y="1140"/>
                    </a:lnTo>
                    <a:lnTo>
                      <a:pt x="3790" y="654"/>
                    </a:lnTo>
                    <a:lnTo>
                      <a:pt x="3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950046" y="3090835"/>
                <a:ext cx="100467" cy="258563"/>
              </a:xfrm>
              <a:custGeom>
                <a:avLst/>
                <a:gdLst/>
                <a:rect l="l" t="t" r="r" b="b"/>
                <a:pathLst>
                  <a:path w="3083" h="7230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675" y="7229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710" name="Google Shape;710;p41"/>
          <p:cNvSpPr/>
          <p:nvPr/>
        </p:nvSpPr>
        <p:spPr>
          <a:xfrm>
            <a:off x="8046062" y="3495184"/>
            <a:ext cx="75750" cy="81973"/>
          </a:xfrm>
          <a:custGeom>
            <a:avLst/>
            <a:gdLst/>
            <a:rect l="l" t="t" r="r" b="b"/>
            <a:pathLst>
              <a:path w="432" h="426" extrusionOk="0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1992864" y="4287753"/>
            <a:ext cx="75749" cy="83021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6946132" y="618246"/>
            <a:ext cx="75925" cy="81973"/>
          </a:xfrm>
          <a:custGeom>
            <a:avLst/>
            <a:gdLst/>
            <a:rect l="l" t="t" r="r" b="b"/>
            <a:pathLst>
              <a:path w="433" h="426" extrusionOk="0">
                <a:moveTo>
                  <a:pt x="216" y="0"/>
                </a:moveTo>
                <a:cubicBezTo>
                  <a:pt x="95" y="0"/>
                  <a:pt x="1" y="95"/>
                  <a:pt x="1" y="209"/>
                </a:cubicBezTo>
                <a:cubicBezTo>
                  <a:pt x="1" y="331"/>
                  <a:pt x="95" y="425"/>
                  <a:pt x="216" y="425"/>
                </a:cubicBezTo>
                <a:cubicBezTo>
                  <a:pt x="338" y="425"/>
                  <a:pt x="432" y="331"/>
                  <a:pt x="432" y="209"/>
                </a:cubicBezTo>
                <a:cubicBezTo>
                  <a:pt x="432" y="95"/>
                  <a:pt x="338" y="0"/>
                  <a:pt x="2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>
            <a:off x="1481972" y="8005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838212" y="1995332"/>
            <a:ext cx="142207" cy="155864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8359609" y="18744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16" name="Google Shape;716;p41"/>
          <p:cNvGrpSpPr/>
          <p:nvPr/>
        </p:nvGrpSpPr>
        <p:grpSpPr>
          <a:xfrm rot="20316504">
            <a:off x="444843" y="3744425"/>
            <a:ext cx="1065501" cy="521178"/>
            <a:chOff x="4736775" y="1620321"/>
            <a:chExt cx="260407" cy="127386"/>
          </a:xfrm>
        </p:grpSpPr>
        <p:sp>
          <p:nvSpPr>
            <p:cNvPr id="717" name="Google Shape;717;p41"/>
            <p:cNvSpPr/>
            <p:nvPr/>
          </p:nvSpPr>
          <p:spPr>
            <a:xfrm>
              <a:off x="4736775" y="1620321"/>
              <a:ext cx="260407" cy="127386"/>
            </a:xfrm>
            <a:custGeom>
              <a:avLst/>
              <a:gdLst/>
              <a:rect l="l" t="t" r="r" b="b"/>
              <a:pathLst>
                <a:path w="7991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7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85"/>
                  </a:lnTo>
                  <a:lnTo>
                    <a:pt x="1895" y="1094"/>
                  </a:lnTo>
                  <a:lnTo>
                    <a:pt x="2111" y="1100"/>
                  </a:lnTo>
                  <a:lnTo>
                    <a:pt x="2071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46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5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9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7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748" y="3561"/>
                  </a:lnTo>
                  <a:lnTo>
                    <a:pt x="7977" y="871"/>
                  </a:lnTo>
                  <a:cubicBezTo>
                    <a:pt x="7991" y="581"/>
                    <a:pt x="7768" y="332"/>
                    <a:pt x="7472" y="318"/>
                  </a:cubicBez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736893" y="1620321"/>
              <a:ext cx="260179" cy="127386"/>
            </a:xfrm>
            <a:custGeom>
              <a:avLst/>
              <a:gdLst/>
              <a:rect l="l" t="t" r="r" b="b"/>
              <a:pathLst>
                <a:path w="7984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6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78"/>
                  </a:lnTo>
                  <a:lnTo>
                    <a:pt x="1895" y="1087"/>
                  </a:lnTo>
                  <a:lnTo>
                    <a:pt x="2111" y="1100"/>
                  </a:lnTo>
                  <a:lnTo>
                    <a:pt x="2070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39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4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8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6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970" y="871"/>
                  </a:lnTo>
                  <a:cubicBezTo>
                    <a:pt x="7984" y="581"/>
                    <a:pt x="7761" y="332"/>
                    <a:pt x="7465" y="318"/>
                  </a:cubicBezTo>
                  <a:lnTo>
                    <a:pt x="7471" y="318"/>
                  </a:ln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70"/>
          <p:cNvSpPr txBox="1">
            <a:spLocks noGrp="1"/>
          </p:cNvSpPr>
          <p:nvPr>
            <p:ph type="title" idx="0"/>
          </p:nvPr>
        </p:nvSpPr>
        <p:spPr>
          <a:xfrm>
            <a:off x="1751400" y="0"/>
            <a:ext cx="5641200" cy="642274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500"/>
              <a:t>참고 자료</a:t>
            </a:r>
            <a:endParaRPr lang="ko-KR" altLang="en-US" sz="3500"/>
          </a:p>
        </p:txBody>
      </p:sp>
      <p:sp>
        <p:nvSpPr>
          <p:cNvPr id="2098" name="Google Shape;2098;p70"/>
          <p:cNvSpPr txBox="1">
            <a:spLocks noGrp="1"/>
          </p:cNvSpPr>
          <p:nvPr>
            <p:ph type="subTitle" idx="1"/>
          </p:nvPr>
        </p:nvSpPr>
        <p:spPr>
          <a:xfrm>
            <a:off x="1751399" y="757073"/>
            <a:ext cx="5641200" cy="3498212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hlinkClick r:id="rId3"/>
              </a:rPr>
              <a:t>https://www.joongang.co.kr/article/23909788#home</a:t>
            </a:r>
            <a:r>
              <a:rPr lang="en">
                <a:hlinkClick r:id="rId3"/>
              </a:rPr>
              <a:t> </a:t>
            </a:r>
            <a:endParaRPr lang="en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>
              <a:hlinkClick r:id="rId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hlinkClick r:id="rId4"/>
              </a:rPr>
              <a:t>https://m.post.naver.com/viewer/postView.naver?volumeNo=31995677&amp;memberNo=36745374</a:t>
            </a:r>
            <a:endParaRPr lang="en-US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hlinkClick r:id="rId5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hlinkClick r:id="rId5"/>
              </a:rPr>
              <a:t>https://www.daegu.go.kr/env/index.do?menu_id=00932929</a:t>
            </a:r>
            <a:endParaRPr lang="en-US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>
              <a:hlinkClick r:id="rId6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hlinkClick r:id="rId6"/>
              </a:rPr>
              <a:t>https://kosis.kr/statHtml/statHtml.do?orgId=101&amp;tblId=DT_1YL21321</a:t>
            </a:r>
            <a:endParaRPr lang="en-US"/>
          </a:p>
        </p:txBody>
      </p:sp>
      <p:grpSp>
        <p:nvGrpSpPr>
          <p:cNvPr id="2099" name="Google Shape;2099;p70"/>
          <p:cNvGrpSpPr/>
          <p:nvPr/>
        </p:nvGrpSpPr>
        <p:grpSpPr>
          <a:xfrm rot="0">
            <a:off x="7997737" y="1090488"/>
            <a:ext cx="629062" cy="614224"/>
            <a:chOff x="283438" y="2735562"/>
            <a:chExt cx="268325" cy="261996"/>
          </a:xfrm>
        </p:grpSpPr>
        <p:sp>
          <p:nvSpPr>
            <p:cNvPr id="2100" name="Google Shape;2100;p70"/>
            <p:cNvSpPr/>
            <p:nvPr/>
          </p:nvSpPr>
          <p:spPr>
            <a:xfrm>
              <a:off x="293214" y="2735884"/>
              <a:ext cx="248773" cy="261638"/>
            </a:xfrm>
            <a:custGeom>
              <a:avLst/>
              <a:gdLst/>
              <a:rect l="l" t="t" r="r" b="b"/>
              <a:pathLst>
                <a:path w="7634" h="7316" extrusionOk="0">
                  <a:moveTo>
                    <a:pt x="3723" y="0"/>
                  </a:moveTo>
                  <a:cubicBezTo>
                    <a:pt x="3669" y="7"/>
                    <a:pt x="3621" y="7"/>
                    <a:pt x="3574" y="14"/>
                  </a:cubicBezTo>
                  <a:cubicBezTo>
                    <a:pt x="3554" y="14"/>
                    <a:pt x="3534" y="21"/>
                    <a:pt x="3514" y="21"/>
                  </a:cubicBezTo>
                  <a:cubicBezTo>
                    <a:pt x="3480" y="27"/>
                    <a:pt x="3439" y="27"/>
                    <a:pt x="3399" y="34"/>
                  </a:cubicBezTo>
                  <a:cubicBezTo>
                    <a:pt x="3379" y="41"/>
                    <a:pt x="3358" y="41"/>
                    <a:pt x="3338" y="48"/>
                  </a:cubicBezTo>
                  <a:cubicBezTo>
                    <a:pt x="3298" y="48"/>
                    <a:pt x="3257" y="54"/>
                    <a:pt x="3224" y="68"/>
                  </a:cubicBezTo>
                  <a:cubicBezTo>
                    <a:pt x="3203" y="68"/>
                    <a:pt x="3183" y="75"/>
                    <a:pt x="3170" y="75"/>
                  </a:cubicBezTo>
                  <a:cubicBezTo>
                    <a:pt x="3109" y="88"/>
                    <a:pt x="3055" y="102"/>
                    <a:pt x="2994" y="115"/>
                  </a:cubicBezTo>
                  <a:cubicBezTo>
                    <a:pt x="2981" y="115"/>
                    <a:pt x="2967" y="122"/>
                    <a:pt x="2954" y="122"/>
                  </a:cubicBezTo>
                  <a:cubicBezTo>
                    <a:pt x="2907" y="135"/>
                    <a:pt x="2853" y="149"/>
                    <a:pt x="2806" y="169"/>
                  </a:cubicBezTo>
                  <a:cubicBezTo>
                    <a:pt x="2752" y="183"/>
                    <a:pt x="2698" y="196"/>
                    <a:pt x="2650" y="216"/>
                  </a:cubicBezTo>
                  <a:cubicBezTo>
                    <a:pt x="2610" y="230"/>
                    <a:pt x="2576" y="243"/>
                    <a:pt x="2543" y="257"/>
                  </a:cubicBezTo>
                  <a:lnTo>
                    <a:pt x="2536" y="257"/>
                  </a:lnTo>
                  <a:cubicBezTo>
                    <a:pt x="2529" y="263"/>
                    <a:pt x="2516" y="270"/>
                    <a:pt x="2509" y="270"/>
                  </a:cubicBezTo>
                  <a:cubicBezTo>
                    <a:pt x="2448" y="297"/>
                    <a:pt x="2387" y="317"/>
                    <a:pt x="2334" y="344"/>
                  </a:cubicBezTo>
                  <a:cubicBezTo>
                    <a:pt x="2327" y="351"/>
                    <a:pt x="2313" y="351"/>
                    <a:pt x="2307" y="358"/>
                  </a:cubicBezTo>
                  <a:cubicBezTo>
                    <a:pt x="2205" y="405"/>
                    <a:pt x="2111" y="459"/>
                    <a:pt x="2010" y="513"/>
                  </a:cubicBezTo>
                  <a:cubicBezTo>
                    <a:pt x="2003" y="513"/>
                    <a:pt x="1996" y="520"/>
                    <a:pt x="1990" y="526"/>
                  </a:cubicBezTo>
                  <a:cubicBezTo>
                    <a:pt x="1956" y="547"/>
                    <a:pt x="1915" y="567"/>
                    <a:pt x="1882" y="587"/>
                  </a:cubicBezTo>
                  <a:cubicBezTo>
                    <a:pt x="1868" y="601"/>
                    <a:pt x="1848" y="614"/>
                    <a:pt x="1828" y="621"/>
                  </a:cubicBezTo>
                  <a:cubicBezTo>
                    <a:pt x="1794" y="648"/>
                    <a:pt x="1760" y="668"/>
                    <a:pt x="1720" y="695"/>
                  </a:cubicBezTo>
                  <a:cubicBezTo>
                    <a:pt x="1713" y="702"/>
                    <a:pt x="1700" y="708"/>
                    <a:pt x="1686" y="722"/>
                  </a:cubicBezTo>
                  <a:cubicBezTo>
                    <a:pt x="1653" y="742"/>
                    <a:pt x="1626" y="769"/>
                    <a:pt x="1592" y="796"/>
                  </a:cubicBezTo>
                  <a:lnTo>
                    <a:pt x="1551" y="823"/>
                  </a:lnTo>
                  <a:cubicBezTo>
                    <a:pt x="1531" y="843"/>
                    <a:pt x="1504" y="857"/>
                    <a:pt x="1484" y="877"/>
                  </a:cubicBezTo>
                  <a:cubicBezTo>
                    <a:pt x="1464" y="897"/>
                    <a:pt x="1437" y="917"/>
                    <a:pt x="1417" y="938"/>
                  </a:cubicBezTo>
                  <a:cubicBezTo>
                    <a:pt x="1396" y="951"/>
                    <a:pt x="1376" y="971"/>
                    <a:pt x="1356" y="992"/>
                  </a:cubicBezTo>
                  <a:cubicBezTo>
                    <a:pt x="1336" y="1012"/>
                    <a:pt x="1309" y="1032"/>
                    <a:pt x="1282" y="1059"/>
                  </a:cubicBezTo>
                  <a:cubicBezTo>
                    <a:pt x="1268" y="1073"/>
                    <a:pt x="1248" y="1086"/>
                    <a:pt x="1234" y="1106"/>
                  </a:cubicBezTo>
                  <a:cubicBezTo>
                    <a:pt x="1194" y="1147"/>
                    <a:pt x="1160" y="1187"/>
                    <a:pt x="1120" y="1228"/>
                  </a:cubicBezTo>
                  <a:cubicBezTo>
                    <a:pt x="1106" y="1234"/>
                    <a:pt x="1100" y="1248"/>
                    <a:pt x="1086" y="1261"/>
                  </a:cubicBezTo>
                  <a:cubicBezTo>
                    <a:pt x="1059" y="1288"/>
                    <a:pt x="1032" y="1322"/>
                    <a:pt x="1012" y="1349"/>
                  </a:cubicBezTo>
                  <a:cubicBezTo>
                    <a:pt x="992" y="1369"/>
                    <a:pt x="978" y="1389"/>
                    <a:pt x="965" y="1403"/>
                  </a:cubicBezTo>
                  <a:cubicBezTo>
                    <a:pt x="945" y="1430"/>
                    <a:pt x="924" y="1457"/>
                    <a:pt x="904" y="1484"/>
                  </a:cubicBezTo>
                  <a:cubicBezTo>
                    <a:pt x="891" y="1504"/>
                    <a:pt x="877" y="1524"/>
                    <a:pt x="864" y="1545"/>
                  </a:cubicBezTo>
                  <a:cubicBezTo>
                    <a:pt x="843" y="1565"/>
                    <a:pt x="823" y="1592"/>
                    <a:pt x="803" y="1619"/>
                  </a:cubicBezTo>
                  <a:lnTo>
                    <a:pt x="762" y="1679"/>
                  </a:lnTo>
                  <a:cubicBezTo>
                    <a:pt x="756" y="1693"/>
                    <a:pt x="742" y="1706"/>
                    <a:pt x="735" y="1720"/>
                  </a:cubicBezTo>
                  <a:lnTo>
                    <a:pt x="735" y="1727"/>
                  </a:lnTo>
                  <a:cubicBezTo>
                    <a:pt x="210" y="2543"/>
                    <a:pt x="1" y="3561"/>
                    <a:pt x="257" y="4565"/>
                  </a:cubicBezTo>
                  <a:cubicBezTo>
                    <a:pt x="668" y="6217"/>
                    <a:pt x="2176" y="7315"/>
                    <a:pt x="3843" y="7315"/>
                  </a:cubicBezTo>
                  <a:cubicBezTo>
                    <a:pt x="4088" y="7315"/>
                    <a:pt x="4337" y="7292"/>
                    <a:pt x="4586" y="7242"/>
                  </a:cubicBezTo>
                  <a:cubicBezTo>
                    <a:pt x="4646" y="7229"/>
                    <a:pt x="4707" y="7215"/>
                    <a:pt x="4774" y="7202"/>
                  </a:cubicBezTo>
                  <a:cubicBezTo>
                    <a:pt x="4788" y="7195"/>
                    <a:pt x="4795" y="7195"/>
                    <a:pt x="4808" y="7188"/>
                  </a:cubicBezTo>
                  <a:cubicBezTo>
                    <a:pt x="6501" y="6743"/>
                    <a:pt x="7633" y="5233"/>
                    <a:pt x="7613" y="3588"/>
                  </a:cubicBezTo>
                  <a:lnTo>
                    <a:pt x="7620" y="3588"/>
                  </a:lnTo>
                  <a:cubicBezTo>
                    <a:pt x="7620" y="3574"/>
                    <a:pt x="7613" y="3561"/>
                    <a:pt x="7613" y="3547"/>
                  </a:cubicBezTo>
                  <a:cubicBezTo>
                    <a:pt x="7613" y="3507"/>
                    <a:pt x="7613" y="3460"/>
                    <a:pt x="7613" y="3412"/>
                  </a:cubicBezTo>
                  <a:cubicBezTo>
                    <a:pt x="7606" y="3392"/>
                    <a:pt x="7606" y="3372"/>
                    <a:pt x="7606" y="3345"/>
                  </a:cubicBezTo>
                  <a:cubicBezTo>
                    <a:pt x="7600" y="3304"/>
                    <a:pt x="7600" y="3257"/>
                    <a:pt x="7593" y="3210"/>
                  </a:cubicBezTo>
                  <a:lnTo>
                    <a:pt x="7586" y="3143"/>
                  </a:lnTo>
                  <a:cubicBezTo>
                    <a:pt x="7580" y="3095"/>
                    <a:pt x="7573" y="3048"/>
                    <a:pt x="7566" y="3001"/>
                  </a:cubicBezTo>
                  <a:cubicBezTo>
                    <a:pt x="7559" y="2981"/>
                    <a:pt x="7559" y="2961"/>
                    <a:pt x="7553" y="2947"/>
                  </a:cubicBezTo>
                  <a:cubicBezTo>
                    <a:pt x="7539" y="2880"/>
                    <a:pt x="7526" y="2812"/>
                    <a:pt x="7512" y="2745"/>
                  </a:cubicBezTo>
                  <a:cubicBezTo>
                    <a:pt x="7499" y="2684"/>
                    <a:pt x="7478" y="2630"/>
                    <a:pt x="7465" y="2576"/>
                  </a:cubicBezTo>
                  <a:lnTo>
                    <a:pt x="7445" y="2522"/>
                  </a:lnTo>
                  <a:cubicBezTo>
                    <a:pt x="7431" y="2482"/>
                    <a:pt x="7424" y="2448"/>
                    <a:pt x="7411" y="2408"/>
                  </a:cubicBezTo>
                  <a:cubicBezTo>
                    <a:pt x="7404" y="2387"/>
                    <a:pt x="7391" y="2367"/>
                    <a:pt x="7384" y="2347"/>
                  </a:cubicBezTo>
                  <a:cubicBezTo>
                    <a:pt x="7370" y="2313"/>
                    <a:pt x="7357" y="2280"/>
                    <a:pt x="7344" y="2246"/>
                  </a:cubicBezTo>
                  <a:cubicBezTo>
                    <a:pt x="7337" y="2226"/>
                    <a:pt x="7330" y="2205"/>
                    <a:pt x="7317" y="2178"/>
                  </a:cubicBezTo>
                  <a:cubicBezTo>
                    <a:pt x="7303" y="2151"/>
                    <a:pt x="7290" y="2124"/>
                    <a:pt x="7276" y="2091"/>
                  </a:cubicBezTo>
                  <a:cubicBezTo>
                    <a:pt x="7269" y="2071"/>
                    <a:pt x="7256" y="2044"/>
                    <a:pt x="7242" y="2023"/>
                  </a:cubicBezTo>
                  <a:cubicBezTo>
                    <a:pt x="7229" y="1996"/>
                    <a:pt x="7215" y="1969"/>
                    <a:pt x="7202" y="1936"/>
                  </a:cubicBezTo>
                  <a:cubicBezTo>
                    <a:pt x="7188" y="1915"/>
                    <a:pt x="7175" y="1895"/>
                    <a:pt x="7168" y="1875"/>
                  </a:cubicBezTo>
                  <a:cubicBezTo>
                    <a:pt x="7148" y="1841"/>
                    <a:pt x="7128" y="1808"/>
                    <a:pt x="7114" y="1781"/>
                  </a:cubicBezTo>
                  <a:cubicBezTo>
                    <a:pt x="7094" y="1747"/>
                    <a:pt x="7074" y="1713"/>
                    <a:pt x="7054" y="1679"/>
                  </a:cubicBezTo>
                  <a:cubicBezTo>
                    <a:pt x="7033" y="1652"/>
                    <a:pt x="7020" y="1625"/>
                    <a:pt x="7000" y="1599"/>
                  </a:cubicBezTo>
                  <a:cubicBezTo>
                    <a:pt x="6925" y="1491"/>
                    <a:pt x="6845" y="1389"/>
                    <a:pt x="6757" y="1288"/>
                  </a:cubicBezTo>
                  <a:cubicBezTo>
                    <a:pt x="6757" y="1282"/>
                    <a:pt x="6750" y="1282"/>
                    <a:pt x="6750" y="1275"/>
                  </a:cubicBezTo>
                  <a:cubicBezTo>
                    <a:pt x="6710" y="1228"/>
                    <a:pt x="6662" y="1180"/>
                    <a:pt x="6615" y="1133"/>
                  </a:cubicBezTo>
                  <a:cubicBezTo>
                    <a:pt x="6602" y="1120"/>
                    <a:pt x="6588" y="1106"/>
                    <a:pt x="6575" y="1093"/>
                  </a:cubicBezTo>
                  <a:cubicBezTo>
                    <a:pt x="6541" y="1052"/>
                    <a:pt x="6501" y="1012"/>
                    <a:pt x="6453" y="978"/>
                  </a:cubicBezTo>
                  <a:cubicBezTo>
                    <a:pt x="6447" y="965"/>
                    <a:pt x="6433" y="951"/>
                    <a:pt x="6420" y="944"/>
                  </a:cubicBezTo>
                  <a:cubicBezTo>
                    <a:pt x="6312" y="843"/>
                    <a:pt x="6197" y="756"/>
                    <a:pt x="6083" y="675"/>
                  </a:cubicBezTo>
                  <a:cubicBezTo>
                    <a:pt x="6076" y="668"/>
                    <a:pt x="6069" y="668"/>
                    <a:pt x="6069" y="661"/>
                  </a:cubicBezTo>
                  <a:lnTo>
                    <a:pt x="6062" y="661"/>
                  </a:lnTo>
                  <a:cubicBezTo>
                    <a:pt x="5516" y="284"/>
                    <a:pt x="4869" y="54"/>
                    <a:pt x="4188" y="7"/>
                  </a:cubicBezTo>
                  <a:cubicBezTo>
                    <a:pt x="4174" y="7"/>
                    <a:pt x="4161" y="7"/>
                    <a:pt x="4147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101" name="Google Shape;2101;p70"/>
            <p:cNvGrpSpPr/>
            <p:nvPr/>
          </p:nvGrpSpPr>
          <p:grpSpPr>
            <a:xfrm rot="0">
              <a:off x="283438" y="2735562"/>
              <a:ext cx="268325" cy="261996"/>
              <a:chOff x="-168950" y="2735562"/>
              <a:chExt cx="268325" cy="261996"/>
            </a:xfrm>
          </p:grpSpPr>
          <p:sp>
            <p:nvSpPr>
              <p:cNvPr id="2102" name="Google Shape;2102;p70"/>
              <p:cNvSpPr/>
              <p:nvPr/>
            </p:nvSpPr>
            <p:spPr>
              <a:xfrm>
                <a:off x="-168950" y="2735813"/>
                <a:ext cx="268325" cy="261746"/>
              </a:xfrm>
              <a:custGeom>
                <a:avLst/>
                <a:gdLst/>
                <a:rect l="l" t="t" r="r" b="b"/>
                <a:pathLst>
                  <a:path w="8234" h="7319" extrusionOk="0">
                    <a:moveTo>
                      <a:pt x="4160" y="0"/>
                    </a:moveTo>
                    <a:cubicBezTo>
                      <a:pt x="3851" y="0"/>
                      <a:pt x="3537" y="38"/>
                      <a:pt x="3223" y="117"/>
                    </a:cubicBezTo>
                    <a:cubicBezTo>
                      <a:pt x="1220" y="616"/>
                      <a:pt x="0" y="2612"/>
                      <a:pt x="486" y="4567"/>
                    </a:cubicBezTo>
                    <a:cubicBezTo>
                      <a:pt x="901" y="6220"/>
                      <a:pt x="2410" y="7318"/>
                      <a:pt x="4076" y="7318"/>
                    </a:cubicBezTo>
                    <a:cubicBezTo>
                      <a:pt x="4382" y="7318"/>
                      <a:pt x="4693" y="7281"/>
                      <a:pt x="5003" y="7204"/>
                    </a:cubicBezTo>
                    <a:cubicBezTo>
                      <a:pt x="7006" y="6698"/>
                      <a:pt x="8233" y="4702"/>
                      <a:pt x="7741" y="2747"/>
                    </a:cubicBezTo>
                    <a:cubicBezTo>
                      <a:pt x="7326" y="1098"/>
                      <a:pt x="5822" y="0"/>
                      <a:pt x="4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03" name="Google Shape;2103;p70"/>
              <p:cNvSpPr/>
              <p:nvPr/>
            </p:nvSpPr>
            <p:spPr>
              <a:xfrm>
                <a:off x="-137309" y="2735562"/>
                <a:ext cx="224365" cy="259350"/>
              </a:xfrm>
              <a:custGeom>
                <a:avLst/>
                <a:gdLst/>
                <a:rect l="l" t="t" r="r" b="b"/>
                <a:pathLst>
                  <a:path w="6885" h="7252" extrusionOk="0">
                    <a:moveTo>
                      <a:pt x="4166" y="258"/>
                    </a:moveTo>
                    <a:cubicBezTo>
                      <a:pt x="4101" y="258"/>
                      <a:pt x="4027" y="272"/>
                      <a:pt x="3945" y="299"/>
                    </a:cubicBezTo>
                    <a:cubicBezTo>
                      <a:pt x="4007" y="340"/>
                      <a:pt x="4067" y="360"/>
                      <a:pt x="4122" y="360"/>
                    </a:cubicBezTo>
                    <a:cubicBezTo>
                      <a:pt x="4186" y="360"/>
                      <a:pt x="4245" y="333"/>
                      <a:pt x="4295" y="279"/>
                    </a:cubicBezTo>
                    <a:cubicBezTo>
                      <a:pt x="4256" y="265"/>
                      <a:pt x="4213" y="258"/>
                      <a:pt x="4166" y="258"/>
                    </a:cubicBezTo>
                    <a:close/>
                    <a:moveTo>
                      <a:pt x="1726" y="495"/>
                    </a:moveTo>
                    <a:cubicBezTo>
                      <a:pt x="1767" y="556"/>
                      <a:pt x="1821" y="637"/>
                      <a:pt x="1868" y="717"/>
                    </a:cubicBezTo>
                    <a:cubicBezTo>
                      <a:pt x="1854" y="731"/>
                      <a:pt x="1834" y="744"/>
                      <a:pt x="1821" y="758"/>
                    </a:cubicBezTo>
                    <a:cubicBezTo>
                      <a:pt x="1740" y="690"/>
                      <a:pt x="1659" y="616"/>
                      <a:pt x="1558" y="535"/>
                    </a:cubicBezTo>
                    <a:cubicBezTo>
                      <a:pt x="1618" y="522"/>
                      <a:pt x="1659" y="508"/>
                      <a:pt x="1726" y="495"/>
                    </a:cubicBezTo>
                    <a:close/>
                    <a:moveTo>
                      <a:pt x="3193" y="1"/>
                    </a:moveTo>
                    <a:cubicBezTo>
                      <a:pt x="2884" y="1"/>
                      <a:pt x="2569" y="38"/>
                      <a:pt x="2259" y="117"/>
                    </a:cubicBezTo>
                    <a:cubicBezTo>
                      <a:pt x="2245" y="117"/>
                      <a:pt x="2232" y="124"/>
                      <a:pt x="2218" y="124"/>
                    </a:cubicBezTo>
                    <a:cubicBezTo>
                      <a:pt x="2239" y="145"/>
                      <a:pt x="2263" y="156"/>
                      <a:pt x="2293" y="156"/>
                    </a:cubicBezTo>
                    <a:cubicBezTo>
                      <a:pt x="2311" y="156"/>
                      <a:pt x="2331" y="152"/>
                      <a:pt x="2353" y="144"/>
                    </a:cubicBezTo>
                    <a:lnTo>
                      <a:pt x="2353" y="151"/>
                    </a:lnTo>
                    <a:cubicBezTo>
                      <a:pt x="2386" y="139"/>
                      <a:pt x="2416" y="133"/>
                      <a:pt x="2445" y="133"/>
                    </a:cubicBezTo>
                    <a:cubicBezTo>
                      <a:pt x="2513" y="133"/>
                      <a:pt x="2573" y="166"/>
                      <a:pt x="2630" y="232"/>
                    </a:cubicBezTo>
                    <a:cubicBezTo>
                      <a:pt x="2690" y="299"/>
                      <a:pt x="2812" y="286"/>
                      <a:pt x="2872" y="367"/>
                    </a:cubicBezTo>
                    <a:cubicBezTo>
                      <a:pt x="2879" y="374"/>
                      <a:pt x="2893" y="375"/>
                      <a:pt x="2908" y="375"/>
                    </a:cubicBezTo>
                    <a:cubicBezTo>
                      <a:pt x="2923" y="375"/>
                      <a:pt x="2940" y="374"/>
                      <a:pt x="2953" y="374"/>
                    </a:cubicBezTo>
                    <a:cubicBezTo>
                      <a:pt x="2933" y="414"/>
                      <a:pt x="2920" y="441"/>
                      <a:pt x="2893" y="502"/>
                    </a:cubicBezTo>
                    <a:cubicBezTo>
                      <a:pt x="3001" y="542"/>
                      <a:pt x="3129" y="549"/>
                      <a:pt x="3176" y="616"/>
                    </a:cubicBezTo>
                    <a:cubicBezTo>
                      <a:pt x="3297" y="785"/>
                      <a:pt x="3459" y="805"/>
                      <a:pt x="3682" y="819"/>
                    </a:cubicBezTo>
                    <a:cubicBezTo>
                      <a:pt x="3628" y="744"/>
                      <a:pt x="3560" y="690"/>
                      <a:pt x="3567" y="650"/>
                    </a:cubicBezTo>
                    <a:cubicBezTo>
                      <a:pt x="3580" y="569"/>
                      <a:pt x="3607" y="508"/>
                      <a:pt x="3506" y="475"/>
                    </a:cubicBezTo>
                    <a:cubicBezTo>
                      <a:pt x="3540" y="448"/>
                      <a:pt x="3574" y="421"/>
                      <a:pt x="3607" y="394"/>
                    </a:cubicBezTo>
                    <a:cubicBezTo>
                      <a:pt x="3601" y="347"/>
                      <a:pt x="3587" y="313"/>
                      <a:pt x="3580" y="266"/>
                    </a:cubicBezTo>
                    <a:cubicBezTo>
                      <a:pt x="3601" y="259"/>
                      <a:pt x="3628" y="252"/>
                      <a:pt x="3648" y="232"/>
                    </a:cubicBezTo>
                    <a:cubicBezTo>
                      <a:pt x="3661" y="212"/>
                      <a:pt x="3668" y="185"/>
                      <a:pt x="3682" y="138"/>
                    </a:cubicBezTo>
                    <a:cubicBezTo>
                      <a:pt x="3614" y="124"/>
                      <a:pt x="3554" y="111"/>
                      <a:pt x="3500" y="57"/>
                    </a:cubicBezTo>
                    <a:cubicBezTo>
                      <a:pt x="3486" y="36"/>
                      <a:pt x="3466" y="23"/>
                      <a:pt x="3452" y="9"/>
                    </a:cubicBezTo>
                    <a:cubicBezTo>
                      <a:pt x="3366" y="4"/>
                      <a:pt x="3280" y="1"/>
                      <a:pt x="3193" y="1"/>
                    </a:cubicBezTo>
                    <a:close/>
                    <a:moveTo>
                      <a:pt x="5261" y="657"/>
                    </a:moveTo>
                    <a:cubicBezTo>
                      <a:pt x="5209" y="657"/>
                      <a:pt x="5154" y="680"/>
                      <a:pt x="5098" y="731"/>
                    </a:cubicBezTo>
                    <a:cubicBezTo>
                      <a:pt x="5145" y="785"/>
                      <a:pt x="5185" y="839"/>
                      <a:pt x="5219" y="879"/>
                    </a:cubicBezTo>
                    <a:cubicBezTo>
                      <a:pt x="5340" y="886"/>
                      <a:pt x="5455" y="886"/>
                      <a:pt x="5583" y="893"/>
                    </a:cubicBezTo>
                    <a:cubicBezTo>
                      <a:pt x="5570" y="960"/>
                      <a:pt x="5563" y="1001"/>
                      <a:pt x="5543" y="1088"/>
                    </a:cubicBezTo>
                    <a:cubicBezTo>
                      <a:pt x="5624" y="1136"/>
                      <a:pt x="5725" y="1189"/>
                      <a:pt x="5826" y="1243"/>
                    </a:cubicBezTo>
                    <a:cubicBezTo>
                      <a:pt x="5785" y="1291"/>
                      <a:pt x="5738" y="1351"/>
                      <a:pt x="5711" y="1378"/>
                    </a:cubicBezTo>
                    <a:cubicBezTo>
                      <a:pt x="5792" y="1506"/>
                      <a:pt x="5853" y="1614"/>
                      <a:pt x="5914" y="1722"/>
                    </a:cubicBezTo>
                    <a:cubicBezTo>
                      <a:pt x="5967" y="1736"/>
                      <a:pt x="6028" y="1742"/>
                      <a:pt x="6123" y="1756"/>
                    </a:cubicBezTo>
                    <a:cubicBezTo>
                      <a:pt x="6082" y="1661"/>
                      <a:pt x="6224" y="1554"/>
                      <a:pt x="6062" y="1473"/>
                    </a:cubicBezTo>
                    <a:cubicBezTo>
                      <a:pt x="6055" y="1419"/>
                      <a:pt x="6028" y="1358"/>
                      <a:pt x="6021" y="1297"/>
                    </a:cubicBezTo>
                    <a:cubicBezTo>
                      <a:pt x="5819" y="1061"/>
                      <a:pt x="5583" y="852"/>
                      <a:pt x="5327" y="670"/>
                    </a:cubicBezTo>
                    <a:cubicBezTo>
                      <a:pt x="5306" y="662"/>
                      <a:pt x="5284" y="657"/>
                      <a:pt x="5261" y="657"/>
                    </a:cubicBezTo>
                    <a:close/>
                    <a:moveTo>
                      <a:pt x="3385" y="1554"/>
                    </a:moveTo>
                    <a:cubicBezTo>
                      <a:pt x="3378" y="1587"/>
                      <a:pt x="3378" y="1621"/>
                      <a:pt x="3371" y="1655"/>
                    </a:cubicBezTo>
                    <a:cubicBezTo>
                      <a:pt x="3365" y="1688"/>
                      <a:pt x="3351" y="1722"/>
                      <a:pt x="3344" y="1763"/>
                    </a:cubicBezTo>
                    <a:cubicBezTo>
                      <a:pt x="3452" y="1756"/>
                      <a:pt x="3547" y="1756"/>
                      <a:pt x="3648" y="1756"/>
                    </a:cubicBezTo>
                    <a:cubicBezTo>
                      <a:pt x="3634" y="1709"/>
                      <a:pt x="3621" y="1668"/>
                      <a:pt x="3614" y="1641"/>
                    </a:cubicBezTo>
                    <a:lnTo>
                      <a:pt x="3621" y="1641"/>
                    </a:lnTo>
                    <a:cubicBezTo>
                      <a:pt x="3533" y="1608"/>
                      <a:pt x="3459" y="1581"/>
                      <a:pt x="3385" y="1554"/>
                    </a:cubicBezTo>
                    <a:close/>
                    <a:moveTo>
                      <a:pt x="6264" y="1608"/>
                    </a:moveTo>
                    <a:cubicBezTo>
                      <a:pt x="6257" y="1608"/>
                      <a:pt x="6244" y="1614"/>
                      <a:pt x="6237" y="1614"/>
                    </a:cubicBezTo>
                    <a:cubicBezTo>
                      <a:pt x="6224" y="1655"/>
                      <a:pt x="6224" y="1736"/>
                      <a:pt x="6183" y="1763"/>
                    </a:cubicBezTo>
                    <a:cubicBezTo>
                      <a:pt x="6062" y="1864"/>
                      <a:pt x="6069" y="1972"/>
                      <a:pt x="6102" y="2100"/>
                    </a:cubicBezTo>
                    <a:cubicBezTo>
                      <a:pt x="6116" y="2154"/>
                      <a:pt x="6136" y="2214"/>
                      <a:pt x="6123" y="2262"/>
                    </a:cubicBezTo>
                    <a:cubicBezTo>
                      <a:pt x="6055" y="2477"/>
                      <a:pt x="6123" y="2700"/>
                      <a:pt x="6062" y="2922"/>
                    </a:cubicBezTo>
                    <a:cubicBezTo>
                      <a:pt x="6109" y="2922"/>
                      <a:pt x="6136" y="2922"/>
                      <a:pt x="6190" y="2916"/>
                    </a:cubicBezTo>
                    <a:cubicBezTo>
                      <a:pt x="6203" y="3030"/>
                      <a:pt x="6278" y="3111"/>
                      <a:pt x="6217" y="3226"/>
                    </a:cubicBezTo>
                    <a:cubicBezTo>
                      <a:pt x="6197" y="3266"/>
                      <a:pt x="6217" y="3367"/>
                      <a:pt x="6251" y="3381"/>
                    </a:cubicBezTo>
                    <a:cubicBezTo>
                      <a:pt x="6433" y="3475"/>
                      <a:pt x="6433" y="3718"/>
                      <a:pt x="6622" y="3785"/>
                    </a:cubicBezTo>
                    <a:cubicBezTo>
                      <a:pt x="6702" y="3725"/>
                      <a:pt x="6790" y="3664"/>
                      <a:pt x="6884" y="3597"/>
                    </a:cubicBezTo>
                    <a:cubicBezTo>
                      <a:pt x="6878" y="3313"/>
                      <a:pt x="6844" y="3030"/>
                      <a:pt x="6777" y="2754"/>
                    </a:cubicBezTo>
                    <a:cubicBezTo>
                      <a:pt x="6669" y="2336"/>
                      <a:pt x="6493" y="1951"/>
                      <a:pt x="6264" y="1608"/>
                    </a:cubicBezTo>
                    <a:close/>
                    <a:moveTo>
                      <a:pt x="2539" y="3710"/>
                    </a:moveTo>
                    <a:cubicBezTo>
                      <a:pt x="2446" y="3710"/>
                      <a:pt x="2358" y="3763"/>
                      <a:pt x="2259" y="3785"/>
                    </a:cubicBezTo>
                    <a:cubicBezTo>
                      <a:pt x="2291" y="3851"/>
                      <a:pt x="2316" y="3873"/>
                      <a:pt x="2338" y="3873"/>
                    </a:cubicBezTo>
                    <a:cubicBezTo>
                      <a:pt x="2378" y="3873"/>
                      <a:pt x="2406" y="3805"/>
                      <a:pt x="2441" y="3792"/>
                    </a:cubicBezTo>
                    <a:cubicBezTo>
                      <a:pt x="2446" y="3792"/>
                      <a:pt x="2452" y="3792"/>
                      <a:pt x="2457" y="3792"/>
                    </a:cubicBezTo>
                    <a:cubicBezTo>
                      <a:pt x="2565" y="3792"/>
                      <a:pt x="2668" y="3877"/>
                      <a:pt x="2782" y="3877"/>
                    </a:cubicBezTo>
                    <a:cubicBezTo>
                      <a:pt x="2832" y="3877"/>
                      <a:pt x="2884" y="3860"/>
                      <a:pt x="2940" y="3812"/>
                    </a:cubicBezTo>
                    <a:cubicBezTo>
                      <a:pt x="2913" y="3785"/>
                      <a:pt x="2893" y="3745"/>
                      <a:pt x="2872" y="3745"/>
                    </a:cubicBezTo>
                    <a:cubicBezTo>
                      <a:pt x="2868" y="3745"/>
                      <a:pt x="2863" y="3744"/>
                      <a:pt x="2859" y="3744"/>
                    </a:cubicBezTo>
                    <a:cubicBezTo>
                      <a:pt x="2810" y="3744"/>
                      <a:pt x="2756" y="3767"/>
                      <a:pt x="2717" y="3767"/>
                    </a:cubicBezTo>
                    <a:cubicBezTo>
                      <a:pt x="2704" y="3767"/>
                      <a:pt x="2693" y="3765"/>
                      <a:pt x="2684" y="3758"/>
                    </a:cubicBezTo>
                    <a:cubicBezTo>
                      <a:pt x="2632" y="3723"/>
                      <a:pt x="2585" y="3710"/>
                      <a:pt x="2539" y="3710"/>
                    </a:cubicBezTo>
                    <a:close/>
                    <a:moveTo>
                      <a:pt x="3594" y="3758"/>
                    </a:moveTo>
                    <a:lnTo>
                      <a:pt x="3594" y="3758"/>
                    </a:lnTo>
                    <a:cubicBezTo>
                      <a:pt x="3392" y="3779"/>
                      <a:pt x="3237" y="3792"/>
                      <a:pt x="3075" y="3806"/>
                    </a:cubicBezTo>
                    <a:cubicBezTo>
                      <a:pt x="3068" y="3812"/>
                      <a:pt x="3061" y="3839"/>
                      <a:pt x="3048" y="3873"/>
                    </a:cubicBezTo>
                    <a:cubicBezTo>
                      <a:pt x="3088" y="3900"/>
                      <a:pt x="3129" y="3934"/>
                      <a:pt x="3169" y="3961"/>
                    </a:cubicBezTo>
                    <a:cubicBezTo>
                      <a:pt x="3264" y="3812"/>
                      <a:pt x="3452" y="3880"/>
                      <a:pt x="3594" y="3758"/>
                    </a:cubicBezTo>
                    <a:close/>
                    <a:moveTo>
                      <a:pt x="2063" y="171"/>
                    </a:moveTo>
                    <a:lnTo>
                      <a:pt x="2063" y="171"/>
                    </a:lnTo>
                    <a:cubicBezTo>
                      <a:pt x="2009" y="185"/>
                      <a:pt x="1962" y="205"/>
                      <a:pt x="1908" y="225"/>
                    </a:cubicBezTo>
                    <a:cubicBezTo>
                      <a:pt x="1915" y="232"/>
                      <a:pt x="1922" y="245"/>
                      <a:pt x="1935" y="259"/>
                    </a:cubicBezTo>
                    <a:cubicBezTo>
                      <a:pt x="1881" y="259"/>
                      <a:pt x="1841" y="259"/>
                      <a:pt x="1800" y="266"/>
                    </a:cubicBezTo>
                    <a:cubicBezTo>
                      <a:pt x="1719" y="293"/>
                      <a:pt x="1645" y="326"/>
                      <a:pt x="1571" y="360"/>
                    </a:cubicBezTo>
                    <a:cubicBezTo>
                      <a:pt x="1531" y="421"/>
                      <a:pt x="1490" y="481"/>
                      <a:pt x="1456" y="542"/>
                    </a:cubicBezTo>
                    <a:cubicBezTo>
                      <a:pt x="1483" y="583"/>
                      <a:pt x="1517" y="630"/>
                      <a:pt x="1591" y="731"/>
                    </a:cubicBezTo>
                    <a:cubicBezTo>
                      <a:pt x="1470" y="697"/>
                      <a:pt x="1416" y="684"/>
                      <a:pt x="1376" y="670"/>
                    </a:cubicBezTo>
                    <a:cubicBezTo>
                      <a:pt x="1382" y="616"/>
                      <a:pt x="1396" y="576"/>
                      <a:pt x="1403" y="549"/>
                    </a:cubicBezTo>
                    <a:cubicBezTo>
                      <a:pt x="1355" y="535"/>
                      <a:pt x="1315" y="529"/>
                      <a:pt x="1274" y="515"/>
                    </a:cubicBezTo>
                    <a:cubicBezTo>
                      <a:pt x="1160" y="583"/>
                      <a:pt x="1052" y="650"/>
                      <a:pt x="951" y="724"/>
                    </a:cubicBezTo>
                    <a:cubicBezTo>
                      <a:pt x="978" y="731"/>
                      <a:pt x="1005" y="738"/>
                      <a:pt x="1032" y="744"/>
                    </a:cubicBezTo>
                    <a:cubicBezTo>
                      <a:pt x="1005" y="785"/>
                      <a:pt x="984" y="819"/>
                      <a:pt x="971" y="839"/>
                    </a:cubicBezTo>
                    <a:cubicBezTo>
                      <a:pt x="937" y="832"/>
                      <a:pt x="890" y="812"/>
                      <a:pt x="850" y="798"/>
                    </a:cubicBezTo>
                    <a:cubicBezTo>
                      <a:pt x="512" y="1061"/>
                      <a:pt x="223" y="1378"/>
                      <a:pt x="0" y="1729"/>
                    </a:cubicBezTo>
                    <a:cubicBezTo>
                      <a:pt x="27" y="1776"/>
                      <a:pt x="34" y="1830"/>
                      <a:pt x="27" y="1904"/>
                    </a:cubicBezTo>
                    <a:cubicBezTo>
                      <a:pt x="20" y="1978"/>
                      <a:pt x="67" y="2053"/>
                      <a:pt x="74" y="2127"/>
                    </a:cubicBezTo>
                    <a:cubicBezTo>
                      <a:pt x="88" y="2208"/>
                      <a:pt x="67" y="2289"/>
                      <a:pt x="81" y="2369"/>
                    </a:cubicBezTo>
                    <a:cubicBezTo>
                      <a:pt x="128" y="2558"/>
                      <a:pt x="135" y="2558"/>
                      <a:pt x="108" y="2700"/>
                    </a:cubicBezTo>
                    <a:cubicBezTo>
                      <a:pt x="101" y="2727"/>
                      <a:pt x="101" y="2754"/>
                      <a:pt x="94" y="2781"/>
                    </a:cubicBezTo>
                    <a:cubicBezTo>
                      <a:pt x="74" y="2970"/>
                      <a:pt x="67" y="3145"/>
                      <a:pt x="189" y="3320"/>
                    </a:cubicBezTo>
                    <a:cubicBezTo>
                      <a:pt x="256" y="3415"/>
                      <a:pt x="364" y="3428"/>
                      <a:pt x="425" y="3509"/>
                    </a:cubicBezTo>
                    <a:cubicBezTo>
                      <a:pt x="438" y="3563"/>
                      <a:pt x="465" y="3624"/>
                      <a:pt x="465" y="3678"/>
                    </a:cubicBezTo>
                    <a:cubicBezTo>
                      <a:pt x="465" y="3731"/>
                      <a:pt x="600" y="3745"/>
                      <a:pt x="526" y="3812"/>
                    </a:cubicBezTo>
                    <a:cubicBezTo>
                      <a:pt x="580" y="3839"/>
                      <a:pt x="641" y="3866"/>
                      <a:pt x="695" y="3893"/>
                    </a:cubicBezTo>
                    <a:cubicBezTo>
                      <a:pt x="688" y="3866"/>
                      <a:pt x="688" y="3812"/>
                      <a:pt x="681" y="3731"/>
                    </a:cubicBezTo>
                    <a:lnTo>
                      <a:pt x="681" y="3731"/>
                    </a:lnTo>
                    <a:cubicBezTo>
                      <a:pt x="728" y="3765"/>
                      <a:pt x="762" y="3785"/>
                      <a:pt x="789" y="3812"/>
                    </a:cubicBezTo>
                    <a:cubicBezTo>
                      <a:pt x="850" y="3873"/>
                      <a:pt x="897" y="3954"/>
                      <a:pt x="964" y="4008"/>
                    </a:cubicBezTo>
                    <a:cubicBezTo>
                      <a:pt x="1038" y="4069"/>
                      <a:pt x="1126" y="4109"/>
                      <a:pt x="1092" y="4224"/>
                    </a:cubicBezTo>
                    <a:cubicBezTo>
                      <a:pt x="1249" y="4316"/>
                      <a:pt x="1405" y="4399"/>
                      <a:pt x="1588" y="4399"/>
                    </a:cubicBezTo>
                    <a:cubicBezTo>
                      <a:pt x="1617" y="4399"/>
                      <a:pt x="1648" y="4397"/>
                      <a:pt x="1679" y="4392"/>
                    </a:cubicBezTo>
                    <a:cubicBezTo>
                      <a:pt x="1733" y="4382"/>
                      <a:pt x="1784" y="4365"/>
                      <a:pt x="1836" y="4365"/>
                    </a:cubicBezTo>
                    <a:cubicBezTo>
                      <a:pt x="1882" y="4365"/>
                      <a:pt x="1928" y="4378"/>
                      <a:pt x="1976" y="4419"/>
                    </a:cubicBezTo>
                    <a:cubicBezTo>
                      <a:pt x="2023" y="4460"/>
                      <a:pt x="2104" y="4473"/>
                      <a:pt x="2178" y="4493"/>
                    </a:cubicBezTo>
                    <a:cubicBezTo>
                      <a:pt x="2191" y="4493"/>
                      <a:pt x="2218" y="4453"/>
                      <a:pt x="2239" y="4439"/>
                    </a:cubicBezTo>
                    <a:cubicBezTo>
                      <a:pt x="2439" y="4616"/>
                      <a:pt x="2521" y="4685"/>
                      <a:pt x="2636" y="4685"/>
                    </a:cubicBezTo>
                    <a:cubicBezTo>
                      <a:pt x="2711" y="4685"/>
                      <a:pt x="2801" y="4656"/>
                      <a:pt x="2947" y="4608"/>
                    </a:cubicBezTo>
                    <a:cubicBezTo>
                      <a:pt x="2947" y="4595"/>
                      <a:pt x="2940" y="4581"/>
                      <a:pt x="2940" y="4581"/>
                    </a:cubicBezTo>
                    <a:cubicBezTo>
                      <a:pt x="2886" y="4581"/>
                      <a:pt x="2832" y="4588"/>
                      <a:pt x="2778" y="4595"/>
                    </a:cubicBezTo>
                    <a:cubicBezTo>
                      <a:pt x="2596" y="4595"/>
                      <a:pt x="2562" y="4561"/>
                      <a:pt x="2529" y="4365"/>
                    </a:cubicBezTo>
                    <a:cubicBezTo>
                      <a:pt x="2522" y="4311"/>
                      <a:pt x="2475" y="4257"/>
                      <a:pt x="2448" y="4210"/>
                    </a:cubicBezTo>
                    <a:cubicBezTo>
                      <a:pt x="2333" y="4230"/>
                      <a:pt x="2239" y="4251"/>
                      <a:pt x="2144" y="4264"/>
                    </a:cubicBezTo>
                    <a:cubicBezTo>
                      <a:pt x="2158" y="4136"/>
                      <a:pt x="2164" y="4028"/>
                      <a:pt x="2171" y="3914"/>
                    </a:cubicBezTo>
                    <a:lnTo>
                      <a:pt x="2171" y="3914"/>
                    </a:lnTo>
                    <a:cubicBezTo>
                      <a:pt x="2104" y="3934"/>
                      <a:pt x="2043" y="3947"/>
                      <a:pt x="1989" y="3961"/>
                    </a:cubicBezTo>
                    <a:cubicBezTo>
                      <a:pt x="1962" y="4042"/>
                      <a:pt x="1976" y="4136"/>
                      <a:pt x="1854" y="4177"/>
                    </a:cubicBezTo>
                    <a:cubicBezTo>
                      <a:pt x="1831" y="4184"/>
                      <a:pt x="1810" y="4188"/>
                      <a:pt x="1791" y="4188"/>
                    </a:cubicBezTo>
                    <a:cubicBezTo>
                      <a:pt x="1707" y="4188"/>
                      <a:pt x="1649" y="4127"/>
                      <a:pt x="1578" y="4089"/>
                    </a:cubicBezTo>
                    <a:cubicBezTo>
                      <a:pt x="1544" y="3941"/>
                      <a:pt x="1504" y="3792"/>
                      <a:pt x="1470" y="3644"/>
                    </a:cubicBezTo>
                    <a:cubicBezTo>
                      <a:pt x="1572" y="3516"/>
                      <a:pt x="1699" y="3455"/>
                      <a:pt x="1851" y="3455"/>
                    </a:cubicBezTo>
                    <a:cubicBezTo>
                      <a:pt x="1858" y="3455"/>
                      <a:pt x="1866" y="3455"/>
                      <a:pt x="1875" y="3455"/>
                    </a:cubicBezTo>
                    <a:cubicBezTo>
                      <a:pt x="1875" y="3421"/>
                      <a:pt x="1881" y="3381"/>
                      <a:pt x="1888" y="3327"/>
                    </a:cubicBezTo>
                    <a:cubicBezTo>
                      <a:pt x="2009" y="3320"/>
                      <a:pt x="2131" y="3320"/>
                      <a:pt x="2225" y="3313"/>
                    </a:cubicBezTo>
                    <a:cubicBezTo>
                      <a:pt x="2326" y="3421"/>
                      <a:pt x="2407" y="3509"/>
                      <a:pt x="2502" y="3617"/>
                    </a:cubicBezTo>
                    <a:cubicBezTo>
                      <a:pt x="2529" y="3435"/>
                      <a:pt x="2394" y="3327"/>
                      <a:pt x="2353" y="3172"/>
                    </a:cubicBezTo>
                    <a:cubicBezTo>
                      <a:pt x="2421" y="3091"/>
                      <a:pt x="2502" y="2997"/>
                      <a:pt x="2576" y="2902"/>
                    </a:cubicBezTo>
                    <a:cubicBezTo>
                      <a:pt x="2643" y="2821"/>
                      <a:pt x="2636" y="2801"/>
                      <a:pt x="2522" y="2673"/>
                    </a:cubicBezTo>
                    <a:cubicBezTo>
                      <a:pt x="2562" y="2639"/>
                      <a:pt x="2630" y="2605"/>
                      <a:pt x="2630" y="2565"/>
                    </a:cubicBezTo>
                    <a:cubicBezTo>
                      <a:pt x="2650" y="2430"/>
                      <a:pt x="2751" y="2376"/>
                      <a:pt x="2839" y="2309"/>
                    </a:cubicBezTo>
                    <a:cubicBezTo>
                      <a:pt x="2832" y="2262"/>
                      <a:pt x="2825" y="2214"/>
                      <a:pt x="2819" y="2174"/>
                    </a:cubicBezTo>
                    <a:cubicBezTo>
                      <a:pt x="2893" y="2133"/>
                      <a:pt x="2953" y="2100"/>
                      <a:pt x="3014" y="2066"/>
                    </a:cubicBezTo>
                    <a:cubicBezTo>
                      <a:pt x="3028" y="2100"/>
                      <a:pt x="3041" y="2127"/>
                      <a:pt x="3061" y="2160"/>
                    </a:cubicBezTo>
                    <a:cubicBezTo>
                      <a:pt x="3156" y="2066"/>
                      <a:pt x="3243" y="1978"/>
                      <a:pt x="3331" y="1891"/>
                    </a:cubicBezTo>
                    <a:cubicBezTo>
                      <a:pt x="3324" y="1877"/>
                      <a:pt x="3311" y="1864"/>
                      <a:pt x="3297" y="1850"/>
                    </a:cubicBezTo>
                    <a:cubicBezTo>
                      <a:pt x="3250" y="1884"/>
                      <a:pt x="3203" y="1918"/>
                      <a:pt x="3149" y="1958"/>
                    </a:cubicBezTo>
                    <a:cubicBezTo>
                      <a:pt x="3108" y="1931"/>
                      <a:pt x="3061" y="1904"/>
                      <a:pt x="3001" y="1864"/>
                    </a:cubicBezTo>
                    <a:cubicBezTo>
                      <a:pt x="3075" y="1776"/>
                      <a:pt x="3156" y="1709"/>
                      <a:pt x="3196" y="1621"/>
                    </a:cubicBezTo>
                    <a:cubicBezTo>
                      <a:pt x="3237" y="1520"/>
                      <a:pt x="3351" y="1513"/>
                      <a:pt x="3412" y="1432"/>
                    </a:cubicBezTo>
                    <a:cubicBezTo>
                      <a:pt x="3324" y="1338"/>
                      <a:pt x="3237" y="1297"/>
                      <a:pt x="3129" y="1291"/>
                    </a:cubicBezTo>
                    <a:cubicBezTo>
                      <a:pt x="3048" y="1277"/>
                      <a:pt x="2987" y="1243"/>
                      <a:pt x="2940" y="1176"/>
                    </a:cubicBezTo>
                    <a:cubicBezTo>
                      <a:pt x="2906" y="1129"/>
                      <a:pt x="2866" y="1095"/>
                      <a:pt x="2825" y="1061"/>
                    </a:cubicBezTo>
                    <a:cubicBezTo>
                      <a:pt x="2805" y="1048"/>
                      <a:pt x="2771" y="1048"/>
                      <a:pt x="2744" y="1041"/>
                    </a:cubicBezTo>
                    <a:cubicBezTo>
                      <a:pt x="2731" y="1095"/>
                      <a:pt x="2717" y="1142"/>
                      <a:pt x="2697" y="1203"/>
                    </a:cubicBezTo>
                    <a:cubicBezTo>
                      <a:pt x="2555" y="1161"/>
                      <a:pt x="2471" y="976"/>
                      <a:pt x="2325" y="976"/>
                    </a:cubicBezTo>
                    <a:cubicBezTo>
                      <a:pt x="2284" y="976"/>
                      <a:pt x="2238" y="990"/>
                      <a:pt x="2185" y="1028"/>
                    </a:cubicBezTo>
                    <a:cubicBezTo>
                      <a:pt x="2205" y="1136"/>
                      <a:pt x="2137" y="1270"/>
                      <a:pt x="2252" y="1365"/>
                    </a:cubicBezTo>
                    <a:cubicBezTo>
                      <a:pt x="2266" y="1378"/>
                      <a:pt x="2272" y="1432"/>
                      <a:pt x="2266" y="1446"/>
                    </a:cubicBezTo>
                    <a:cubicBezTo>
                      <a:pt x="2151" y="1540"/>
                      <a:pt x="2232" y="1668"/>
                      <a:pt x="2218" y="1776"/>
                    </a:cubicBezTo>
                    <a:cubicBezTo>
                      <a:pt x="2204" y="1778"/>
                      <a:pt x="2191" y="1779"/>
                      <a:pt x="2179" y="1779"/>
                    </a:cubicBezTo>
                    <a:cubicBezTo>
                      <a:pt x="2020" y="1779"/>
                      <a:pt x="2040" y="1623"/>
                      <a:pt x="2003" y="1554"/>
                    </a:cubicBezTo>
                    <a:cubicBezTo>
                      <a:pt x="1940" y="1554"/>
                      <a:pt x="1886" y="1560"/>
                      <a:pt x="1837" y="1560"/>
                    </a:cubicBezTo>
                    <a:cubicBezTo>
                      <a:pt x="1812" y="1560"/>
                      <a:pt x="1789" y="1558"/>
                      <a:pt x="1767" y="1554"/>
                    </a:cubicBezTo>
                    <a:cubicBezTo>
                      <a:pt x="1692" y="1540"/>
                      <a:pt x="1625" y="1513"/>
                      <a:pt x="1558" y="1479"/>
                    </a:cubicBezTo>
                    <a:cubicBezTo>
                      <a:pt x="1490" y="1452"/>
                      <a:pt x="1477" y="1385"/>
                      <a:pt x="1490" y="1318"/>
                    </a:cubicBezTo>
                    <a:cubicBezTo>
                      <a:pt x="1524" y="1210"/>
                      <a:pt x="1632" y="1149"/>
                      <a:pt x="1672" y="1034"/>
                    </a:cubicBezTo>
                    <a:cubicBezTo>
                      <a:pt x="1682" y="1010"/>
                      <a:pt x="1702" y="1003"/>
                      <a:pt x="1727" y="1003"/>
                    </a:cubicBezTo>
                    <a:cubicBezTo>
                      <a:pt x="1771" y="1003"/>
                      <a:pt x="1831" y="1028"/>
                      <a:pt x="1875" y="1028"/>
                    </a:cubicBezTo>
                    <a:cubicBezTo>
                      <a:pt x="1928" y="1028"/>
                      <a:pt x="1982" y="1007"/>
                      <a:pt x="2097" y="980"/>
                    </a:cubicBezTo>
                    <a:cubicBezTo>
                      <a:pt x="1989" y="933"/>
                      <a:pt x="1935" y="920"/>
                      <a:pt x="1888" y="900"/>
                    </a:cubicBezTo>
                    <a:cubicBezTo>
                      <a:pt x="1922" y="832"/>
                      <a:pt x="1955" y="785"/>
                      <a:pt x="1976" y="731"/>
                    </a:cubicBezTo>
                    <a:cubicBezTo>
                      <a:pt x="2017" y="611"/>
                      <a:pt x="2043" y="559"/>
                      <a:pt x="2096" y="559"/>
                    </a:cubicBezTo>
                    <a:cubicBezTo>
                      <a:pt x="2130" y="559"/>
                      <a:pt x="2174" y="580"/>
                      <a:pt x="2239" y="616"/>
                    </a:cubicBezTo>
                    <a:cubicBezTo>
                      <a:pt x="2266" y="630"/>
                      <a:pt x="2286" y="643"/>
                      <a:pt x="2320" y="664"/>
                    </a:cubicBezTo>
                    <a:cubicBezTo>
                      <a:pt x="2259" y="738"/>
                      <a:pt x="2198" y="812"/>
                      <a:pt x="2144" y="886"/>
                    </a:cubicBezTo>
                    <a:cubicBezTo>
                      <a:pt x="2165" y="884"/>
                      <a:pt x="2186" y="883"/>
                      <a:pt x="2208" y="883"/>
                    </a:cubicBezTo>
                    <a:cubicBezTo>
                      <a:pt x="2318" y="883"/>
                      <a:pt x="2438" y="913"/>
                      <a:pt x="2562" y="980"/>
                    </a:cubicBezTo>
                    <a:cubicBezTo>
                      <a:pt x="2610" y="940"/>
                      <a:pt x="2663" y="893"/>
                      <a:pt x="2704" y="859"/>
                    </a:cubicBezTo>
                    <a:cubicBezTo>
                      <a:pt x="2677" y="825"/>
                      <a:pt x="2650" y="798"/>
                      <a:pt x="2630" y="778"/>
                    </a:cubicBezTo>
                    <a:cubicBezTo>
                      <a:pt x="2657" y="711"/>
                      <a:pt x="2684" y="664"/>
                      <a:pt x="2711" y="610"/>
                    </a:cubicBezTo>
                    <a:cubicBezTo>
                      <a:pt x="2481" y="515"/>
                      <a:pt x="2272" y="421"/>
                      <a:pt x="2077" y="340"/>
                    </a:cubicBezTo>
                    <a:cubicBezTo>
                      <a:pt x="1969" y="360"/>
                      <a:pt x="1875" y="380"/>
                      <a:pt x="1773" y="394"/>
                    </a:cubicBezTo>
                    <a:cubicBezTo>
                      <a:pt x="1773" y="380"/>
                      <a:pt x="1773" y="367"/>
                      <a:pt x="1767" y="353"/>
                    </a:cubicBezTo>
                    <a:cubicBezTo>
                      <a:pt x="1854" y="333"/>
                      <a:pt x="1942" y="313"/>
                      <a:pt x="2023" y="293"/>
                    </a:cubicBezTo>
                    <a:cubicBezTo>
                      <a:pt x="2036" y="245"/>
                      <a:pt x="2050" y="212"/>
                      <a:pt x="2063" y="171"/>
                    </a:cubicBezTo>
                    <a:close/>
                    <a:moveTo>
                      <a:pt x="3796" y="4210"/>
                    </a:moveTo>
                    <a:cubicBezTo>
                      <a:pt x="3746" y="4249"/>
                      <a:pt x="3728" y="4298"/>
                      <a:pt x="3670" y="4298"/>
                    </a:cubicBezTo>
                    <a:cubicBezTo>
                      <a:pt x="3658" y="4298"/>
                      <a:pt x="3644" y="4296"/>
                      <a:pt x="3628" y="4291"/>
                    </a:cubicBezTo>
                    <a:cubicBezTo>
                      <a:pt x="3576" y="4277"/>
                      <a:pt x="3517" y="4257"/>
                      <a:pt x="3460" y="4257"/>
                    </a:cubicBezTo>
                    <a:cubicBezTo>
                      <a:pt x="3404" y="4257"/>
                      <a:pt x="3350" y="4276"/>
                      <a:pt x="3304" y="4338"/>
                    </a:cubicBezTo>
                    <a:cubicBezTo>
                      <a:pt x="3284" y="4298"/>
                      <a:pt x="3270" y="4271"/>
                      <a:pt x="3250" y="4230"/>
                    </a:cubicBezTo>
                    <a:cubicBezTo>
                      <a:pt x="3196" y="4291"/>
                      <a:pt x="3183" y="4386"/>
                      <a:pt x="3082" y="4399"/>
                    </a:cubicBezTo>
                    <a:cubicBezTo>
                      <a:pt x="2967" y="4413"/>
                      <a:pt x="3082" y="4595"/>
                      <a:pt x="2947" y="4608"/>
                    </a:cubicBezTo>
                    <a:cubicBezTo>
                      <a:pt x="2974" y="4709"/>
                      <a:pt x="3001" y="4810"/>
                      <a:pt x="3034" y="4952"/>
                    </a:cubicBezTo>
                    <a:cubicBezTo>
                      <a:pt x="2987" y="5026"/>
                      <a:pt x="2926" y="5121"/>
                      <a:pt x="2872" y="5215"/>
                    </a:cubicBezTo>
                    <a:cubicBezTo>
                      <a:pt x="2967" y="5276"/>
                      <a:pt x="2879" y="5390"/>
                      <a:pt x="2920" y="5458"/>
                    </a:cubicBezTo>
                    <a:cubicBezTo>
                      <a:pt x="3028" y="5532"/>
                      <a:pt x="3122" y="5586"/>
                      <a:pt x="3210" y="5653"/>
                    </a:cubicBezTo>
                    <a:cubicBezTo>
                      <a:pt x="3284" y="5714"/>
                      <a:pt x="3344" y="5808"/>
                      <a:pt x="3425" y="5855"/>
                    </a:cubicBezTo>
                    <a:cubicBezTo>
                      <a:pt x="3513" y="5909"/>
                      <a:pt x="3621" y="5936"/>
                      <a:pt x="3702" y="5970"/>
                    </a:cubicBezTo>
                    <a:cubicBezTo>
                      <a:pt x="3796" y="6287"/>
                      <a:pt x="3823" y="6570"/>
                      <a:pt x="3769" y="6860"/>
                    </a:cubicBezTo>
                    <a:cubicBezTo>
                      <a:pt x="3790" y="6887"/>
                      <a:pt x="3830" y="6928"/>
                      <a:pt x="3830" y="6961"/>
                    </a:cubicBezTo>
                    <a:cubicBezTo>
                      <a:pt x="3823" y="7049"/>
                      <a:pt x="3830" y="7130"/>
                      <a:pt x="3843" y="7211"/>
                    </a:cubicBezTo>
                    <a:cubicBezTo>
                      <a:pt x="3843" y="7224"/>
                      <a:pt x="3850" y="7238"/>
                      <a:pt x="3850" y="7251"/>
                    </a:cubicBezTo>
                    <a:cubicBezTo>
                      <a:pt x="3911" y="7238"/>
                      <a:pt x="3972" y="7224"/>
                      <a:pt x="4039" y="7211"/>
                    </a:cubicBezTo>
                    <a:cubicBezTo>
                      <a:pt x="4052" y="7204"/>
                      <a:pt x="4059" y="7204"/>
                      <a:pt x="4073" y="7197"/>
                    </a:cubicBezTo>
                    <a:cubicBezTo>
                      <a:pt x="4120" y="7022"/>
                      <a:pt x="4174" y="6853"/>
                      <a:pt x="4336" y="6746"/>
                    </a:cubicBezTo>
                    <a:cubicBezTo>
                      <a:pt x="4396" y="6712"/>
                      <a:pt x="4437" y="6671"/>
                      <a:pt x="4457" y="6611"/>
                    </a:cubicBezTo>
                    <a:cubicBezTo>
                      <a:pt x="4471" y="6584"/>
                      <a:pt x="4477" y="6537"/>
                      <a:pt x="4498" y="6530"/>
                    </a:cubicBezTo>
                    <a:cubicBezTo>
                      <a:pt x="4707" y="6442"/>
                      <a:pt x="4794" y="6267"/>
                      <a:pt x="4848" y="6065"/>
                    </a:cubicBezTo>
                    <a:cubicBezTo>
                      <a:pt x="4882" y="5957"/>
                      <a:pt x="4963" y="5882"/>
                      <a:pt x="5050" y="5862"/>
                    </a:cubicBezTo>
                    <a:cubicBezTo>
                      <a:pt x="5226" y="5815"/>
                      <a:pt x="5266" y="5687"/>
                      <a:pt x="5313" y="5539"/>
                    </a:cubicBezTo>
                    <a:cubicBezTo>
                      <a:pt x="5381" y="5323"/>
                      <a:pt x="5428" y="5094"/>
                      <a:pt x="5576" y="4911"/>
                    </a:cubicBezTo>
                    <a:cubicBezTo>
                      <a:pt x="5583" y="4905"/>
                      <a:pt x="5590" y="4898"/>
                      <a:pt x="5590" y="4885"/>
                    </a:cubicBezTo>
                    <a:cubicBezTo>
                      <a:pt x="5597" y="4844"/>
                      <a:pt x="5590" y="4797"/>
                      <a:pt x="5590" y="4736"/>
                    </a:cubicBezTo>
                    <a:cubicBezTo>
                      <a:pt x="5579" y="4739"/>
                      <a:pt x="5569" y="4740"/>
                      <a:pt x="5559" y="4740"/>
                    </a:cubicBezTo>
                    <a:cubicBezTo>
                      <a:pt x="5477" y="4740"/>
                      <a:pt x="5414" y="4665"/>
                      <a:pt x="5332" y="4665"/>
                    </a:cubicBezTo>
                    <a:cubicBezTo>
                      <a:pt x="5315" y="4665"/>
                      <a:pt x="5298" y="4668"/>
                      <a:pt x="5280" y="4675"/>
                    </a:cubicBezTo>
                    <a:cubicBezTo>
                      <a:pt x="5243" y="4689"/>
                      <a:pt x="5207" y="4694"/>
                      <a:pt x="5171" y="4694"/>
                    </a:cubicBezTo>
                    <a:cubicBezTo>
                      <a:pt x="5102" y="4694"/>
                      <a:pt x="5034" y="4675"/>
                      <a:pt x="4963" y="4662"/>
                    </a:cubicBezTo>
                    <a:cubicBezTo>
                      <a:pt x="4959" y="4661"/>
                      <a:pt x="4956" y="4661"/>
                      <a:pt x="4952" y="4661"/>
                    </a:cubicBezTo>
                    <a:cubicBezTo>
                      <a:pt x="4914" y="4661"/>
                      <a:pt x="4870" y="4691"/>
                      <a:pt x="4814" y="4709"/>
                    </a:cubicBezTo>
                    <a:cubicBezTo>
                      <a:pt x="4747" y="4615"/>
                      <a:pt x="4659" y="4500"/>
                      <a:pt x="4572" y="4386"/>
                    </a:cubicBezTo>
                    <a:cubicBezTo>
                      <a:pt x="4471" y="4386"/>
                      <a:pt x="4356" y="4386"/>
                      <a:pt x="4228" y="4392"/>
                    </a:cubicBezTo>
                    <a:cubicBezTo>
                      <a:pt x="4086" y="4332"/>
                      <a:pt x="3938" y="4271"/>
                      <a:pt x="3796" y="42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2104" name="Google Shape;2104;p70"/>
          <p:cNvGrpSpPr/>
          <p:nvPr/>
        </p:nvGrpSpPr>
        <p:grpSpPr>
          <a:xfrm rot="0">
            <a:off x="713221" y="775331"/>
            <a:ext cx="667726" cy="997385"/>
            <a:chOff x="1879070" y="1206076"/>
            <a:chExt cx="311178" cy="464808"/>
          </a:xfrm>
        </p:grpSpPr>
        <p:sp>
          <p:nvSpPr>
            <p:cNvPr id="2105" name="Google Shape;2105;p70"/>
            <p:cNvSpPr/>
            <p:nvPr/>
          </p:nvSpPr>
          <p:spPr>
            <a:xfrm>
              <a:off x="1879070" y="1206076"/>
              <a:ext cx="311178" cy="464805"/>
            </a:xfrm>
            <a:custGeom>
              <a:avLst/>
              <a:gdLst/>
              <a:rect l="l" t="t" r="r" b="b"/>
              <a:pathLst>
                <a:path w="9549" h="12997" extrusionOk="0">
                  <a:moveTo>
                    <a:pt x="4329" y="769"/>
                  </a:moveTo>
                  <a:lnTo>
                    <a:pt x="4329" y="769"/>
                  </a:lnTo>
                  <a:cubicBezTo>
                    <a:pt x="3736" y="1362"/>
                    <a:pt x="3378" y="2212"/>
                    <a:pt x="3163" y="2947"/>
                  </a:cubicBezTo>
                  <a:cubicBezTo>
                    <a:pt x="3243" y="2185"/>
                    <a:pt x="3446" y="1376"/>
                    <a:pt x="3904" y="984"/>
                  </a:cubicBezTo>
                  <a:cubicBezTo>
                    <a:pt x="4026" y="877"/>
                    <a:pt x="4167" y="809"/>
                    <a:pt x="4329" y="769"/>
                  </a:cubicBezTo>
                  <a:close/>
                  <a:moveTo>
                    <a:pt x="6541" y="809"/>
                  </a:moveTo>
                  <a:lnTo>
                    <a:pt x="6541" y="809"/>
                  </a:lnTo>
                  <a:cubicBezTo>
                    <a:pt x="7013" y="910"/>
                    <a:pt x="7357" y="1146"/>
                    <a:pt x="7599" y="1531"/>
                  </a:cubicBezTo>
                  <a:cubicBezTo>
                    <a:pt x="8065" y="2252"/>
                    <a:pt x="8058" y="3338"/>
                    <a:pt x="7963" y="4154"/>
                  </a:cubicBezTo>
                  <a:cubicBezTo>
                    <a:pt x="7930" y="3789"/>
                    <a:pt x="7856" y="3351"/>
                    <a:pt x="7727" y="2899"/>
                  </a:cubicBezTo>
                  <a:cubicBezTo>
                    <a:pt x="7478" y="2009"/>
                    <a:pt x="7073" y="1308"/>
                    <a:pt x="6541" y="809"/>
                  </a:cubicBezTo>
                  <a:close/>
                  <a:moveTo>
                    <a:pt x="5367" y="917"/>
                  </a:moveTo>
                  <a:cubicBezTo>
                    <a:pt x="6143" y="1247"/>
                    <a:pt x="6696" y="1969"/>
                    <a:pt x="7013" y="3081"/>
                  </a:cubicBezTo>
                  <a:cubicBezTo>
                    <a:pt x="7202" y="3742"/>
                    <a:pt x="7255" y="4383"/>
                    <a:pt x="7269" y="4754"/>
                  </a:cubicBezTo>
                  <a:lnTo>
                    <a:pt x="5637" y="4477"/>
                  </a:lnTo>
                  <a:lnTo>
                    <a:pt x="3648" y="4147"/>
                  </a:lnTo>
                  <a:cubicBezTo>
                    <a:pt x="3763" y="3425"/>
                    <a:pt x="4120" y="1834"/>
                    <a:pt x="5057" y="1113"/>
                  </a:cubicBezTo>
                  <a:cubicBezTo>
                    <a:pt x="5158" y="1032"/>
                    <a:pt x="5260" y="971"/>
                    <a:pt x="5367" y="917"/>
                  </a:cubicBezTo>
                  <a:close/>
                  <a:moveTo>
                    <a:pt x="4583" y="0"/>
                  </a:moveTo>
                  <a:cubicBezTo>
                    <a:pt x="4138" y="0"/>
                    <a:pt x="3748" y="143"/>
                    <a:pt x="3419" y="425"/>
                  </a:cubicBezTo>
                  <a:cubicBezTo>
                    <a:pt x="2468" y="1241"/>
                    <a:pt x="2367" y="3054"/>
                    <a:pt x="2380" y="3938"/>
                  </a:cubicBezTo>
                  <a:lnTo>
                    <a:pt x="1726" y="3830"/>
                  </a:lnTo>
                  <a:lnTo>
                    <a:pt x="95" y="10910"/>
                  </a:lnTo>
                  <a:cubicBezTo>
                    <a:pt x="0" y="11308"/>
                    <a:pt x="263" y="11699"/>
                    <a:pt x="661" y="11766"/>
                  </a:cubicBezTo>
                  <a:lnTo>
                    <a:pt x="4322" y="12373"/>
                  </a:lnTo>
                  <a:lnTo>
                    <a:pt x="7984" y="12987"/>
                  </a:lnTo>
                  <a:cubicBezTo>
                    <a:pt x="8023" y="12993"/>
                    <a:pt x="8063" y="12997"/>
                    <a:pt x="8101" y="12997"/>
                  </a:cubicBezTo>
                  <a:cubicBezTo>
                    <a:pt x="8452" y="12997"/>
                    <a:pt x="8757" y="12731"/>
                    <a:pt x="8800" y="12366"/>
                  </a:cubicBezTo>
                  <a:lnTo>
                    <a:pt x="9548" y="5131"/>
                  </a:lnTo>
                  <a:lnTo>
                    <a:pt x="8584" y="4969"/>
                  </a:lnTo>
                  <a:cubicBezTo>
                    <a:pt x="8752" y="4113"/>
                    <a:pt x="8975" y="2313"/>
                    <a:pt x="8226" y="1133"/>
                  </a:cubicBezTo>
                  <a:cubicBezTo>
                    <a:pt x="7849" y="546"/>
                    <a:pt x="7289" y="182"/>
                    <a:pt x="6561" y="61"/>
                  </a:cubicBezTo>
                  <a:cubicBezTo>
                    <a:pt x="6397" y="35"/>
                    <a:pt x="6239" y="22"/>
                    <a:pt x="6084" y="22"/>
                  </a:cubicBezTo>
                  <a:cubicBezTo>
                    <a:pt x="5832" y="22"/>
                    <a:pt x="5591" y="57"/>
                    <a:pt x="5361" y="128"/>
                  </a:cubicBezTo>
                  <a:cubicBezTo>
                    <a:pt x="5300" y="108"/>
                    <a:pt x="5233" y="88"/>
                    <a:pt x="5165" y="74"/>
                  </a:cubicBezTo>
                  <a:cubicBezTo>
                    <a:pt x="4962" y="25"/>
                    <a:pt x="4768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106" name="Google Shape;2106;p70"/>
            <p:cNvGrpSpPr/>
            <p:nvPr/>
          </p:nvGrpSpPr>
          <p:grpSpPr>
            <a:xfrm rot="0">
              <a:off x="1879070" y="1206076"/>
              <a:ext cx="311178" cy="464808"/>
              <a:chOff x="1171108" y="1206076"/>
              <a:chExt cx="311178" cy="464808"/>
            </a:xfrm>
          </p:grpSpPr>
          <p:sp>
            <p:nvSpPr>
              <p:cNvPr id="2107" name="Google Shape;2107;p70"/>
              <p:cNvSpPr/>
              <p:nvPr/>
            </p:nvSpPr>
            <p:spPr>
              <a:xfrm>
                <a:off x="1241885" y="1206076"/>
                <a:ext cx="191419" cy="182317"/>
              </a:xfrm>
              <a:custGeom>
                <a:avLst/>
                <a:gdLst/>
                <a:rect l="l" t="t" r="r" b="b"/>
                <a:pathLst>
                  <a:path w="5874" h="5098" extrusionOk="0">
                    <a:moveTo>
                      <a:pt x="2412" y="0"/>
                    </a:moveTo>
                    <a:cubicBezTo>
                      <a:pt x="1966" y="0"/>
                      <a:pt x="1577" y="143"/>
                      <a:pt x="1248" y="425"/>
                    </a:cubicBezTo>
                    <a:cubicBezTo>
                      <a:pt x="0" y="1504"/>
                      <a:pt x="216" y="4315"/>
                      <a:pt x="229" y="4437"/>
                    </a:cubicBezTo>
                    <a:lnTo>
                      <a:pt x="964" y="4369"/>
                    </a:lnTo>
                    <a:cubicBezTo>
                      <a:pt x="904" y="3661"/>
                      <a:pt x="924" y="1672"/>
                      <a:pt x="1733" y="984"/>
                    </a:cubicBezTo>
                    <a:cubicBezTo>
                      <a:pt x="1924" y="822"/>
                      <a:pt x="2153" y="739"/>
                      <a:pt x="2426" y="739"/>
                    </a:cubicBezTo>
                    <a:cubicBezTo>
                      <a:pt x="2548" y="739"/>
                      <a:pt x="2679" y="756"/>
                      <a:pt x="2819" y="789"/>
                    </a:cubicBezTo>
                    <a:cubicBezTo>
                      <a:pt x="3796" y="1025"/>
                      <a:pt x="4477" y="1794"/>
                      <a:pt x="4841" y="3081"/>
                    </a:cubicBezTo>
                    <a:cubicBezTo>
                      <a:pt x="5131" y="4100"/>
                      <a:pt x="5104" y="5064"/>
                      <a:pt x="5104" y="5071"/>
                    </a:cubicBezTo>
                    <a:lnTo>
                      <a:pt x="5846" y="5098"/>
                    </a:lnTo>
                    <a:cubicBezTo>
                      <a:pt x="5846" y="5050"/>
                      <a:pt x="5873" y="4025"/>
                      <a:pt x="5556" y="2899"/>
                    </a:cubicBezTo>
                    <a:cubicBezTo>
                      <a:pt x="5118" y="1349"/>
                      <a:pt x="4235" y="371"/>
                      <a:pt x="2994" y="74"/>
                    </a:cubicBezTo>
                    <a:cubicBezTo>
                      <a:pt x="2791" y="25"/>
                      <a:pt x="2597" y="0"/>
                      <a:pt x="24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08" name="Google Shape;2108;p70"/>
              <p:cNvSpPr/>
              <p:nvPr/>
            </p:nvSpPr>
            <p:spPr>
              <a:xfrm>
                <a:off x="1171108" y="1343013"/>
                <a:ext cx="311178" cy="327871"/>
              </a:xfrm>
              <a:custGeom>
                <a:avLst/>
                <a:gdLst/>
                <a:rect l="l" t="t" r="r" b="b"/>
                <a:pathLst>
                  <a:path w="9549" h="9168" extrusionOk="0">
                    <a:moveTo>
                      <a:pt x="1727" y="1"/>
                    </a:moveTo>
                    <a:lnTo>
                      <a:pt x="95" y="7081"/>
                    </a:lnTo>
                    <a:cubicBezTo>
                      <a:pt x="1" y="7479"/>
                      <a:pt x="264" y="7870"/>
                      <a:pt x="662" y="7937"/>
                    </a:cubicBezTo>
                    <a:lnTo>
                      <a:pt x="4323" y="8544"/>
                    </a:lnTo>
                    <a:lnTo>
                      <a:pt x="7984" y="9158"/>
                    </a:lnTo>
                    <a:cubicBezTo>
                      <a:pt x="8024" y="9164"/>
                      <a:pt x="8063" y="9168"/>
                      <a:pt x="8102" y="9168"/>
                    </a:cubicBezTo>
                    <a:cubicBezTo>
                      <a:pt x="8453" y="9168"/>
                      <a:pt x="8758" y="8902"/>
                      <a:pt x="8800" y="8537"/>
                    </a:cubicBezTo>
                    <a:lnTo>
                      <a:pt x="9549" y="1302"/>
                    </a:lnTo>
                    <a:lnTo>
                      <a:pt x="8126" y="1066"/>
                    </a:lnTo>
                    <a:lnTo>
                      <a:pt x="5638" y="648"/>
                    </a:lnTo>
                    <a:lnTo>
                      <a:pt x="3150" y="237"/>
                    </a:lnTo>
                    <a:lnTo>
                      <a:pt x="17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09" name="Google Shape;2109;p70"/>
              <p:cNvSpPr/>
              <p:nvPr/>
            </p:nvSpPr>
            <p:spPr>
              <a:xfrm>
                <a:off x="1264271" y="1206791"/>
                <a:ext cx="207485" cy="194620"/>
              </a:xfrm>
              <a:custGeom>
                <a:avLst/>
                <a:gdLst/>
                <a:rect l="l" t="t" r="r" b="b"/>
                <a:pathLst>
                  <a:path w="6367" h="5442" extrusionOk="0">
                    <a:moveTo>
                      <a:pt x="3225" y="1"/>
                    </a:moveTo>
                    <a:cubicBezTo>
                      <a:pt x="2679" y="1"/>
                      <a:pt x="2183" y="170"/>
                      <a:pt x="1741" y="513"/>
                    </a:cubicBezTo>
                    <a:cubicBezTo>
                      <a:pt x="271" y="1645"/>
                      <a:pt x="14" y="4316"/>
                      <a:pt x="1" y="4424"/>
                    </a:cubicBezTo>
                    <a:lnTo>
                      <a:pt x="736" y="4491"/>
                    </a:lnTo>
                    <a:cubicBezTo>
                      <a:pt x="743" y="4471"/>
                      <a:pt x="979" y="2030"/>
                      <a:pt x="2192" y="1093"/>
                    </a:cubicBezTo>
                    <a:cubicBezTo>
                      <a:pt x="2501" y="857"/>
                      <a:pt x="2842" y="739"/>
                      <a:pt x="3228" y="739"/>
                    </a:cubicBezTo>
                    <a:cubicBezTo>
                      <a:pt x="3340" y="739"/>
                      <a:pt x="3455" y="749"/>
                      <a:pt x="3575" y="769"/>
                    </a:cubicBezTo>
                    <a:cubicBezTo>
                      <a:pt x="4101" y="857"/>
                      <a:pt x="4485" y="1099"/>
                      <a:pt x="4741" y="1511"/>
                    </a:cubicBezTo>
                    <a:cubicBezTo>
                      <a:pt x="5564" y="2792"/>
                      <a:pt x="4916" y="5219"/>
                      <a:pt x="4903" y="5239"/>
                    </a:cubicBezTo>
                    <a:lnTo>
                      <a:pt x="5618" y="5435"/>
                    </a:lnTo>
                    <a:lnTo>
                      <a:pt x="5618" y="5442"/>
                    </a:lnTo>
                    <a:cubicBezTo>
                      <a:pt x="5651" y="5327"/>
                      <a:pt x="6366" y="2677"/>
                      <a:pt x="5368" y="1113"/>
                    </a:cubicBezTo>
                    <a:cubicBezTo>
                      <a:pt x="4991" y="526"/>
                      <a:pt x="4431" y="162"/>
                      <a:pt x="3696" y="41"/>
                    </a:cubicBezTo>
                    <a:cubicBezTo>
                      <a:pt x="3535" y="14"/>
                      <a:pt x="3378" y="1"/>
                      <a:pt x="32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0" name="Google Shape;2110;p70"/>
              <p:cNvSpPr/>
              <p:nvPr/>
            </p:nvSpPr>
            <p:spPr>
              <a:xfrm>
                <a:off x="1359878" y="1432493"/>
                <a:ext cx="33402" cy="96738"/>
              </a:xfrm>
              <a:custGeom>
                <a:avLst/>
                <a:gdLst/>
                <a:rect l="l" t="t" r="r" b="b"/>
                <a:pathLst>
                  <a:path w="1025" h="2705" extrusionOk="0">
                    <a:moveTo>
                      <a:pt x="641" y="1"/>
                    </a:moveTo>
                    <a:lnTo>
                      <a:pt x="189" y="392"/>
                    </a:lnTo>
                    <a:cubicBezTo>
                      <a:pt x="337" y="526"/>
                      <a:pt x="465" y="695"/>
                      <a:pt x="546" y="891"/>
                    </a:cubicBezTo>
                    <a:cubicBezTo>
                      <a:pt x="627" y="1086"/>
                      <a:pt x="661" y="1302"/>
                      <a:pt x="647" y="1524"/>
                    </a:cubicBezTo>
                    <a:cubicBezTo>
                      <a:pt x="641" y="1747"/>
                      <a:pt x="580" y="1969"/>
                      <a:pt x="465" y="2172"/>
                    </a:cubicBezTo>
                    <a:cubicBezTo>
                      <a:pt x="357" y="2381"/>
                      <a:pt x="196" y="2563"/>
                      <a:pt x="0" y="2704"/>
                    </a:cubicBezTo>
                    <a:cubicBezTo>
                      <a:pt x="223" y="2603"/>
                      <a:pt x="425" y="2455"/>
                      <a:pt x="587" y="2259"/>
                    </a:cubicBezTo>
                    <a:cubicBezTo>
                      <a:pt x="755" y="2064"/>
                      <a:pt x="877" y="1828"/>
                      <a:pt x="944" y="1572"/>
                    </a:cubicBezTo>
                    <a:cubicBezTo>
                      <a:pt x="1011" y="1315"/>
                      <a:pt x="1025" y="1039"/>
                      <a:pt x="971" y="769"/>
                    </a:cubicBezTo>
                    <a:cubicBezTo>
                      <a:pt x="924" y="499"/>
                      <a:pt x="809" y="230"/>
                      <a:pt x="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1" name="Google Shape;2111;p70"/>
              <p:cNvSpPr/>
              <p:nvPr/>
            </p:nvSpPr>
            <p:spPr>
              <a:xfrm>
                <a:off x="1272646" y="1415577"/>
                <a:ext cx="86813" cy="46599"/>
              </a:xfrm>
              <a:custGeom>
                <a:avLst/>
                <a:gdLst/>
                <a:rect l="l" t="t" r="r" b="b"/>
                <a:pathLst>
                  <a:path w="2664" h="1303" extrusionOk="0">
                    <a:moveTo>
                      <a:pt x="1680" y="1"/>
                    </a:moveTo>
                    <a:cubicBezTo>
                      <a:pt x="1525" y="1"/>
                      <a:pt x="1368" y="22"/>
                      <a:pt x="1214" y="62"/>
                    </a:cubicBezTo>
                    <a:cubicBezTo>
                      <a:pt x="958" y="136"/>
                      <a:pt x="715" y="264"/>
                      <a:pt x="499" y="440"/>
                    </a:cubicBezTo>
                    <a:cubicBezTo>
                      <a:pt x="297" y="622"/>
                      <a:pt x="121" y="851"/>
                      <a:pt x="0" y="1114"/>
                    </a:cubicBezTo>
                    <a:lnTo>
                      <a:pt x="567" y="1303"/>
                    </a:lnTo>
                    <a:cubicBezTo>
                      <a:pt x="607" y="1114"/>
                      <a:pt x="695" y="919"/>
                      <a:pt x="823" y="750"/>
                    </a:cubicBezTo>
                    <a:cubicBezTo>
                      <a:pt x="951" y="588"/>
                      <a:pt x="1119" y="440"/>
                      <a:pt x="1315" y="345"/>
                    </a:cubicBezTo>
                    <a:cubicBezTo>
                      <a:pt x="1517" y="244"/>
                      <a:pt x="1740" y="184"/>
                      <a:pt x="1969" y="177"/>
                    </a:cubicBezTo>
                    <a:cubicBezTo>
                      <a:pt x="1984" y="176"/>
                      <a:pt x="1999" y="176"/>
                      <a:pt x="2013" y="176"/>
                    </a:cubicBezTo>
                    <a:cubicBezTo>
                      <a:pt x="2234" y="176"/>
                      <a:pt x="2455" y="224"/>
                      <a:pt x="2664" y="318"/>
                    </a:cubicBezTo>
                    <a:cubicBezTo>
                      <a:pt x="2468" y="177"/>
                      <a:pt x="2232" y="76"/>
                      <a:pt x="1983" y="28"/>
                    </a:cubicBezTo>
                    <a:cubicBezTo>
                      <a:pt x="1883" y="10"/>
                      <a:pt x="1782" y="1"/>
                      <a:pt x="16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2" name="Google Shape;2112;p70"/>
              <p:cNvSpPr/>
              <p:nvPr/>
            </p:nvSpPr>
            <p:spPr>
              <a:xfrm>
                <a:off x="1276360" y="1480952"/>
                <a:ext cx="68173" cy="66769"/>
              </a:xfrm>
              <a:custGeom>
                <a:avLst/>
                <a:gdLst/>
                <a:rect l="l" t="t" r="r" b="b"/>
                <a:pathLst>
                  <a:path w="2092" h="1867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1" y="244"/>
                      <a:pt x="41" y="493"/>
                      <a:pt x="129" y="729"/>
                    </a:cubicBezTo>
                    <a:cubicBezTo>
                      <a:pt x="223" y="965"/>
                      <a:pt x="372" y="1188"/>
                      <a:pt x="567" y="1370"/>
                    </a:cubicBezTo>
                    <a:cubicBezTo>
                      <a:pt x="756" y="1552"/>
                      <a:pt x="999" y="1687"/>
                      <a:pt x="1255" y="1774"/>
                    </a:cubicBezTo>
                    <a:cubicBezTo>
                      <a:pt x="1438" y="1835"/>
                      <a:pt x="1634" y="1867"/>
                      <a:pt x="1831" y="1867"/>
                    </a:cubicBezTo>
                    <a:cubicBezTo>
                      <a:pt x="1918" y="1867"/>
                      <a:pt x="2005" y="1861"/>
                      <a:pt x="2091" y="1848"/>
                    </a:cubicBezTo>
                    <a:lnTo>
                      <a:pt x="1963" y="1268"/>
                    </a:lnTo>
                    <a:cubicBezTo>
                      <a:pt x="1815" y="1321"/>
                      <a:pt x="1655" y="1349"/>
                      <a:pt x="1492" y="1349"/>
                    </a:cubicBezTo>
                    <a:cubicBezTo>
                      <a:pt x="1447" y="1349"/>
                      <a:pt x="1402" y="1347"/>
                      <a:pt x="1356" y="1343"/>
                    </a:cubicBezTo>
                    <a:cubicBezTo>
                      <a:pt x="1147" y="1316"/>
                      <a:pt x="938" y="1248"/>
                      <a:pt x="749" y="1134"/>
                    </a:cubicBezTo>
                    <a:cubicBezTo>
                      <a:pt x="560" y="1019"/>
                      <a:pt x="392" y="857"/>
                      <a:pt x="264" y="662"/>
                    </a:cubicBezTo>
                    <a:cubicBezTo>
                      <a:pt x="136" y="466"/>
                      <a:pt x="48" y="237"/>
                      <a:pt x="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3" name="Google Shape;2113;p70"/>
              <p:cNvSpPr/>
              <p:nvPr/>
            </p:nvSpPr>
            <p:spPr>
              <a:xfrm>
                <a:off x="1334168" y="1521472"/>
                <a:ext cx="19585" cy="31399"/>
              </a:xfrm>
              <a:custGeom>
                <a:avLst/>
                <a:gdLst/>
                <a:rect l="l" t="t" r="r" b="b"/>
                <a:pathLst>
                  <a:path w="601" h="878" extrusionOk="0">
                    <a:moveTo>
                      <a:pt x="0" y="1"/>
                    </a:moveTo>
                    <a:lnTo>
                      <a:pt x="357" y="877"/>
                    </a:lnTo>
                    <a:lnTo>
                      <a:pt x="600" y="2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4" name="Google Shape;2114;p70"/>
              <p:cNvSpPr/>
              <p:nvPr/>
            </p:nvSpPr>
            <p:spPr>
              <a:xfrm>
                <a:off x="1362289" y="1430311"/>
                <a:ext cx="25060" cy="23210"/>
              </a:xfrm>
              <a:custGeom>
                <a:avLst/>
                <a:gdLst/>
                <a:rect l="l" t="t" r="r" b="b"/>
                <a:pathLst>
                  <a:path w="769" h="649" extrusionOk="0">
                    <a:moveTo>
                      <a:pt x="122" y="1"/>
                    </a:moveTo>
                    <a:lnTo>
                      <a:pt x="0" y="648"/>
                    </a:lnTo>
                    <a:lnTo>
                      <a:pt x="769" y="9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5" name="Google Shape;2115;p70"/>
              <p:cNvSpPr/>
              <p:nvPr/>
            </p:nvSpPr>
            <p:spPr>
              <a:xfrm>
                <a:off x="1269126" y="1448157"/>
                <a:ext cx="29687" cy="20528"/>
              </a:xfrm>
              <a:custGeom>
                <a:avLst/>
                <a:gdLst/>
                <a:rect l="l" t="t" r="r" b="b"/>
                <a:pathLst>
                  <a:path w="911" h="574" extrusionOk="0">
                    <a:moveTo>
                      <a:pt x="0" y="1"/>
                    </a:moveTo>
                    <a:lnTo>
                      <a:pt x="324" y="574"/>
                    </a:lnTo>
                    <a:lnTo>
                      <a:pt x="911" y="2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2116" name="Google Shape;2116;p70"/>
          <p:cNvGrpSpPr/>
          <p:nvPr/>
        </p:nvGrpSpPr>
        <p:grpSpPr>
          <a:xfrm rot="7015513">
            <a:off x="33390" y="4211943"/>
            <a:ext cx="1359709" cy="275351"/>
            <a:chOff x="1796438" y="2431932"/>
            <a:chExt cx="294037" cy="59545"/>
          </a:xfrm>
        </p:grpSpPr>
        <p:sp>
          <p:nvSpPr>
            <p:cNvPr id="2117" name="Google Shape;2117;p70"/>
            <p:cNvSpPr/>
            <p:nvPr/>
          </p:nvSpPr>
          <p:spPr>
            <a:xfrm>
              <a:off x="1796455" y="2431932"/>
              <a:ext cx="294004" cy="59545"/>
            </a:xfrm>
            <a:custGeom>
              <a:avLst/>
              <a:gdLst/>
              <a:rect l="l" t="t" r="r" b="b"/>
              <a:pathLst>
                <a:path w="9022" h="1665" extrusionOk="0">
                  <a:moveTo>
                    <a:pt x="2252" y="0"/>
                  </a:moveTo>
                  <a:cubicBezTo>
                    <a:pt x="2228" y="0"/>
                    <a:pt x="2203" y="1"/>
                    <a:pt x="2178" y="4"/>
                  </a:cubicBezTo>
                  <a:lnTo>
                    <a:pt x="74" y="172"/>
                  </a:lnTo>
                  <a:cubicBezTo>
                    <a:pt x="34" y="172"/>
                    <a:pt x="0" y="206"/>
                    <a:pt x="0" y="246"/>
                  </a:cubicBezTo>
                  <a:cubicBezTo>
                    <a:pt x="0" y="287"/>
                    <a:pt x="34" y="320"/>
                    <a:pt x="81" y="320"/>
                  </a:cubicBezTo>
                  <a:lnTo>
                    <a:pt x="1854" y="320"/>
                  </a:lnTo>
                  <a:cubicBezTo>
                    <a:pt x="1915" y="320"/>
                    <a:pt x="1962" y="368"/>
                    <a:pt x="1962" y="428"/>
                  </a:cubicBezTo>
                  <a:cubicBezTo>
                    <a:pt x="1962" y="489"/>
                    <a:pt x="1915" y="536"/>
                    <a:pt x="1854" y="536"/>
                  </a:cubicBezTo>
                  <a:lnTo>
                    <a:pt x="95" y="536"/>
                  </a:lnTo>
                  <a:cubicBezTo>
                    <a:pt x="47" y="536"/>
                    <a:pt x="0" y="577"/>
                    <a:pt x="0" y="631"/>
                  </a:cubicBezTo>
                  <a:cubicBezTo>
                    <a:pt x="0" y="685"/>
                    <a:pt x="47" y="725"/>
                    <a:pt x="95" y="725"/>
                  </a:cubicBezTo>
                  <a:lnTo>
                    <a:pt x="1854" y="725"/>
                  </a:lnTo>
                  <a:cubicBezTo>
                    <a:pt x="1915" y="725"/>
                    <a:pt x="1962" y="772"/>
                    <a:pt x="1962" y="833"/>
                  </a:cubicBezTo>
                  <a:cubicBezTo>
                    <a:pt x="1962" y="887"/>
                    <a:pt x="1915" y="934"/>
                    <a:pt x="1854" y="934"/>
                  </a:cubicBezTo>
                  <a:lnTo>
                    <a:pt x="95" y="934"/>
                  </a:lnTo>
                  <a:cubicBezTo>
                    <a:pt x="47" y="934"/>
                    <a:pt x="0" y="981"/>
                    <a:pt x="0" y="1035"/>
                  </a:cubicBezTo>
                  <a:cubicBezTo>
                    <a:pt x="0" y="1082"/>
                    <a:pt x="47" y="1130"/>
                    <a:pt x="95" y="1130"/>
                  </a:cubicBezTo>
                  <a:lnTo>
                    <a:pt x="1854" y="1130"/>
                  </a:lnTo>
                  <a:cubicBezTo>
                    <a:pt x="1915" y="1130"/>
                    <a:pt x="1962" y="1177"/>
                    <a:pt x="1962" y="1231"/>
                  </a:cubicBezTo>
                  <a:cubicBezTo>
                    <a:pt x="1962" y="1291"/>
                    <a:pt x="1915" y="1339"/>
                    <a:pt x="1854" y="1339"/>
                  </a:cubicBezTo>
                  <a:lnTo>
                    <a:pt x="81" y="1339"/>
                  </a:lnTo>
                  <a:cubicBezTo>
                    <a:pt x="34" y="1339"/>
                    <a:pt x="0" y="1372"/>
                    <a:pt x="0" y="1413"/>
                  </a:cubicBezTo>
                  <a:cubicBezTo>
                    <a:pt x="0" y="1453"/>
                    <a:pt x="34" y="1487"/>
                    <a:pt x="74" y="1494"/>
                  </a:cubicBezTo>
                  <a:lnTo>
                    <a:pt x="2178" y="1662"/>
                  </a:lnTo>
                  <a:cubicBezTo>
                    <a:pt x="2198" y="1664"/>
                    <a:pt x="2219" y="1664"/>
                    <a:pt x="2239" y="1664"/>
                  </a:cubicBezTo>
                  <a:cubicBezTo>
                    <a:pt x="2585" y="1664"/>
                    <a:pt x="2887" y="1449"/>
                    <a:pt x="3014" y="1143"/>
                  </a:cubicBezTo>
                  <a:cubicBezTo>
                    <a:pt x="3048" y="1055"/>
                    <a:pt x="3136" y="995"/>
                    <a:pt x="3230" y="995"/>
                  </a:cubicBezTo>
                  <a:lnTo>
                    <a:pt x="8658" y="1157"/>
                  </a:lnTo>
                  <a:cubicBezTo>
                    <a:pt x="8827" y="1157"/>
                    <a:pt x="8988" y="1035"/>
                    <a:pt x="9002" y="860"/>
                  </a:cubicBezTo>
                  <a:cubicBezTo>
                    <a:pt x="9022" y="668"/>
                    <a:pt x="8867" y="502"/>
                    <a:pt x="8682" y="502"/>
                  </a:cubicBezTo>
                  <a:cubicBezTo>
                    <a:pt x="8679" y="502"/>
                    <a:pt x="8675" y="502"/>
                    <a:pt x="8671" y="502"/>
                  </a:cubicBezTo>
                  <a:lnTo>
                    <a:pt x="3230" y="658"/>
                  </a:lnTo>
                  <a:cubicBezTo>
                    <a:pt x="3225" y="658"/>
                    <a:pt x="3220" y="658"/>
                    <a:pt x="3216" y="658"/>
                  </a:cubicBezTo>
                  <a:cubicBezTo>
                    <a:pt x="3127" y="658"/>
                    <a:pt x="3046" y="599"/>
                    <a:pt x="3014" y="516"/>
                  </a:cubicBezTo>
                  <a:cubicBezTo>
                    <a:pt x="2888" y="214"/>
                    <a:pt x="2592" y="0"/>
                    <a:pt x="225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8" name="Google Shape;2118;p70"/>
            <p:cNvSpPr/>
            <p:nvPr/>
          </p:nvSpPr>
          <p:spPr>
            <a:xfrm>
              <a:off x="1796438" y="2431968"/>
              <a:ext cx="294037" cy="59294"/>
            </a:xfrm>
            <a:custGeom>
              <a:avLst/>
              <a:gdLst/>
              <a:rect l="l" t="t" r="r" b="b"/>
              <a:pathLst>
                <a:path w="9023" h="1658" extrusionOk="0">
                  <a:moveTo>
                    <a:pt x="2241" y="0"/>
                  </a:moveTo>
                  <a:cubicBezTo>
                    <a:pt x="2221" y="0"/>
                    <a:pt x="2200" y="1"/>
                    <a:pt x="2179" y="3"/>
                  </a:cubicBezTo>
                  <a:lnTo>
                    <a:pt x="75" y="171"/>
                  </a:lnTo>
                  <a:cubicBezTo>
                    <a:pt x="35" y="171"/>
                    <a:pt x="1" y="205"/>
                    <a:pt x="1" y="245"/>
                  </a:cubicBezTo>
                  <a:cubicBezTo>
                    <a:pt x="1" y="286"/>
                    <a:pt x="41" y="319"/>
                    <a:pt x="82" y="319"/>
                  </a:cubicBezTo>
                  <a:lnTo>
                    <a:pt x="1862" y="319"/>
                  </a:lnTo>
                  <a:cubicBezTo>
                    <a:pt x="1916" y="319"/>
                    <a:pt x="1963" y="367"/>
                    <a:pt x="1963" y="427"/>
                  </a:cubicBezTo>
                  <a:cubicBezTo>
                    <a:pt x="1963" y="488"/>
                    <a:pt x="1916" y="535"/>
                    <a:pt x="1862" y="535"/>
                  </a:cubicBezTo>
                  <a:lnTo>
                    <a:pt x="102" y="535"/>
                  </a:lnTo>
                  <a:cubicBezTo>
                    <a:pt x="48" y="535"/>
                    <a:pt x="1" y="576"/>
                    <a:pt x="1" y="630"/>
                  </a:cubicBezTo>
                  <a:cubicBezTo>
                    <a:pt x="1" y="684"/>
                    <a:pt x="48" y="724"/>
                    <a:pt x="102" y="724"/>
                  </a:cubicBezTo>
                  <a:lnTo>
                    <a:pt x="1862" y="724"/>
                  </a:lnTo>
                  <a:cubicBezTo>
                    <a:pt x="1916" y="724"/>
                    <a:pt x="1963" y="771"/>
                    <a:pt x="1963" y="832"/>
                  </a:cubicBezTo>
                  <a:cubicBezTo>
                    <a:pt x="1963" y="886"/>
                    <a:pt x="1916" y="933"/>
                    <a:pt x="1862" y="933"/>
                  </a:cubicBezTo>
                  <a:lnTo>
                    <a:pt x="102" y="933"/>
                  </a:lnTo>
                  <a:cubicBezTo>
                    <a:pt x="48" y="933"/>
                    <a:pt x="1" y="980"/>
                    <a:pt x="1" y="1027"/>
                  </a:cubicBezTo>
                  <a:cubicBezTo>
                    <a:pt x="1" y="1081"/>
                    <a:pt x="48" y="1129"/>
                    <a:pt x="102" y="1129"/>
                  </a:cubicBezTo>
                  <a:lnTo>
                    <a:pt x="1862" y="1129"/>
                  </a:lnTo>
                  <a:cubicBezTo>
                    <a:pt x="1916" y="1129"/>
                    <a:pt x="1963" y="1176"/>
                    <a:pt x="1963" y="1230"/>
                  </a:cubicBezTo>
                  <a:cubicBezTo>
                    <a:pt x="1963" y="1290"/>
                    <a:pt x="1916" y="1338"/>
                    <a:pt x="1862" y="1338"/>
                  </a:cubicBezTo>
                  <a:lnTo>
                    <a:pt x="82" y="1338"/>
                  </a:lnTo>
                  <a:cubicBezTo>
                    <a:pt x="41" y="1338"/>
                    <a:pt x="1" y="1371"/>
                    <a:pt x="1" y="1412"/>
                  </a:cubicBezTo>
                  <a:cubicBezTo>
                    <a:pt x="1" y="1452"/>
                    <a:pt x="35" y="1486"/>
                    <a:pt x="75" y="1493"/>
                  </a:cubicBezTo>
                  <a:lnTo>
                    <a:pt x="2179" y="1654"/>
                  </a:lnTo>
                  <a:cubicBezTo>
                    <a:pt x="2204" y="1657"/>
                    <a:pt x="2229" y="1658"/>
                    <a:pt x="2254" y="1658"/>
                  </a:cubicBezTo>
                  <a:cubicBezTo>
                    <a:pt x="2600" y="1658"/>
                    <a:pt x="2895" y="1444"/>
                    <a:pt x="3015" y="1142"/>
                  </a:cubicBezTo>
                  <a:cubicBezTo>
                    <a:pt x="3053" y="1059"/>
                    <a:pt x="3128" y="1000"/>
                    <a:pt x="3222" y="1000"/>
                  </a:cubicBezTo>
                  <a:cubicBezTo>
                    <a:pt x="3227" y="1000"/>
                    <a:pt x="3232" y="1000"/>
                    <a:pt x="3237" y="1000"/>
                  </a:cubicBezTo>
                  <a:lnTo>
                    <a:pt x="8659" y="1156"/>
                  </a:lnTo>
                  <a:cubicBezTo>
                    <a:pt x="8663" y="1156"/>
                    <a:pt x="8667" y="1156"/>
                    <a:pt x="8672" y="1156"/>
                  </a:cubicBezTo>
                  <a:cubicBezTo>
                    <a:pt x="8835" y="1156"/>
                    <a:pt x="8990" y="1030"/>
                    <a:pt x="9003" y="859"/>
                  </a:cubicBezTo>
                  <a:cubicBezTo>
                    <a:pt x="9022" y="667"/>
                    <a:pt x="8868" y="508"/>
                    <a:pt x="8684" y="508"/>
                  </a:cubicBezTo>
                  <a:cubicBezTo>
                    <a:pt x="8680" y="508"/>
                    <a:pt x="8676" y="508"/>
                    <a:pt x="8672" y="508"/>
                  </a:cubicBezTo>
                  <a:lnTo>
                    <a:pt x="3231" y="663"/>
                  </a:lnTo>
                  <a:cubicBezTo>
                    <a:pt x="3136" y="663"/>
                    <a:pt x="3049" y="609"/>
                    <a:pt x="3015" y="522"/>
                  </a:cubicBezTo>
                  <a:cubicBezTo>
                    <a:pt x="2888" y="210"/>
                    <a:pt x="2586" y="0"/>
                    <a:pt x="2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19" name="Google Shape;2119;p70"/>
          <p:cNvGrpSpPr/>
          <p:nvPr/>
        </p:nvGrpSpPr>
        <p:grpSpPr>
          <a:xfrm rot="526734" flipH="1">
            <a:off x="7914393" y="2633265"/>
            <a:ext cx="925877" cy="1560470"/>
            <a:chOff x="373402" y="2394166"/>
            <a:chExt cx="186596" cy="314501"/>
          </a:xfrm>
        </p:grpSpPr>
        <p:sp>
          <p:nvSpPr>
            <p:cNvPr id="2120" name="Google Shape;2120;p70"/>
            <p:cNvSpPr/>
            <p:nvPr/>
          </p:nvSpPr>
          <p:spPr>
            <a:xfrm>
              <a:off x="456256" y="2558141"/>
              <a:ext cx="20889" cy="25141"/>
            </a:xfrm>
            <a:custGeom>
              <a:avLst/>
              <a:gdLst/>
              <a:rect l="l" t="t" r="r" b="b"/>
              <a:pathLst>
                <a:path w="641" h="703" extrusionOk="0">
                  <a:moveTo>
                    <a:pt x="371" y="1"/>
                  </a:moveTo>
                  <a:cubicBezTo>
                    <a:pt x="257" y="1"/>
                    <a:pt x="162" y="35"/>
                    <a:pt x="101" y="95"/>
                  </a:cubicBezTo>
                  <a:cubicBezTo>
                    <a:pt x="34" y="156"/>
                    <a:pt x="0" y="244"/>
                    <a:pt x="0" y="352"/>
                  </a:cubicBezTo>
                  <a:cubicBezTo>
                    <a:pt x="0" y="460"/>
                    <a:pt x="27" y="547"/>
                    <a:pt x="95" y="608"/>
                  </a:cubicBezTo>
                  <a:cubicBezTo>
                    <a:pt x="162" y="675"/>
                    <a:pt x="250" y="702"/>
                    <a:pt x="364" y="702"/>
                  </a:cubicBezTo>
                  <a:cubicBezTo>
                    <a:pt x="412" y="702"/>
                    <a:pt x="459" y="702"/>
                    <a:pt x="506" y="689"/>
                  </a:cubicBezTo>
                  <a:cubicBezTo>
                    <a:pt x="553" y="675"/>
                    <a:pt x="600" y="662"/>
                    <a:pt x="641" y="642"/>
                  </a:cubicBezTo>
                  <a:lnTo>
                    <a:pt x="641" y="318"/>
                  </a:lnTo>
                  <a:lnTo>
                    <a:pt x="371" y="318"/>
                  </a:lnTo>
                  <a:lnTo>
                    <a:pt x="371" y="433"/>
                  </a:lnTo>
                  <a:lnTo>
                    <a:pt x="479" y="433"/>
                  </a:lnTo>
                  <a:lnTo>
                    <a:pt x="479" y="567"/>
                  </a:lnTo>
                  <a:cubicBezTo>
                    <a:pt x="466" y="567"/>
                    <a:pt x="452" y="574"/>
                    <a:pt x="439" y="574"/>
                  </a:cubicBezTo>
                  <a:cubicBezTo>
                    <a:pt x="418" y="574"/>
                    <a:pt x="405" y="581"/>
                    <a:pt x="385" y="581"/>
                  </a:cubicBezTo>
                  <a:cubicBezTo>
                    <a:pt x="317" y="581"/>
                    <a:pt x="270" y="561"/>
                    <a:pt x="230" y="520"/>
                  </a:cubicBezTo>
                  <a:cubicBezTo>
                    <a:pt x="196" y="480"/>
                    <a:pt x="176" y="426"/>
                    <a:pt x="176" y="352"/>
                  </a:cubicBezTo>
                  <a:cubicBezTo>
                    <a:pt x="176" y="284"/>
                    <a:pt x="196" y="224"/>
                    <a:pt x="236" y="190"/>
                  </a:cubicBezTo>
                  <a:cubicBezTo>
                    <a:pt x="270" y="149"/>
                    <a:pt x="324" y="129"/>
                    <a:pt x="391" y="129"/>
                  </a:cubicBezTo>
                  <a:cubicBezTo>
                    <a:pt x="432" y="129"/>
                    <a:pt x="472" y="136"/>
                    <a:pt x="506" y="143"/>
                  </a:cubicBezTo>
                  <a:cubicBezTo>
                    <a:pt x="547" y="156"/>
                    <a:pt x="580" y="170"/>
                    <a:pt x="621" y="197"/>
                  </a:cubicBezTo>
                  <a:lnTo>
                    <a:pt x="621" y="55"/>
                  </a:lnTo>
                  <a:cubicBezTo>
                    <a:pt x="580" y="35"/>
                    <a:pt x="547" y="21"/>
                    <a:pt x="499" y="14"/>
                  </a:cubicBezTo>
                  <a:cubicBezTo>
                    <a:pt x="459" y="8"/>
                    <a:pt x="418" y="1"/>
                    <a:pt x="371" y="1"/>
                  </a:cubicBezTo>
                  <a:close/>
                </a:path>
              </a:pathLst>
            </a:custGeom>
            <a:solidFill>
              <a:srgbClr val="81b0b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1" name="Google Shape;2121;p70"/>
            <p:cNvSpPr/>
            <p:nvPr/>
          </p:nvSpPr>
          <p:spPr>
            <a:xfrm>
              <a:off x="458879" y="2558642"/>
              <a:ext cx="15642" cy="24140"/>
            </a:xfrm>
            <a:custGeom>
              <a:avLst/>
              <a:gdLst/>
              <a:rect l="l" t="t" r="r" b="b"/>
              <a:pathLst>
                <a:path w="480" h="675" extrusionOk="0">
                  <a:moveTo>
                    <a:pt x="1" y="0"/>
                  </a:moveTo>
                  <a:lnTo>
                    <a:pt x="1" y="675"/>
                  </a:lnTo>
                  <a:lnTo>
                    <a:pt x="480" y="675"/>
                  </a:lnTo>
                  <a:lnTo>
                    <a:pt x="480" y="547"/>
                  </a:lnTo>
                  <a:lnTo>
                    <a:pt x="176" y="547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81b0b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2" name="Google Shape;2122;p70"/>
            <p:cNvSpPr/>
            <p:nvPr/>
          </p:nvSpPr>
          <p:spPr>
            <a:xfrm>
              <a:off x="455148" y="2558642"/>
              <a:ext cx="23105" cy="24140"/>
            </a:xfrm>
            <a:custGeom>
              <a:avLst/>
              <a:gdLst/>
              <a:rect l="l" t="t" r="r" b="b"/>
              <a:pathLst>
                <a:path w="709" h="675" extrusionOk="0">
                  <a:moveTo>
                    <a:pt x="351" y="162"/>
                  </a:moveTo>
                  <a:lnTo>
                    <a:pt x="445" y="432"/>
                  </a:lnTo>
                  <a:lnTo>
                    <a:pt x="263" y="432"/>
                  </a:lnTo>
                  <a:lnTo>
                    <a:pt x="351" y="162"/>
                  </a:lnTo>
                  <a:close/>
                  <a:moveTo>
                    <a:pt x="250" y="0"/>
                  </a:moveTo>
                  <a:lnTo>
                    <a:pt x="0" y="675"/>
                  </a:lnTo>
                  <a:lnTo>
                    <a:pt x="176" y="675"/>
                  </a:lnTo>
                  <a:lnTo>
                    <a:pt x="216" y="553"/>
                  </a:lnTo>
                  <a:lnTo>
                    <a:pt x="493" y="553"/>
                  </a:lnTo>
                  <a:lnTo>
                    <a:pt x="533" y="675"/>
                  </a:lnTo>
                  <a:lnTo>
                    <a:pt x="708" y="6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81b0b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" name="Google Shape;2123;p70"/>
            <p:cNvSpPr/>
            <p:nvPr/>
          </p:nvSpPr>
          <p:spPr>
            <a:xfrm>
              <a:off x="457999" y="2558141"/>
              <a:ext cx="17402" cy="25141"/>
            </a:xfrm>
            <a:custGeom>
              <a:avLst/>
              <a:gdLst/>
              <a:rect l="l" t="t" r="r" b="b"/>
              <a:pathLst>
                <a:path w="534" h="703" extrusionOk="0">
                  <a:moveTo>
                    <a:pt x="250" y="1"/>
                  </a:moveTo>
                  <a:cubicBezTo>
                    <a:pt x="169" y="1"/>
                    <a:pt x="109" y="21"/>
                    <a:pt x="61" y="55"/>
                  </a:cubicBezTo>
                  <a:cubicBezTo>
                    <a:pt x="21" y="95"/>
                    <a:pt x="1" y="143"/>
                    <a:pt x="1" y="210"/>
                  </a:cubicBezTo>
                  <a:cubicBezTo>
                    <a:pt x="1" y="264"/>
                    <a:pt x="14" y="311"/>
                    <a:pt x="41" y="338"/>
                  </a:cubicBezTo>
                  <a:cubicBezTo>
                    <a:pt x="75" y="372"/>
                    <a:pt x="122" y="399"/>
                    <a:pt x="189" y="412"/>
                  </a:cubicBezTo>
                  <a:lnTo>
                    <a:pt x="257" y="426"/>
                  </a:lnTo>
                  <a:cubicBezTo>
                    <a:pt x="304" y="433"/>
                    <a:pt x="331" y="446"/>
                    <a:pt x="345" y="453"/>
                  </a:cubicBezTo>
                  <a:cubicBezTo>
                    <a:pt x="358" y="466"/>
                    <a:pt x="365" y="486"/>
                    <a:pt x="365" y="507"/>
                  </a:cubicBezTo>
                  <a:cubicBezTo>
                    <a:pt x="365" y="527"/>
                    <a:pt x="351" y="547"/>
                    <a:pt x="331" y="561"/>
                  </a:cubicBezTo>
                  <a:cubicBezTo>
                    <a:pt x="311" y="574"/>
                    <a:pt x="284" y="581"/>
                    <a:pt x="243" y="581"/>
                  </a:cubicBezTo>
                  <a:cubicBezTo>
                    <a:pt x="210" y="581"/>
                    <a:pt x="169" y="574"/>
                    <a:pt x="129" y="561"/>
                  </a:cubicBezTo>
                  <a:cubicBezTo>
                    <a:pt x="88" y="547"/>
                    <a:pt x="48" y="534"/>
                    <a:pt x="1" y="507"/>
                  </a:cubicBezTo>
                  <a:lnTo>
                    <a:pt x="1" y="655"/>
                  </a:lnTo>
                  <a:cubicBezTo>
                    <a:pt x="48" y="675"/>
                    <a:pt x="88" y="682"/>
                    <a:pt x="135" y="696"/>
                  </a:cubicBezTo>
                  <a:cubicBezTo>
                    <a:pt x="176" y="702"/>
                    <a:pt x="216" y="702"/>
                    <a:pt x="264" y="702"/>
                  </a:cubicBezTo>
                  <a:cubicBezTo>
                    <a:pt x="351" y="702"/>
                    <a:pt x="419" y="689"/>
                    <a:pt x="466" y="648"/>
                  </a:cubicBezTo>
                  <a:cubicBezTo>
                    <a:pt x="506" y="615"/>
                    <a:pt x="533" y="561"/>
                    <a:pt x="533" y="486"/>
                  </a:cubicBezTo>
                  <a:cubicBezTo>
                    <a:pt x="533" y="426"/>
                    <a:pt x="513" y="385"/>
                    <a:pt x="486" y="352"/>
                  </a:cubicBezTo>
                  <a:cubicBezTo>
                    <a:pt x="452" y="325"/>
                    <a:pt x="398" y="298"/>
                    <a:pt x="324" y="284"/>
                  </a:cubicBezTo>
                  <a:lnTo>
                    <a:pt x="250" y="271"/>
                  </a:lnTo>
                  <a:cubicBezTo>
                    <a:pt x="216" y="264"/>
                    <a:pt x="189" y="250"/>
                    <a:pt x="176" y="244"/>
                  </a:cubicBezTo>
                  <a:cubicBezTo>
                    <a:pt x="162" y="230"/>
                    <a:pt x="156" y="217"/>
                    <a:pt x="156" y="203"/>
                  </a:cubicBezTo>
                  <a:cubicBezTo>
                    <a:pt x="156" y="176"/>
                    <a:pt x="162" y="156"/>
                    <a:pt x="183" y="149"/>
                  </a:cubicBezTo>
                  <a:cubicBezTo>
                    <a:pt x="203" y="136"/>
                    <a:pt x="237" y="129"/>
                    <a:pt x="277" y="129"/>
                  </a:cubicBezTo>
                  <a:cubicBezTo>
                    <a:pt x="311" y="129"/>
                    <a:pt x="345" y="136"/>
                    <a:pt x="378" y="143"/>
                  </a:cubicBezTo>
                  <a:cubicBezTo>
                    <a:pt x="412" y="149"/>
                    <a:pt x="452" y="163"/>
                    <a:pt x="486" y="183"/>
                  </a:cubicBezTo>
                  <a:lnTo>
                    <a:pt x="486" y="35"/>
                  </a:lnTo>
                  <a:cubicBezTo>
                    <a:pt x="446" y="28"/>
                    <a:pt x="405" y="14"/>
                    <a:pt x="365" y="14"/>
                  </a:cubicBezTo>
                  <a:cubicBezTo>
                    <a:pt x="324" y="8"/>
                    <a:pt x="284" y="1"/>
                    <a:pt x="250" y="1"/>
                  </a:cubicBezTo>
                  <a:close/>
                </a:path>
              </a:pathLst>
            </a:custGeom>
            <a:solidFill>
              <a:srgbClr val="81b0b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4" name="Google Shape;2124;p70"/>
            <p:cNvSpPr/>
            <p:nvPr/>
          </p:nvSpPr>
          <p:spPr>
            <a:xfrm>
              <a:off x="457999" y="2558141"/>
              <a:ext cx="17402" cy="25141"/>
            </a:xfrm>
            <a:custGeom>
              <a:avLst/>
              <a:gdLst/>
              <a:rect l="l" t="t" r="r" b="b"/>
              <a:pathLst>
                <a:path w="534" h="703" extrusionOk="0">
                  <a:moveTo>
                    <a:pt x="257" y="1"/>
                  </a:moveTo>
                  <a:cubicBezTo>
                    <a:pt x="176" y="1"/>
                    <a:pt x="109" y="21"/>
                    <a:pt x="68" y="55"/>
                  </a:cubicBezTo>
                  <a:cubicBezTo>
                    <a:pt x="28" y="95"/>
                    <a:pt x="1" y="143"/>
                    <a:pt x="1" y="210"/>
                  </a:cubicBezTo>
                  <a:cubicBezTo>
                    <a:pt x="1" y="264"/>
                    <a:pt x="21" y="311"/>
                    <a:pt x="48" y="338"/>
                  </a:cubicBezTo>
                  <a:cubicBezTo>
                    <a:pt x="82" y="372"/>
                    <a:pt x="129" y="399"/>
                    <a:pt x="197" y="412"/>
                  </a:cubicBezTo>
                  <a:lnTo>
                    <a:pt x="264" y="426"/>
                  </a:lnTo>
                  <a:cubicBezTo>
                    <a:pt x="304" y="433"/>
                    <a:pt x="331" y="446"/>
                    <a:pt x="345" y="453"/>
                  </a:cubicBezTo>
                  <a:cubicBezTo>
                    <a:pt x="365" y="466"/>
                    <a:pt x="372" y="486"/>
                    <a:pt x="372" y="507"/>
                  </a:cubicBezTo>
                  <a:cubicBezTo>
                    <a:pt x="372" y="527"/>
                    <a:pt x="358" y="547"/>
                    <a:pt x="338" y="561"/>
                  </a:cubicBezTo>
                  <a:cubicBezTo>
                    <a:pt x="318" y="574"/>
                    <a:pt x="291" y="581"/>
                    <a:pt x="250" y="581"/>
                  </a:cubicBezTo>
                  <a:cubicBezTo>
                    <a:pt x="217" y="581"/>
                    <a:pt x="176" y="574"/>
                    <a:pt x="136" y="561"/>
                  </a:cubicBezTo>
                  <a:cubicBezTo>
                    <a:pt x="95" y="547"/>
                    <a:pt x="55" y="534"/>
                    <a:pt x="8" y="507"/>
                  </a:cubicBezTo>
                  <a:lnTo>
                    <a:pt x="8" y="655"/>
                  </a:lnTo>
                  <a:cubicBezTo>
                    <a:pt x="55" y="675"/>
                    <a:pt x="95" y="682"/>
                    <a:pt x="136" y="696"/>
                  </a:cubicBezTo>
                  <a:cubicBezTo>
                    <a:pt x="183" y="702"/>
                    <a:pt x="223" y="702"/>
                    <a:pt x="271" y="702"/>
                  </a:cubicBezTo>
                  <a:cubicBezTo>
                    <a:pt x="358" y="702"/>
                    <a:pt x="426" y="689"/>
                    <a:pt x="473" y="648"/>
                  </a:cubicBezTo>
                  <a:cubicBezTo>
                    <a:pt x="513" y="615"/>
                    <a:pt x="534" y="561"/>
                    <a:pt x="534" y="486"/>
                  </a:cubicBezTo>
                  <a:cubicBezTo>
                    <a:pt x="534" y="426"/>
                    <a:pt x="520" y="385"/>
                    <a:pt x="486" y="352"/>
                  </a:cubicBezTo>
                  <a:cubicBezTo>
                    <a:pt x="459" y="325"/>
                    <a:pt x="406" y="298"/>
                    <a:pt x="331" y="284"/>
                  </a:cubicBezTo>
                  <a:lnTo>
                    <a:pt x="257" y="271"/>
                  </a:lnTo>
                  <a:cubicBezTo>
                    <a:pt x="217" y="264"/>
                    <a:pt x="197" y="250"/>
                    <a:pt x="183" y="244"/>
                  </a:cubicBezTo>
                  <a:cubicBezTo>
                    <a:pt x="170" y="230"/>
                    <a:pt x="163" y="217"/>
                    <a:pt x="163" y="203"/>
                  </a:cubicBezTo>
                  <a:cubicBezTo>
                    <a:pt x="163" y="176"/>
                    <a:pt x="170" y="156"/>
                    <a:pt x="190" y="149"/>
                  </a:cubicBezTo>
                  <a:cubicBezTo>
                    <a:pt x="210" y="136"/>
                    <a:pt x="244" y="129"/>
                    <a:pt x="284" y="129"/>
                  </a:cubicBezTo>
                  <a:cubicBezTo>
                    <a:pt x="318" y="129"/>
                    <a:pt x="352" y="136"/>
                    <a:pt x="385" y="143"/>
                  </a:cubicBezTo>
                  <a:cubicBezTo>
                    <a:pt x="419" y="149"/>
                    <a:pt x="453" y="163"/>
                    <a:pt x="493" y="183"/>
                  </a:cubicBezTo>
                  <a:lnTo>
                    <a:pt x="493" y="35"/>
                  </a:lnTo>
                  <a:cubicBezTo>
                    <a:pt x="453" y="28"/>
                    <a:pt x="412" y="14"/>
                    <a:pt x="372" y="14"/>
                  </a:cubicBezTo>
                  <a:cubicBezTo>
                    <a:pt x="331" y="8"/>
                    <a:pt x="291" y="1"/>
                    <a:pt x="257" y="1"/>
                  </a:cubicBezTo>
                  <a:close/>
                </a:path>
              </a:pathLst>
            </a:custGeom>
            <a:solidFill>
              <a:srgbClr val="81b0b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5" name="Google Shape;2125;p70"/>
            <p:cNvSpPr/>
            <p:nvPr/>
          </p:nvSpPr>
          <p:spPr>
            <a:xfrm>
              <a:off x="373402" y="2394166"/>
              <a:ext cx="186596" cy="314495"/>
            </a:xfrm>
            <a:custGeom>
              <a:avLst/>
              <a:gdLst/>
              <a:rect l="l" t="t" r="r" b="b"/>
              <a:pathLst>
                <a:path w="5726" h="8794" extrusionOk="0">
                  <a:moveTo>
                    <a:pt x="2172" y="1"/>
                  </a:moveTo>
                  <a:cubicBezTo>
                    <a:pt x="2044" y="1"/>
                    <a:pt x="1936" y="102"/>
                    <a:pt x="1936" y="230"/>
                  </a:cubicBezTo>
                  <a:lnTo>
                    <a:pt x="1936" y="372"/>
                  </a:lnTo>
                  <a:lnTo>
                    <a:pt x="965" y="372"/>
                  </a:lnTo>
                  <a:cubicBezTo>
                    <a:pt x="601" y="372"/>
                    <a:pt x="304" y="722"/>
                    <a:pt x="304" y="1147"/>
                  </a:cubicBezTo>
                  <a:lnTo>
                    <a:pt x="237" y="1147"/>
                  </a:lnTo>
                  <a:cubicBezTo>
                    <a:pt x="102" y="1147"/>
                    <a:pt x="1" y="1255"/>
                    <a:pt x="1" y="1383"/>
                  </a:cubicBezTo>
                  <a:lnTo>
                    <a:pt x="1" y="1558"/>
                  </a:lnTo>
                  <a:cubicBezTo>
                    <a:pt x="1" y="1693"/>
                    <a:pt x="102" y="1801"/>
                    <a:pt x="237" y="1801"/>
                  </a:cubicBezTo>
                  <a:lnTo>
                    <a:pt x="223" y="1801"/>
                  </a:lnTo>
                  <a:lnTo>
                    <a:pt x="237" y="1956"/>
                  </a:lnTo>
                  <a:lnTo>
                    <a:pt x="580" y="7593"/>
                  </a:lnTo>
                  <a:cubicBezTo>
                    <a:pt x="547" y="7573"/>
                    <a:pt x="500" y="7553"/>
                    <a:pt x="452" y="7553"/>
                  </a:cubicBezTo>
                  <a:cubicBezTo>
                    <a:pt x="331" y="7553"/>
                    <a:pt x="230" y="7654"/>
                    <a:pt x="230" y="7775"/>
                  </a:cubicBezTo>
                  <a:lnTo>
                    <a:pt x="230" y="8571"/>
                  </a:lnTo>
                  <a:cubicBezTo>
                    <a:pt x="230" y="8692"/>
                    <a:pt x="331" y="8794"/>
                    <a:pt x="452" y="8794"/>
                  </a:cubicBezTo>
                  <a:cubicBezTo>
                    <a:pt x="574" y="8794"/>
                    <a:pt x="675" y="8692"/>
                    <a:pt x="675" y="8571"/>
                  </a:cubicBezTo>
                  <a:lnTo>
                    <a:pt x="675" y="8477"/>
                  </a:lnTo>
                  <a:lnTo>
                    <a:pt x="5051" y="8477"/>
                  </a:lnTo>
                  <a:lnTo>
                    <a:pt x="5051" y="8571"/>
                  </a:lnTo>
                  <a:cubicBezTo>
                    <a:pt x="5051" y="8692"/>
                    <a:pt x="5152" y="8794"/>
                    <a:pt x="5274" y="8794"/>
                  </a:cubicBezTo>
                  <a:cubicBezTo>
                    <a:pt x="5395" y="8794"/>
                    <a:pt x="5489" y="8692"/>
                    <a:pt x="5489" y="8571"/>
                  </a:cubicBezTo>
                  <a:lnTo>
                    <a:pt x="5489" y="7775"/>
                  </a:lnTo>
                  <a:cubicBezTo>
                    <a:pt x="5489" y="7654"/>
                    <a:pt x="5395" y="7553"/>
                    <a:pt x="5274" y="7553"/>
                  </a:cubicBezTo>
                  <a:cubicBezTo>
                    <a:pt x="5220" y="7553"/>
                    <a:pt x="5179" y="7573"/>
                    <a:pt x="5139" y="7593"/>
                  </a:cubicBezTo>
                  <a:lnTo>
                    <a:pt x="5489" y="1956"/>
                  </a:lnTo>
                  <a:lnTo>
                    <a:pt x="5496" y="1801"/>
                  </a:lnTo>
                  <a:lnTo>
                    <a:pt x="5489" y="1801"/>
                  </a:lnTo>
                  <a:cubicBezTo>
                    <a:pt x="5617" y="1801"/>
                    <a:pt x="5725" y="1693"/>
                    <a:pt x="5725" y="1558"/>
                  </a:cubicBezTo>
                  <a:lnTo>
                    <a:pt x="5725" y="1383"/>
                  </a:lnTo>
                  <a:cubicBezTo>
                    <a:pt x="5725" y="1255"/>
                    <a:pt x="5617" y="1147"/>
                    <a:pt x="5489" y="1147"/>
                  </a:cubicBezTo>
                  <a:lnTo>
                    <a:pt x="5422" y="1147"/>
                  </a:lnTo>
                  <a:cubicBezTo>
                    <a:pt x="5422" y="722"/>
                    <a:pt x="5125" y="372"/>
                    <a:pt x="4754" y="372"/>
                  </a:cubicBezTo>
                  <a:lnTo>
                    <a:pt x="3783" y="372"/>
                  </a:lnTo>
                  <a:lnTo>
                    <a:pt x="3783" y="230"/>
                  </a:lnTo>
                  <a:cubicBezTo>
                    <a:pt x="3783" y="102"/>
                    <a:pt x="3682" y="1"/>
                    <a:pt x="3554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126" name="Google Shape;2126;p70"/>
            <p:cNvGrpSpPr/>
            <p:nvPr/>
          </p:nvGrpSpPr>
          <p:grpSpPr>
            <a:xfrm rot="0">
              <a:off x="373419" y="2394166"/>
              <a:ext cx="186563" cy="314501"/>
              <a:chOff x="-86117" y="2394166"/>
              <a:chExt cx="186563" cy="314501"/>
            </a:xfrm>
          </p:grpSpPr>
          <p:sp>
            <p:nvSpPr>
              <p:cNvPr id="2127" name="Google Shape;2127;p70"/>
              <p:cNvSpPr/>
              <p:nvPr/>
            </p:nvSpPr>
            <p:spPr>
              <a:xfrm>
                <a:off x="78442" y="2664251"/>
                <a:ext cx="14306" cy="44417"/>
              </a:xfrm>
              <a:custGeom>
                <a:avLst/>
                <a:gdLst/>
                <a:rect l="l" t="t" r="r" b="b"/>
                <a:pathLst>
                  <a:path w="439" h="1242" extrusionOk="0">
                    <a:moveTo>
                      <a:pt x="223" y="1"/>
                    </a:moveTo>
                    <a:cubicBezTo>
                      <a:pt x="102" y="1"/>
                      <a:pt x="1" y="102"/>
                      <a:pt x="1" y="223"/>
                    </a:cubicBezTo>
                    <a:lnTo>
                      <a:pt x="1" y="1019"/>
                    </a:lnTo>
                    <a:cubicBezTo>
                      <a:pt x="1" y="1140"/>
                      <a:pt x="95" y="1242"/>
                      <a:pt x="223" y="1242"/>
                    </a:cubicBezTo>
                    <a:cubicBezTo>
                      <a:pt x="344" y="1242"/>
                      <a:pt x="439" y="1140"/>
                      <a:pt x="439" y="1019"/>
                    </a:cubicBezTo>
                    <a:lnTo>
                      <a:pt x="439" y="223"/>
                    </a:lnTo>
                    <a:cubicBezTo>
                      <a:pt x="439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28" name="Google Shape;2128;p70"/>
              <p:cNvSpPr/>
              <p:nvPr/>
            </p:nvSpPr>
            <p:spPr>
              <a:xfrm>
                <a:off x="-78654" y="2664251"/>
                <a:ext cx="14534" cy="44417"/>
              </a:xfrm>
              <a:custGeom>
                <a:avLst/>
                <a:gdLst/>
                <a:rect l="l" t="t" r="r" b="b"/>
                <a:pathLst>
                  <a:path w="446" h="1242" extrusionOk="0">
                    <a:moveTo>
                      <a:pt x="223" y="1"/>
                    </a:moveTo>
                    <a:cubicBezTo>
                      <a:pt x="101" y="1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1" y="1242"/>
                      <a:pt x="223" y="1242"/>
                    </a:cubicBezTo>
                    <a:cubicBezTo>
                      <a:pt x="344" y="1242"/>
                      <a:pt x="445" y="1140"/>
                      <a:pt x="445" y="1019"/>
                    </a:cubicBezTo>
                    <a:lnTo>
                      <a:pt x="445" y="223"/>
                    </a:lnTo>
                    <a:cubicBezTo>
                      <a:pt x="445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29" name="Google Shape;2129;p70"/>
              <p:cNvSpPr/>
              <p:nvPr/>
            </p:nvSpPr>
            <p:spPr>
              <a:xfrm>
                <a:off x="-78883" y="2458576"/>
                <a:ext cx="171866" cy="238750"/>
              </a:xfrm>
              <a:custGeom>
                <a:avLst/>
                <a:gdLst/>
                <a:rect l="l" t="t" r="r" b="b"/>
                <a:pathLst>
                  <a:path w="5274" h="6676" extrusionOk="0">
                    <a:moveTo>
                      <a:pt x="1" y="0"/>
                    </a:moveTo>
                    <a:lnTo>
                      <a:pt x="14" y="162"/>
                    </a:lnTo>
                    <a:lnTo>
                      <a:pt x="412" y="6676"/>
                    </a:lnTo>
                    <a:lnTo>
                      <a:pt x="4862" y="6676"/>
                    </a:lnTo>
                    <a:lnTo>
                      <a:pt x="5267" y="162"/>
                    </a:lnTo>
                    <a:lnTo>
                      <a:pt x="5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30" name="Google Shape;2130;p70"/>
              <p:cNvSpPr/>
              <p:nvPr/>
            </p:nvSpPr>
            <p:spPr>
              <a:xfrm>
                <a:off x="-78883" y="2458576"/>
                <a:ext cx="171866" cy="5829"/>
              </a:xfrm>
              <a:custGeom>
                <a:avLst/>
                <a:gdLst/>
                <a:rect l="l" t="t" r="r" b="b"/>
                <a:pathLst>
                  <a:path w="5274" h="163" extrusionOk="0">
                    <a:moveTo>
                      <a:pt x="1" y="0"/>
                    </a:moveTo>
                    <a:lnTo>
                      <a:pt x="14" y="162"/>
                    </a:lnTo>
                    <a:lnTo>
                      <a:pt x="5267" y="162"/>
                    </a:lnTo>
                    <a:lnTo>
                      <a:pt x="52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31" name="Google Shape;2131;p70"/>
              <p:cNvSpPr/>
              <p:nvPr/>
            </p:nvSpPr>
            <p:spPr>
              <a:xfrm>
                <a:off x="-86117" y="2435187"/>
                <a:ext cx="186563" cy="23424"/>
              </a:xfrm>
              <a:custGeom>
                <a:avLst/>
                <a:gdLst/>
                <a:rect l="l" t="t" r="r" b="b"/>
                <a:pathLst>
                  <a:path w="5725" h="655" extrusionOk="0">
                    <a:moveTo>
                      <a:pt x="236" y="0"/>
                    </a:moveTo>
                    <a:cubicBezTo>
                      <a:pt x="101" y="0"/>
                      <a:pt x="0" y="108"/>
                      <a:pt x="0" y="243"/>
                    </a:cubicBezTo>
                    <a:lnTo>
                      <a:pt x="0" y="411"/>
                    </a:lnTo>
                    <a:cubicBezTo>
                      <a:pt x="0" y="546"/>
                      <a:pt x="101" y="654"/>
                      <a:pt x="236" y="654"/>
                    </a:cubicBezTo>
                    <a:lnTo>
                      <a:pt x="5489" y="654"/>
                    </a:lnTo>
                    <a:cubicBezTo>
                      <a:pt x="5617" y="654"/>
                      <a:pt x="5725" y="546"/>
                      <a:pt x="5725" y="411"/>
                    </a:cubicBezTo>
                    <a:lnTo>
                      <a:pt x="5725" y="243"/>
                    </a:lnTo>
                    <a:cubicBezTo>
                      <a:pt x="5725" y="108"/>
                      <a:pt x="5617" y="0"/>
                      <a:pt x="5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32" name="Google Shape;2132;p70"/>
              <p:cNvSpPr/>
              <p:nvPr/>
            </p:nvSpPr>
            <p:spPr>
              <a:xfrm>
                <a:off x="-23063" y="2394166"/>
                <a:ext cx="60222" cy="21744"/>
              </a:xfrm>
              <a:custGeom>
                <a:avLst/>
                <a:gdLst/>
                <a:rect l="l" t="t" r="r" b="b"/>
                <a:pathLst>
                  <a:path w="1848" h="608" fill="none" extrusionOk="0">
                    <a:moveTo>
                      <a:pt x="236" y="1"/>
                    </a:moveTo>
                    <a:lnTo>
                      <a:pt x="1619" y="1"/>
                    </a:lnTo>
                    <a:cubicBezTo>
                      <a:pt x="1747" y="1"/>
                      <a:pt x="1848" y="102"/>
                      <a:pt x="1848" y="230"/>
                    </a:cubicBezTo>
                    <a:lnTo>
                      <a:pt x="1848" y="608"/>
                    </a:lnTo>
                    <a:lnTo>
                      <a:pt x="0" y="608"/>
                    </a:lnTo>
                    <a:lnTo>
                      <a:pt x="0" y="230"/>
                    </a:lnTo>
                    <a:cubicBezTo>
                      <a:pt x="0" y="102"/>
                      <a:pt x="108" y="1"/>
                      <a:pt x="236" y="1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chemeClr val="dk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33" name="Google Shape;2133;p70"/>
              <p:cNvSpPr/>
              <p:nvPr/>
            </p:nvSpPr>
            <p:spPr>
              <a:xfrm>
                <a:off x="-76243" y="2407435"/>
                <a:ext cx="166815" cy="27787"/>
              </a:xfrm>
              <a:custGeom>
                <a:avLst/>
                <a:gdLst/>
                <a:rect l="l" t="t" r="r" b="b"/>
                <a:pathLst>
                  <a:path w="5119" h="777" extrusionOk="0">
                    <a:moveTo>
                      <a:pt x="661" y="1"/>
                    </a:moveTo>
                    <a:cubicBezTo>
                      <a:pt x="297" y="1"/>
                      <a:pt x="1" y="351"/>
                      <a:pt x="1" y="776"/>
                    </a:cubicBezTo>
                    <a:lnTo>
                      <a:pt x="5118" y="776"/>
                    </a:lnTo>
                    <a:cubicBezTo>
                      <a:pt x="5118" y="351"/>
                      <a:pt x="4822" y="1"/>
                      <a:pt x="4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 txBox="1">
            <a:spLocks noGrp="1"/>
          </p:cNvSpPr>
          <p:nvPr>
            <p:ph type="title" idx="0"/>
          </p:nvPr>
        </p:nvSpPr>
        <p:spPr>
          <a:xfrm>
            <a:off x="713225" y="537825"/>
            <a:ext cx="771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effectLst/>
              </a:rPr>
              <a:t>Table of contents</a:t>
            </a:r>
            <a:endParaRPr>
              <a:effectLst/>
            </a:endParaRPr>
          </a:p>
        </p:txBody>
      </p:sp>
      <p:sp>
        <p:nvSpPr>
          <p:cNvPr id="606" name="Google Shape;606;p39"/>
          <p:cNvSpPr txBox="1">
            <a:spLocks noGrp="1"/>
          </p:cNvSpPr>
          <p:nvPr>
            <p:ph type="title" idx="2"/>
          </p:nvPr>
        </p:nvSpPr>
        <p:spPr>
          <a:xfrm>
            <a:off x="1349491" y="1640568"/>
            <a:ext cx="852900" cy="5934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effectLst/>
              </a:rPr>
              <a:t>01</a:t>
            </a:r>
            <a:endParaRPr>
              <a:effectLst/>
            </a:endParaRPr>
          </a:p>
        </p:txBody>
      </p:sp>
      <p:sp>
        <p:nvSpPr>
          <p:cNvPr id="608" name="Google Shape;608;p39"/>
          <p:cNvSpPr txBox="1">
            <a:spLocks noGrp="1"/>
          </p:cNvSpPr>
          <p:nvPr>
            <p:ph type="title" idx="3"/>
          </p:nvPr>
        </p:nvSpPr>
        <p:spPr>
          <a:xfrm>
            <a:off x="1333068" y="2561400"/>
            <a:ext cx="852900" cy="5934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effectLst/>
              </a:rPr>
              <a:t>0</a:t>
            </a:r>
            <a:r>
              <a:rPr lang="en-US" altLang="ko-KR">
                <a:effectLst/>
              </a:rPr>
              <a:t>3</a:t>
            </a:r>
            <a:endParaRPr lang="en-US" altLang="ko-KR">
              <a:effectLst/>
            </a:endParaRPr>
          </a:p>
        </p:txBody>
      </p:sp>
      <p:sp>
        <p:nvSpPr>
          <p:cNvPr id="610" name="Google Shape;610;p39"/>
          <p:cNvSpPr txBox="1">
            <a:spLocks noGrp="1"/>
          </p:cNvSpPr>
          <p:nvPr>
            <p:ph type="title" idx="5"/>
          </p:nvPr>
        </p:nvSpPr>
        <p:spPr>
          <a:xfrm>
            <a:off x="4941504" y="1640568"/>
            <a:ext cx="852900" cy="5934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effectLst/>
              </a:rPr>
              <a:t>0</a:t>
            </a:r>
            <a:r>
              <a:rPr lang="en-US" altLang="ko-KR">
                <a:effectLst/>
              </a:rPr>
              <a:t>2</a:t>
            </a:r>
            <a:endParaRPr lang="en-US" altLang="ko-KR">
              <a:effectLst/>
            </a:endParaRPr>
          </a:p>
        </p:txBody>
      </p:sp>
      <p:sp>
        <p:nvSpPr>
          <p:cNvPr id="612" name="Google Shape;612;p39"/>
          <p:cNvSpPr txBox="1">
            <a:spLocks noGrp="1"/>
          </p:cNvSpPr>
          <p:nvPr>
            <p:ph type="title" idx="7"/>
          </p:nvPr>
        </p:nvSpPr>
        <p:spPr>
          <a:xfrm>
            <a:off x="4941504" y="2561400"/>
            <a:ext cx="852900" cy="5934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effectLst/>
              </a:rPr>
              <a:t>04</a:t>
            </a:r>
            <a:endParaRPr>
              <a:effectLst/>
            </a:endParaRPr>
          </a:p>
        </p:txBody>
      </p:sp>
      <p:sp>
        <p:nvSpPr>
          <p:cNvPr id="614" name="Google Shape;614;p39"/>
          <p:cNvSpPr txBox="1">
            <a:spLocks noGrp="1"/>
          </p:cNvSpPr>
          <p:nvPr>
            <p:ph type="subTitle" idx="9"/>
          </p:nvPr>
        </p:nvSpPr>
        <p:spPr>
          <a:xfrm>
            <a:off x="2336501" y="1602522"/>
            <a:ext cx="28113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프로젝트 개요</a:t>
            </a: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5" name="Google Shape;615;p39"/>
          <p:cNvSpPr txBox="1">
            <a:spLocks noGrp="1"/>
          </p:cNvSpPr>
          <p:nvPr>
            <p:ph type="subTitle" idx="13"/>
          </p:nvPr>
        </p:nvSpPr>
        <p:spPr>
          <a:xfrm>
            <a:off x="2320078" y="2571750"/>
            <a:ext cx="28113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작업물 소개</a:t>
            </a: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6" name="Google Shape;616;p39"/>
          <p:cNvSpPr txBox="1">
            <a:spLocks noGrp="1"/>
          </p:cNvSpPr>
          <p:nvPr>
            <p:ph type="subTitle" idx="14"/>
          </p:nvPr>
        </p:nvSpPr>
        <p:spPr>
          <a:xfrm>
            <a:off x="5912142" y="1627156"/>
            <a:ext cx="28113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프로젝트 소개</a:t>
            </a: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7" name="Google Shape;617;p39"/>
          <p:cNvSpPr txBox="1">
            <a:spLocks noGrp="1"/>
          </p:cNvSpPr>
          <p:nvPr>
            <p:ph type="subTitle" idx="15"/>
          </p:nvPr>
        </p:nvSpPr>
        <p:spPr>
          <a:xfrm>
            <a:off x="5977831" y="2571750"/>
            <a:ext cx="28113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기대효과</a:t>
            </a:r>
            <a:endParaRPr xmlns:mc="http://schemas.openxmlformats.org/markup-compatibility/2006" xmlns:hp="http://schemas.haansoft.com/office/presentation/8.0" lang="en-US" altLang="ko-KR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18" name="Google Shape;618;p39"/>
          <p:cNvSpPr/>
          <p:nvPr/>
        </p:nvSpPr>
        <p:spPr>
          <a:xfrm>
            <a:off x="8888729" y="2860725"/>
            <a:ext cx="75925" cy="81973"/>
          </a:xfrm>
          <a:custGeom>
            <a:avLst/>
            <a:gdLst/>
            <a:rect l="l" t="t" r="r" b="b"/>
            <a:pathLst>
              <a:path w="433" h="426" extrusionOk="0">
                <a:moveTo>
                  <a:pt x="216" y="0"/>
                </a:moveTo>
                <a:cubicBezTo>
                  <a:pt x="95" y="0"/>
                  <a:pt x="1" y="95"/>
                  <a:pt x="1" y="209"/>
                </a:cubicBezTo>
                <a:cubicBezTo>
                  <a:pt x="1" y="331"/>
                  <a:pt x="95" y="425"/>
                  <a:pt x="216" y="425"/>
                </a:cubicBezTo>
                <a:cubicBezTo>
                  <a:pt x="338" y="425"/>
                  <a:pt x="432" y="331"/>
                  <a:pt x="432" y="209"/>
                </a:cubicBezTo>
                <a:cubicBezTo>
                  <a:pt x="432" y="95"/>
                  <a:pt x="338" y="0"/>
                  <a:pt x="2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619" name="Google Shape;619;p39"/>
          <p:cNvGrpSpPr/>
          <p:nvPr/>
        </p:nvGrpSpPr>
        <p:grpSpPr>
          <a:xfrm rot="0">
            <a:off x="3970748" y="3855915"/>
            <a:ext cx="1203662" cy="1129656"/>
            <a:chOff x="7599293" y="-1652151"/>
            <a:chExt cx="945532" cy="887396"/>
          </a:xfrm>
        </p:grpSpPr>
        <p:grpSp>
          <p:nvGrpSpPr>
            <p:cNvPr id="620" name="Google Shape;620;p39"/>
            <p:cNvGrpSpPr/>
            <p:nvPr/>
          </p:nvGrpSpPr>
          <p:grpSpPr>
            <a:xfrm rot="0">
              <a:off x="7599293" y="-1432925"/>
              <a:ext cx="506702" cy="668170"/>
              <a:chOff x="7599293" y="-1432925"/>
              <a:chExt cx="506702" cy="668170"/>
            </a:xfrm>
          </p:grpSpPr>
          <p:sp>
            <p:nvSpPr>
              <p:cNvPr id="621" name="Google Shape;621;p39"/>
              <p:cNvSpPr/>
              <p:nvPr/>
            </p:nvSpPr>
            <p:spPr>
              <a:xfrm rot="9899915">
                <a:off x="7669899" y="-1395736"/>
                <a:ext cx="365490" cy="593794"/>
              </a:xfrm>
              <a:custGeom>
                <a:avLst/>
                <a:gdLst/>
                <a:rect l="l" t="t" r="r" b="b"/>
                <a:pathLst>
                  <a:path w="2806" h="4154" extrusionOk="0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mc:Ignorable="hp" hp:hslEmbossed="0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grpSp>
            <p:nvGrpSpPr>
              <p:cNvPr id="622" name="Google Shape;622;p39"/>
              <p:cNvGrpSpPr/>
              <p:nvPr/>
            </p:nvGrpSpPr>
            <p:grpSpPr>
              <a:xfrm rot="9899915">
                <a:off x="7669899" y="-1395737"/>
                <a:ext cx="365490" cy="593794"/>
                <a:chOff x="1332603" y="953837"/>
                <a:chExt cx="91441" cy="148558"/>
              </a:xfrm>
            </p:grpSpPr>
            <p:sp>
              <p:nvSpPr>
                <p:cNvPr id="623" name="Google Shape;623;p39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avLst/>
                  <a:gdLst/>
                  <a:rect l="l" t="t" r="r" b="b"/>
                  <a:pathLst>
                    <a:path w="2806" h="3999" extrusionOk="0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mc:Ignorable="hp" hp:hslEmbossed="0">
                    <a:effectLst>
                      <a:outerShdw blurRad="76200" dist="762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24" name="Google Shape;624;p39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avLst/>
                  <a:gdLst/>
                  <a:rect l="l" t="t" r="r" b="b"/>
                  <a:pathLst>
                    <a:path w="1566" h="3966" extrusionOk="0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xmlns:mc="http://schemas.openxmlformats.org/markup-compatibility/2006" xmlns:hp="http://schemas.haansoft.com/office/presentation/8.0" mc:Ignorable="hp" hp:hslEmbossed="0">
                    <a:effectLst>
                      <a:outerShdw blurRad="76200" dist="76200" dir="2700000" algn="ctr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25" name="Google Shape;625;p39"/>
            <p:cNvGrpSpPr/>
            <p:nvPr/>
          </p:nvGrpSpPr>
          <p:grpSpPr>
            <a:xfrm rot="0">
              <a:off x="7621942" y="-1652151"/>
              <a:ext cx="922883" cy="812239"/>
              <a:chOff x="7621942" y="-1652151"/>
              <a:chExt cx="922883" cy="812239"/>
            </a:xfrm>
          </p:grpSpPr>
          <p:sp>
            <p:nvSpPr>
              <p:cNvPr id="626" name="Google Shape;626;p39"/>
              <p:cNvSpPr/>
              <p:nvPr/>
            </p:nvSpPr>
            <p:spPr>
              <a:xfrm rot="7199985">
                <a:off x="7841411" y="-1639159"/>
                <a:ext cx="483944" cy="786252"/>
              </a:xfrm>
              <a:custGeom>
                <a:avLst/>
                <a:gdLst/>
                <a:rect l="l" t="t" r="r" b="b"/>
                <a:pathLst>
                  <a:path w="2806" h="4154" extrusionOk="0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mc:Ignorable="hp" hp:hslEmbossed="0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 rot="7199966">
                <a:off x="7854115" y="-1617152"/>
                <a:ext cx="483945" cy="756913"/>
              </a:xfrm>
              <a:custGeom>
                <a:avLst/>
                <a:gdLst/>
                <a:rect l="l" t="t" r="r" b="b"/>
                <a:pathLst>
                  <a:path w="2806" h="3999" extrusionOk="0">
                    <a:moveTo>
                      <a:pt x="1073" y="0"/>
                    </a:moveTo>
                    <a:lnTo>
                      <a:pt x="1066" y="13"/>
                    </a:lnTo>
                    <a:lnTo>
                      <a:pt x="729" y="479"/>
                    </a:lnTo>
                    <a:cubicBezTo>
                      <a:pt x="1" y="1504"/>
                      <a:pt x="230" y="2920"/>
                      <a:pt x="1255" y="3655"/>
                    </a:cubicBezTo>
                    <a:lnTo>
                      <a:pt x="1451" y="3796"/>
                    </a:lnTo>
                    <a:lnTo>
                      <a:pt x="1734" y="3999"/>
                    </a:lnTo>
                    <a:lnTo>
                      <a:pt x="2071" y="3520"/>
                    </a:lnTo>
                    <a:cubicBezTo>
                      <a:pt x="2806" y="2495"/>
                      <a:pt x="2570" y="1079"/>
                      <a:pt x="1552" y="344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mc:Ignorable="hp" hp:hslEmbossed="0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 rot="7199985">
                <a:off x="7930003" y="-1625190"/>
                <a:ext cx="270084" cy="750668"/>
              </a:xfrm>
              <a:custGeom>
                <a:avLst/>
                <a:gdLst/>
                <a:rect l="l" t="t" r="r" b="b"/>
                <a:pathLst>
                  <a:path w="1566" h="3966" extrusionOk="0">
                    <a:moveTo>
                      <a:pt x="453" y="1"/>
                    </a:moveTo>
                    <a:lnTo>
                      <a:pt x="635" y="1241"/>
                    </a:lnTo>
                    <a:lnTo>
                      <a:pt x="635" y="1241"/>
                    </a:lnTo>
                    <a:lnTo>
                      <a:pt x="109" y="898"/>
                    </a:lnTo>
                    <a:lnTo>
                      <a:pt x="109" y="898"/>
                    </a:lnTo>
                    <a:lnTo>
                      <a:pt x="648" y="1316"/>
                    </a:lnTo>
                    <a:lnTo>
                      <a:pt x="770" y="2152"/>
                    </a:lnTo>
                    <a:lnTo>
                      <a:pt x="1" y="1660"/>
                    </a:lnTo>
                    <a:lnTo>
                      <a:pt x="790" y="2293"/>
                    </a:lnTo>
                    <a:lnTo>
                      <a:pt x="790" y="2287"/>
                    </a:lnTo>
                    <a:lnTo>
                      <a:pt x="911" y="3096"/>
                    </a:lnTo>
                    <a:lnTo>
                      <a:pt x="156" y="2610"/>
                    </a:lnTo>
                    <a:lnTo>
                      <a:pt x="156" y="2610"/>
                    </a:lnTo>
                    <a:lnTo>
                      <a:pt x="931" y="3237"/>
                    </a:lnTo>
                    <a:lnTo>
                      <a:pt x="1053" y="3966"/>
                    </a:lnTo>
                    <a:lnTo>
                      <a:pt x="1161" y="3945"/>
                    </a:lnTo>
                    <a:lnTo>
                      <a:pt x="1026" y="3224"/>
                    </a:lnTo>
                    <a:lnTo>
                      <a:pt x="1565" y="2381"/>
                    </a:lnTo>
                    <a:lnTo>
                      <a:pt x="1565" y="2381"/>
                    </a:lnTo>
                    <a:lnTo>
                      <a:pt x="1006" y="3082"/>
                    </a:lnTo>
                    <a:lnTo>
                      <a:pt x="857" y="2273"/>
                    </a:lnTo>
                    <a:lnTo>
                      <a:pt x="864" y="2280"/>
                    </a:lnTo>
                    <a:lnTo>
                      <a:pt x="1410" y="1424"/>
                    </a:lnTo>
                    <a:lnTo>
                      <a:pt x="837" y="2138"/>
                    </a:lnTo>
                    <a:lnTo>
                      <a:pt x="689" y="1309"/>
                    </a:lnTo>
                    <a:lnTo>
                      <a:pt x="1060" y="743"/>
                    </a:lnTo>
                    <a:lnTo>
                      <a:pt x="675" y="1235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mc:Ignorable="hp" hp:hslEmbossed="0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29" name="Google Shape;612;p39"/>
          <p:cNvSpPr txBox="1">
            <a:spLocks noGrp="1"/>
          </p:cNvSpPr>
          <p:nvPr/>
        </p:nvSpPr>
        <p:spPr>
          <a:xfrm>
            <a:off x="3351959" y="3346060"/>
            <a:ext cx="852900" cy="593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dson"/>
              <a:buNone/>
              <a:defRPr/>
            </a:pPr>
            <a:r>
              <a:rPr xmlns:mc="http://schemas.openxmlformats.org/markup-compatibility/2006" xmlns:hp="http://schemas.haansoft.com/office/presentation/8.0" kumimoji="0" lang="en" sz="3500" b="1" i="0" u="none" strike="noStrike" kern="0" cap="none" spc="0" normalizeH="0" baseline="0" mc:Ignorable="hp" hp:hslEmbossed="0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  <a:solidFill>
                  <a:schemeClr val="dk1"/>
                </a:solidFill>
                <a:effectLst/>
                <a:latin typeface="Judson"/>
                <a:ea typeface="Judson"/>
                <a:cs typeface="Judson"/>
                <a:sym typeface="Judson"/>
              </a:rPr>
              <a:t>5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<a:solidFill>
                <a:schemeClr val="dk1"/>
              </a:solidFill>
              <a:effectLst/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630" name="Google Shape;617;p39"/>
          <p:cNvSpPr txBox="1">
            <a:spLocks noGrp="1"/>
          </p:cNvSpPr>
          <p:nvPr>
            <p:ph type="subTitle" idx="1"/>
          </p:nvPr>
        </p:nvSpPr>
        <p:spPr>
          <a:xfrm>
            <a:off x="4437553" y="3339987"/>
            <a:ext cx="28113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참고자료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2138;p71"/>
          <p:cNvSpPr txBox="1">
            <a:spLocks noGrp="1"/>
          </p:cNvSpPr>
          <p:nvPr>
            <p:ph type="title" idx="0"/>
          </p:nvPr>
        </p:nvSpPr>
        <p:spPr>
          <a:xfrm>
            <a:off x="4401289" y="2078770"/>
            <a:ext cx="4554900" cy="12402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8900"/>
              <a:t>Thanks!</a:t>
            </a:r>
            <a:endParaRPr sz="8900"/>
          </a:p>
        </p:txBody>
      </p:sp>
      <p:grpSp>
        <p:nvGrpSpPr>
          <p:cNvPr id="722" name="Google Shape;2141;p71"/>
          <p:cNvGrpSpPr/>
          <p:nvPr/>
        </p:nvGrpSpPr>
        <p:grpSpPr>
          <a:xfrm rot="0">
            <a:off x="2485896" y="1228799"/>
            <a:ext cx="285731" cy="282000"/>
            <a:chOff x="2485896" y="1228799"/>
            <a:chExt cx="285731" cy="282000"/>
          </a:xfrm>
        </p:grpSpPr>
        <p:sp>
          <p:nvSpPr>
            <p:cNvPr id="723" name="Google Shape;2142;p71"/>
            <p:cNvSpPr/>
            <p:nvPr/>
          </p:nvSpPr>
          <p:spPr>
            <a:xfrm rot="553435">
              <a:off x="2503936" y="1247165"/>
              <a:ext cx="248919" cy="245269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24" name="Google Shape;2143;p71"/>
            <p:cNvGrpSpPr/>
            <p:nvPr/>
          </p:nvGrpSpPr>
          <p:grpSpPr>
            <a:xfrm rot="699870">
              <a:off x="2511686" y="1250605"/>
              <a:ext cx="238310" cy="238322"/>
              <a:chOff x="864491" y="1723250"/>
              <a:chExt cx="397866" cy="397887"/>
            </a:xfrm>
          </p:grpSpPr>
          <p:sp>
            <p:nvSpPr>
              <p:cNvPr id="725" name="Google Shape;2144;p71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6" name="Google Shape;2145;p71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7" name="Google Shape;2146;p71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28" name="Google Shape;2147;p71"/>
          <p:cNvGrpSpPr/>
          <p:nvPr/>
        </p:nvGrpSpPr>
        <p:grpSpPr>
          <a:xfrm rot="0">
            <a:off x="3835177" y="1868893"/>
            <a:ext cx="327716" cy="327716"/>
            <a:chOff x="3835177" y="1868893"/>
            <a:chExt cx="327716" cy="327716"/>
          </a:xfrm>
        </p:grpSpPr>
        <p:sp>
          <p:nvSpPr>
            <p:cNvPr id="729" name="Google Shape;2148;p71"/>
            <p:cNvSpPr/>
            <p:nvPr/>
          </p:nvSpPr>
          <p:spPr>
            <a:xfrm rot="20698508">
              <a:off x="3874645" y="1910056"/>
              <a:ext cx="248806" cy="24538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30" name="Google Shape;2149;p71"/>
            <p:cNvGrpSpPr/>
            <p:nvPr/>
          </p:nvGrpSpPr>
          <p:grpSpPr>
            <a:xfrm rot="20427374">
              <a:off x="3870711" y="1904427"/>
              <a:ext cx="256647" cy="256647"/>
              <a:chOff x="1190625" y="238125"/>
              <a:chExt cx="5235075" cy="5235075"/>
            </a:xfrm>
          </p:grpSpPr>
          <p:sp>
            <p:nvSpPr>
              <p:cNvPr id="731" name="Google Shape;2150;p71"/>
              <p:cNvSpPr/>
              <p:nvPr/>
            </p:nvSpPr>
            <p:spPr>
              <a:xfrm>
                <a:off x="2315100" y="1168900"/>
                <a:ext cx="2952100" cy="3373700"/>
              </a:xfrm>
              <a:custGeom>
                <a:avLst/>
                <a:gdLst/>
                <a:rect l="l" t="t" r="r" b="b"/>
                <a:pathLst>
                  <a:path w="118084" h="134948" extrusionOk="0">
                    <a:moveTo>
                      <a:pt x="69703" y="1"/>
                    </a:moveTo>
                    <a:cubicBezTo>
                      <a:pt x="69732" y="18483"/>
                      <a:pt x="69791" y="73192"/>
                      <a:pt x="69614" y="94277"/>
                    </a:cubicBezTo>
                    <a:cubicBezTo>
                      <a:pt x="69555" y="101848"/>
                      <a:pt x="66627" y="108827"/>
                      <a:pt x="61393" y="113914"/>
                    </a:cubicBezTo>
                    <a:cubicBezTo>
                      <a:pt x="56291" y="118871"/>
                      <a:pt x="49391" y="121638"/>
                      <a:pt x="41981" y="121638"/>
                    </a:cubicBezTo>
                    <a:cubicBezTo>
                      <a:pt x="41788" y="121638"/>
                      <a:pt x="41595" y="121636"/>
                      <a:pt x="41402" y="121632"/>
                    </a:cubicBezTo>
                    <a:cubicBezTo>
                      <a:pt x="26527" y="121336"/>
                      <a:pt x="14462" y="109005"/>
                      <a:pt x="14491" y="94159"/>
                    </a:cubicBezTo>
                    <a:cubicBezTo>
                      <a:pt x="14491" y="82094"/>
                      <a:pt x="22387" y="71477"/>
                      <a:pt x="33950" y="67988"/>
                    </a:cubicBezTo>
                    <a:lnTo>
                      <a:pt x="33861" y="54473"/>
                    </a:lnTo>
                    <a:cubicBezTo>
                      <a:pt x="25522" y="56070"/>
                      <a:pt x="17360" y="60949"/>
                      <a:pt x="11238" y="68224"/>
                    </a:cubicBezTo>
                    <a:cubicBezTo>
                      <a:pt x="3401" y="77480"/>
                      <a:pt x="1" y="88984"/>
                      <a:pt x="1864" y="99837"/>
                    </a:cubicBezTo>
                    <a:cubicBezTo>
                      <a:pt x="3668" y="109951"/>
                      <a:pt x="8961" y="119148"/>
                      <a:pt x="16857" y="125772"/>
                    </a:cubicBezTo>
                    <a:cubicBezTo>
                      <a:pt x="23901" y="131741"/>
                      <a:pt x="32192" y="134947"/>
                      <a:pt x="40396" y="134947"/>
                    </a:cubicBezTo>
                    <a:cubicBezTo>
                      <a:pt x="41215" y="134947"/>
                      <a:pt x="42034" y="134915"/>
                      <a:pt x="42851" y="134851"/>
                    </a:cubicBezTo>
                    <a:cubicBezTo>
                      <a:pt x="66893" y="133017"/>
                      <a:pt x="82508" y="116634"/>
                      <a:pt x="82596" y="93183"/>
                    </a:cubicBezTo>
                    <a:lnTo>
                      <a:pt x="82626" y="43738"/>
                    </a:lnTo>
                    <a:cubicBezTo>
                      <a:pt x="82626" y="40066"/>
                      <a:pt x="85620" y="37517"/>
                      <a:pt x="88833" y="37517"/>
                    </a:cubicBezTo>
                    <a:cubicBezTo>
                      <a:pt x="90045" y="37517"/>
                      <a:pt x="91289" y="37880"/>
                      <a:pt x="92414" y="38681"/>
                    </a:cubicBezTo>
                    <a:cubicBezTo>
                      <a:pt x="100014" y="44064"/>
                      <a:pt x="111163" y="46104"/>
                      <a:pt x="118083" y="46873"/>
                    </a:cubicBezTo>
                    <a:lnTo>
                      <a:pt x="118083" y="34127"/>
                    </a:lnTo>
                    <a:cubicBezTo>
                      <a:pt x="112405" y="32530"/>
                      <a:pt x="106432" y="30697"/>
                      <a:pt x="101197" y="27503"/>
                    </a:cubicBezTo>
                    <a:cubicBezTo>
                      <a:pt x="91320" y="21441"/>
                      <a:pt x="85228" y="12214"/>
                      <a:pt x="83069" y="30"/>
                    </a:cubicBezTo>
                    <a:lnTo>
                      <a:pt x="830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2" name="Google Shape;2151;p71"/>
              <p:cNvSpPr/>
              <p:nvPr/>
            </p:nvSpPr>
            <p:spPr>
              <a:xfrm>
                <a:off x="1190625" y="238125"/>
                <a:ext cx="5235075" cy="5235075"/>
              </a:xfrm>
              <a:custGeom>
                <a:avLst/>
                <a:gdLst/>
                <a:rect l="l" t="t" r="r" b="b"/>
                <a:pathLst>
                  <a:path w="209403" h="209403" extrusionOk="0">
                    <a:moveTo>
                      <a:pt x="108469" y="24836"/>
                    </a:moveTo>
                    <a:cubicBezTo>
                      <a:pt x="108549" y="24836"/>
                      <a:pt x="108628" y="24838"/>
                      <a:pt x="108708" y="24841"/>
                    </a:cubicBezTo>
                    <a:lnTo>
                      <a:pt x="132248" y="24841"/>
                    </a:lnTo>
                    <a:cubicBezTo>
                      <a:pt x="132267" y="24841"/>
                      <a:pt x="132287" y="24841"/>
                      <a:pt x="132306" y="24841"/>
                    </a:cubicBezTo>
                    <a:cubicBezTo>
                      <a:pt x="136154" y="24841"/>
                      <a:pt x="139377" y="27758"/>
                      <a:pt x="139789" y="31583"/>
                    </a:cubicBezTo>
                    <a:cubicBezTo>
                      <a:pt x="140794" y="42082"/>
                      <a:pt x="144993" y="49445"/>
                      <a:pt x="152653" y="54147"/>
                    </a:cubicBezTo>
                    <a:cubicBezTo>
                      <a:pt x="156556" y="56542"/>
                      <a:pt x="161406" y="57991"/>
                      <a:pt x="166463" y="59411"/>
                    </a:cubicBezTo>
                    <a:cubicBezTo>
                      <a:pt x="167557" y="59736"/>
                      <a:pt x="168651" y="59973"/>
                      <a:pt x="169775" y="60150"/>
                    </a:cubicBezTo>
                    <a:cubicBezTo>
                      <a:pt x="173028" y="60357"/>
                      <a:pt x="175512" y="63078"/>
                      <a:pt x="175453" y="66331"/>
                    </a:cubicBezTo>
                    <a:lnTo>
                      <a:pt x="175453" y="90787"/>
                    </a:lnTo>
                    <a:cubicBezTo>
                      <a:pt x="175453" y="92414"/>
                      <a:pt x="174802" y="94011"/>
                      <a:pt x="173620" y="95194"/>
                    </a:cubicBezTo>
                    <a:cubicBezTo>
                      <a:pt x="172462" y="96322"/>
                      <a:pt x="170909" y="96969"/>
                      <a:pt x="169292" y="96969"/>
                    </a:cubicBezTo>
                    <a:cubicBezTo>
                      <a:pt x="169256" y="96969"/>
                      <a:pt x="169220" y="96969"/>
                      <a:pt x="169184" y="96968"/>
                    </a:cubicBezTo>
                    <a:cubicBezTo>
                      <a:pt x="168444" y="96968"/>
                      <a:pt x="154871" y="96702"/>
                      <a:pt x="141888" y="91970"/>
                    </a:cubicBezTo>
                    <a:cubicBezTo>
                      <a:pt x="141720" y="91905"/>
                      <a:pt x="141550" y="91875"/>
                      <a:pt x="141384" y="91875"/>
                    </a:cubicBezTo>
                    <a:cubicBezTo>
                      <a:pt x="140646" y="91875"/>
                      <a:pt x="139996" y="92474"/>
                      <a:pt x="139996" y="93271"/>
                    </a:cubicBezTo>
                    <a:lnTo>
                      <a:pt x="139966" y="130444"/>
                    </a:lnTo>
                    <a:cubicBezTo>
                      <a:pt x="139848" y="160371"/>
                      <a:pt x="119265" y="182077"/>
                      <a:pt x="88776" y="184443"/>
                    </a:cubicBezTo>
                    <a:cubicBezTo>
                      <a:pt x="87653" y="184532"/>
                      <a:pt x="86529" y="184561"/>
                      <a:pt x="85405" y="184561"/>
                    </a:cubicBezTo>
                    <a:cubicBezTo>
                      <a:pt x="61481" y="184561"/>
                      <a:pt x="39095" y="164896"/>
                      <a:pt x="34629" y="139168"/>
                    </a:cubicBezTo>
                    <a:cubicBezTo>
                      <a:pt x="32116" y="124707"/>
                      <a:pt x="36522" y="109507"/>
                      <a:pt x="46724" y="97441"/>
                    </a:cubicBezTo>
                    <a:cubicBezTo>
                      <a:pt x="56803" y="85541"/>
                      <a:pt x="70647" y="78721"/>
                      <a:pt x="84747" y="78721"/>
                    </a:cubicBezTo>
                    <a:cubicBezTo>
                      <a:pt x="84839" y="78721"/>
                      <a:pt x="84930" y="78721"/>
                      <a:pt x="85021" y="78722"/>
                    </a:cubicBezTo>
                    <a:cubicBezTo>
                      <a:pt x="88392" y="78722"/>
                      <a:pt x="91142" y="81472"/>
                      <a:pt x="91172" y="84873"/>
                    </a:cubicBezTo>
                    <a:lnTo>
                      <a:pt x="91349" y="108856"/>
                    </a:lnTo>
                    <a:cubicBezTo>
                      <a:pt x="91349" y="112641"/>
                      <a:pt x="88658" y="116013"/>
                      <a:pt x="84902" y="116545"/>
                    </a:cubicBezTo>
                    <a:cubicBezTo>
                      <a:pt x="77125" y="117580"/>
                      <a:pt x="71447" y="124441"/>
                      <a:pt x="71890" y="132277"/>
                    </a:cubicBezTo>
                    <a:cubicBezTo>
                      <a:pt x="72334" y="140114"/>
                      <a:pt x="78751" y="146295"/>
                      <a:pt x="86618" y="146443"/>
                    </a:cubicBezTo>
                    <a:cubicBezTo>
                      <a:pt x="86736" y="146445"/>
                      <a:pt x="86855" y="146446"/>
                      <a:pt x="86973" y="146446"/>
                    </a:cubicBezTo>
                    <a:cubicBezTo>
                      <a:pt x="91096" y="146446"/>
                      <a:pt x="94919" y="144946"/>
                      <a:pt x="97707" y="142243"/>
                    </a:cubicBezTo>
                    <a:cubicBezTo>
                      <a:pt x="100605" y="139434"/>
                      <a:pt x="102143" y="135619"/>
                      <a:pt x="102173" y="131390"/>
                    </a:cubicBezTo>
                    <a:cubicBezTo>
                      <a:pt x="102380" y="106047"/>
                      <a:pt x="102291" y="31790"/>
                      <a:pt x="102291" y="31051"/>
                    </a:cubicBezTo>
                    <a:cubicBezTo>
                      <a:pt x="102291" y="28419"/>
                      <a:pt x="103917" y="26083"/>
                      <a:pt x="106401" y="25196"/>
                    </a:cubicBezTo>
                    <a:cubicBezTo>
                      <a:pt x="107067" y="24956"/>
                      <a:pt x="107756" y="24836"/>
                      <a:pt x="108469" y="24836"/>
                    </a:cubicBezTo>
                    <a:close/>
                    <a:moveTo>
                      <a:pt x="33831" y="0"/>
                    </a:moveTo>
                    <a:cubicBezTo>
                      <a:pt x="15141" y="0"/>
                      <a:pt x="0" y="15141"/>
                      <a:pt x="0" y="33831"/>
                    </a:cubicBezTo>
                    <a:lnTo>
                      <a:pt x="0" y="175601"/>
                    </a:lnTo>
                    <a:cubicBezTo>
                      <a:pt x="0" y="194261"/>
                      <a:pt x="15141" y="209402"/>
                      <a:pt x="33831" y="209402"/>
                    </a:cubicBezTo>
                    <a:lnTo>
                      <a:pt x="175601" y="209402"/>
                    </a:lnTo>
                    <a:cubicBezTo>
                      <a:pt x="194261" y="209402"/>
                      <a:pt x="209402" y="194261"/>
                      <a:pt x="209402" y="175601"/>
                    </a:cubicBezTo>
                    <a:lnTo>
                      <a:pt x="209402" y="33831"/>
                    </a:lnTo>
                    <a:cubicBezTo>
                      <a:pt x="209402" y="15141"/>
                      <a:pt x="194261" y="0"/>
                      <a:pt x="175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33" name="Google Shape;2152;p71"/>
          <p:cNvGrpSpPr/>
          <p:nvPr/>
        </p:nvGrpSpPr>
        <p:grpSpPr>
          <a:xfrm rot="19996104">
            <a:off x="877107" y="2156925"/>
            <a:ext cx="286203" cy="282096"/>
            <a:chOff x="877065" y="2157071"/>
            <a:chExt cx="286210" cy="282104"/>
          </a:xfrm>
        </p:grpSpPr>
        <p:sp>
          <p:nvSpPr>
            <p:cNvPr id="734" name="Google Shape;2153;p71"/>
            <p:cNvSpPr/>
            <p:nvPr/>
          </p:nvSpPr>
          <p:spPr>
            <a:xfrm>
              <a:off x="877075" y="2157475"/>
              <a:ext cx="286200" cy="28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35" name="Google Shape;2154;p71"/>
            <p:cNvGrpSpPr/>
            <p:nvPr/>
          </p:nvGrpSpPr>
          <p:grpSpPr>
            <a:xfrm rot="0">
              <a:off x="877065" y="2157071"/>
              <a:ext cx="281599" cy="281584"/>
              <a:chOff x="266768" y="1721375"/>
              <a:chExt cx="397907" cy="397887"/>
            </a:xfrm>
          </p:grpSpPr>
          <p:sp>
            <p:nvSpPr>
              <p:cNvPr id="736" name="Google Shape;2155;p71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7" name="Google Shape;2156;p71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38" name="Google Shape;2157;p71"/>
          <p:cNvGrpSpPr/>
          <p:nvPr/>
        </p:nvGrpSpPr>
        <p:grpSpPr>
          <a:xfrm rot="0">
            <a:off x="3072399" y="851687"/>
            <a:ext cx="1040850" cy="1040845"/>
            <a:chOff x="9335547" y="182063"/>
            <a:chExt cx="1248621" cy="1248615"/>
          </a:xfrm>
        </p:grpSpPr>
        <p:sp>
          <p:nvSpPr>
            <p:cNvPr id="739" name="Google Shape;2158;p71"/>
            <p:cNvSpPr/>
            <p:nvPr/>
          </p:nvSpPr>
          <p:spPr>
            <a:xfrm rot="2700000">
              <a:off x="9671928" y="211507"/>
              <a:ext cx="575691" cy="1189888"/>
            </a:xfrm>
            <a:custGeom>
              <a:avLst/>
              <a:gdLst/>
              <a:rect l="l" t="t" r="r" b="b"/>
              <a:pathLst>
                <a:path w="7014" h="13210" extrusionOk="0">
                  <a:moveTo>
                    <a:pt x="1840" y="0"/>
                  </a:moveTo>
                  <a:cubicBezTo>
                    <a:pt x="1802" y="0"/>
                    <a:pt x="1764" y="5"/>
                    <a:pt x="1727" y="16"/>
                  </a:cubicBezTo>
                  <a:lnTo>
                    <a:pt x="506" y="387"/>
                  </a:lnTo>
                  <a:cubicBezTo>
                    <a:pt x="290" y="454"/>
                    <a:pt x="169" y="683"/>
                    <a:pt x="236" y="899"/>
                  </a:cubicBezTo>
                  <a:lnTo>
                    <a:pt x="385" y="1378"/>
                  </a:lnTo>
                  <a:lnTo>
                    <a:pt x="507" y="1341"/>
                  </a:lnTo>
                  <a:lnTo>
                    <a:pt x="507" y="1341"/>
                  </a:lnTo>
                  <a:lnTo>
                    <a:pt x="769" y="2214"/>
                  </a:lnTo>
                  <a:lnTo>
                    <a:pt x="425" y="2902"/>
                  </a:lnTo>
                  <a:cubicBezTo>
                    <a:pt x="68" y="3603"/>
                    <a:pt x="0" y="4412"/>
                    <a:pt x="230" y="5167"/>
                  </a:cubicBezTo>
                  <a:lnTo>
                    <a:pt x="2489" y="12591"/>
                  </a:lnTo>
                  <a:cubicBezTo>
                    <a:pt x="2604" y="12965"/>
                    <a:pt x="2953" y="13209"/>
                    <a:pt x="3327" y="13209"/>
                  </a:cubicBezTo>
                  <a:cubicBezTo>
                    <a:pt x="3411" y="13209"/>
                    <a:pt x="3497" y="13197"/>
                    <a:pt x="3581" y="13171"/>
                  </a:cubicBezTo>
                  <a:lnTo>
                    <a:pt x="6292" y="12348"/>
                  </a:lnTo>
                  <a:cubicBezTo>
                    <a:pt x="6757" y="12207"/>
                    <a:pt x="7013" y="11721"/>
                    <a:pt x="6871" y="11256"/>
                  </a:cubicBezTo>
                  <a:lnTo>
                    <a:pt x="4613" y="3832"/>
                  </a:lnTo>
                  <a:cubicBezTo>
                    <a:pt x="4390" y="3077"/>
                    <a:pt x="3878" y="2443"/>
                    <a:pt x="3197" y="2059"/>
                  </a:cubicBezTo>
                  <a:lnTo>
                    <a:pt x="2522" y="1681"/>
                  </a:lnTo>
                  <a:lnTo>
                    <a:pt x="2259" y="805"/>
                  </a:lnTo>
                  <a:lnTo>
                    <a:pt x="2381" y="771"/>
                  </a:lnTo>
                  <a:lnTo>
                    <a:pt x="2232" y="292"/>
                  </a:lnTo>
                  <a:cubicBezTo>
                    <a:pt x="2182" y="114"/>
                    <a:pt x="2017" y="0"/>
                    <a:pt x="1840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40" name="Google Shape;2159;p71"/>
            <p:cNvGrpSpPr/>
            <p:nvPr/>
          </p:nvGrpSpPr>
          <p:grpSpPr>
            <a:xfrm rot="2700000">
              <a:off x="9672059" y="211278"/>
              <a:ext cx="575617" cy="1190171"/>
              <a:chOff x="4112986" y="689833"/>
              <a:chExt cx="228536" cy="472531"/>
            </a:xfrm>
          </p:grpSpPr>
          <p:sp>
            <p:nvSpPr>
              <p:cNvPr id="741" name="Google Shape;2160;p71"/>
              <p:cNvSpPr/>
              <p:nvPr/>
            </p:nvSpPr>
            <p:spPr>
              <a:xfrm>
                <a:off x="4112986" y="750058"/>
                <a:ext cx="228536" cy="412306"/>
              </a:xfrm>
              <a:custGeom>
                <a:avLst/>
                <a:gdLst/>
                <a:rect l="l" t="t" r="r" b="b"/>
                <a:pathLst>
                  <a:path w="7013" h="11529" extrusionOk="0">
                    <a:moveTo>
                      <a:pt x="2522" y="0"/>
                    </a:moveTo>
                    <a:lnTo>
                      <a:pt x="769" y="533"/>
                    </a:lnTo>
                    <a:lnTo>
                      <a:pt x="425" y="1221"/>
                    </a:lnTo>
                    <a:cubicBezTo>
                      <a:pt x="68" y="1922"/>
                      <a:pt x="0" y="2731"/>
                      <a:pt x="230" y="3486"/>
                    </a:cubicBezTo>
                    <a:lnTo>
                      <a:pt x="2489" y="10910"/>
                    </a:lnTo>
                    <a:cubicBezTo>
                      <a:pt x="2604" y="11284"/>
                      <a:pt x="2953" y="11528"/>
                      <a:pt x="3327" y="11528"/>
                    </a:cubicBezTo>
                    <a:cubicBezTo>
                      <a:pt x="3411" y="11528"/>
                      <a:pt x="3497" y="11516"/>
                      <a:pt x="3581" y="11490"/>
                    </a:cubicBezTo>
                    <a:lnTo>
                      <a:pt x="6291" y="10667"/>
                    </a:lnTo>
                    <a:cubicBezTo>
                      <a:pt x="6757" y="10526"/>
                      <a:pt x="7013" y="10040"/>
                      <a:pt x="6871" y="9575"/>
                    </a:cubicBezTo>
                    <a:lnTo>
                      <a:pt x="4613" y="2151"/>
                    </a:lnTo>
                    <a:cubicBezTo>
                      <a:pt x="4390" y="1403"/>
                      <a:pt x="3878" y="762"/>
                      <a:pt x="3197" y="378"/>
                    </a:cubicBezTo>
                    <a:lnTo>
                      <a:pt x="2522" y="0"/>
                    </a:lnTo>
                    <a:close/>
                  </a:path>
                </a:pathLst>
              </a:custGeom>
              <a:solidFill>
                <a:srgbClr val="81a8d3">
                  <a:alpha val="2375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2" name="Google Shape;2161;p71"/>
              <p:cNvSpPr/>
              <p:nvPr/>
            </p:nvSpPr>
            <p:spPr>
              <a:xfrm>
                <a:off x="4122976" y="760532"/>
                <a:ext cx="208560" cy="391349"/>
              </a:xfrm>
              <a:custGeom>
                <a:avLst/>
                <a:gdLst/>
                <a:rect l="l" t="t" r="r" b="b"/>
                <a:pathLst>
                  <a:path w="6400" h="10943" extrusionOk="0">
                    <a:moveTo>
                      <a:pt x="2192" y="1"/>
                    </a:moveTo>
                    <a:lnTo>
                      <a:pt x="674" y="466"/>
                    </a:lnTo>
                    <a:lnTo>
                      <a:pt x="378" y="1046"/>
                    </a:lnTo>
                    <a:cubicBezTo>
                      <a:pt x="61" y="1686"/>
                      <a:pt x="0" y="2415"/>
                      <a:pt x="202" y="3096"/>
                    </a:cubicBezTo>
                    <a:lnTo>
                      <a:pt x="2461" y="10520"/>
                    </a:lnTo>
                    <a:cubicBezTo>
                      <a:pt x="2544" y="10778"/>
                      <a:pt x="2780" y="10943"/>
                      <a:pt x="3032" y="10943"/>
                    </a:cubicBezTo>
                    <a:cubicBezTo>
                      <a:pt x="3089" y="10943"/>
                      <a:pt x="3146" y="10935"/>
                      <a:pt x="3203" y="10917"/>
                    </a:cubicBezTo>
                    <a:lnTo>
                      <a:pt x="5907" y="10095"/>
                    </a:lnTo>
                    <a:cubicBezTo>
                      <a:pt x="6224" y="10000"/>
                      <a:pt x="6399" y="9663"/>
                      <a:pt x="6305" y="9353"/>
                    </a:cubicBezTo>
                    <a:lnTo>
                      <a:pt x="4046" y="1929"/>
                    </a:lnTo>
                    <a:cubicBezTo>
                      <a:pt x="3837" y="1248"/>
                      <a:pt x="3378" y="675"/>
                      <a:pt x="2758" y="324"/>
                    </a:cubicBezTo>
                    <a:lnTo>
                      <a:pt x="21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3" name="Google Shape;2162;p71"/>
              <p:cNvSpPr/>
              <p:nvPr/>
            </p:nvSpPr>
            <p:spPr>
              <a:xfrm>
                <a:off x="4129474" y="718944"/>
                <a:ext cx="65729" cy="50425"/>
              </a:xfrm>
              <a:custGeom>
                <a:avLst/>
                <a:gdLst/>
                <a:rect l="l" t="t" r="r" b="b"/>
                <a:pathLst>
                  <a:path w="2017" h="1410" extrusionOk="0">
                    <a:moveTo>
                      <a:pt x="1753" y="1"/>
                    </a:moveTo>
                    <a:lnTo>
                      <a:pt x="0" y="533"/>
                    </a:lnTo>
                    <a:lnTo>
                      <a:pt x="263" y="1410"/>
                    </a:lnTo>
                    <a:lnTo>
                      <a:pt x="2016" y="877"/>
                    </a:lnTo>
                    <a:lnTo>
                      <a:pt x="17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4" name="Google Shape;2163;p71"/>
              <p:cNvSpPr/>
              <p:nvPr/>
            </p:nvSpPr>
            <p:spPr>
              <a:xfrm>
                <a:off x="4118460" y="689833"/>
                <a:ext cx="72116" cy="49388"/>
              </a:xfrm>
              <a:custGeom>
                <a:avLst/>
                <a:gdLst/>
                <a:rect l="l" t="t" r="r" b="b"/>
                <a:pathLst>
                  <a:path w="2213" h="1381" extrusionOk="0">
                    <a:moveTo>
                      <a:pt x="1676" y="1"/>
                    </a:moveTo>
                    <a:cubicBezTo>
                      <a:pt x="1637" y="1"/>
                      <a:pt x="1598" y="7"/>
                      <a:pt x="1559" y="19"/>
                    </a:cubicBezTo>
                    <a:lnTo>
                      <a:pt x="338" y="390"/>
                    </a:lnTo>
                    <a:cubicBezTo>
                      <a:pt x="122" y="457"/>
                      <a:pt x="1" y="686"/>
                      <a:pt x="68" y="902"/>
                    </a:cubicBezTo>
                    <a:lnTo>
                      <a:pt x="210" y="1381"/>
                    </a:lnTo>
                    <a:lnTo>
                      <a:pt x="2213" y="767"/>
                    </a:lnTo>
                    <a:lnTo>
                      <a:pt x="2064" y="295"/>
                    </a:lnTo>
                    <a:cubicBezTo>
                      <a:pt x="2015" y="119"/>
                      <a:pt x="1852" y="1"/>
                      <a:pt x="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5" name="Google Shape;2164;p71"/>
              <p:cNvSpPr/>
              <p:nvPr/>
            </p:nvSpPr>
            <p:spPr>
              <a:xfrm>
                <a:off x="4125499" y="760895"/>
                <a:ext cx="114317" cy="75745"/>
              </a:xfrm>
              <a:custGeom>
                <a:avLst/>
                <a:gdLst/>
                <a:rect l="l" t="t" r="r" b="b"/>
                <a:pathLst>
                  <a:path w="3508" h="2118" extrusionOk="0">
                    <a:moveTo>
                      <a:pt x="2105" y="1"/>
                    </a:moveTo>
                    <a:lnTo>
                      <a:pt x="587" y="466"/>
                    </a:lnTo>
                    <a:lnTo>
                      <a:pt x="291" y="1046"/>
                    </a:lnTo>
                    <a:cubicBezTo>
                      <a:pt x="122" y="1383"/>
                      <a:pt x="28" y="1747"/>
                      <a:pt x="1" y="2118"/>
                    </a:cubicBezTo>
                    <a:lnTo>
                      <a:pt x="3507" y="1053"/>
                    </a:lnTo>
                    <a:cubicBezTo>
                      <a:pt x="3285" y="756"/>
                      <a:pt x="3001" y="506"/>
                      <a:pt x="2671" y="324"/>
                    </a:cubicBezTo>
                    <a:lnTo>
                      <a:pt x="2105" y="1"/>
                    </a:lnTo>
                    <a:close/>
                  </a:path>
                </a:pathLst>
              </a:custGeom>
              <a:solidFill>
                <a:srgbClr val="ffffff">
                  <a:alpha val="731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46" name="Google Shape;2165;p71"/>
          <p:cNvGrpSpPr/>
          <p:nvPr/>
        </p:nvGrpSpPr>
        <p:grpSpPr>
          <a:xfrm rot="0">
            <a:off x="342895" y="3020658"/>
            <a:ext cx="987244" cy="1040850"/>
            <a:chOff x="10037520" y="998395"/>
            <a:chExt cx="987244" cy="1040850"/>
          </a:xfrm>
        </p:grpSpPr>
        <p:sp>
          <p:nvSpPr>
            <p:cNvPr id="747" name="Google Shape;2166;p71"/>
            <p:cNvSpPr/>
            <p:nvPr/>
          </p:nvSpPr>
          <p:spPr>
            <a:xfrm rot="20261666">
              <a:off x="10475877" y="1171220"/>
              <a:ext cx="408312" cy="821225"/>
            </a:xfrm>
            <a:custGeom>
              <a:avLst/>
              <a:gdLst/>
              <a:rect l="l" t="t" r="r" b="b"/>
              <a:pathLst>
                <a:path w="3790" h="6946" extrusionOk="0">
                  <a:moveTo>
                    <a:pt x="3635" y="1"/>
                  </a:moveTo>
                  <a:lnTo>
                    <a:pt x="1376" y="540"/>
                  </a:lnTo>
                  <a:cubicBezTo>
                    <a:pt x="1241" y="574"/>
                    <a:pt x="1147" y="675"/>
                    <a:pt x="1120" y="810"/>
                  </a:cubicBezTo>
                  <a:lnTo>
                    <a:pt x="0" y="6818"/>
                  </a:lnTo>
                  <a:lnTo>
                    <a:pt x="668" y="6946"/>
                  </a:lnTo>
                  <a:lnTo>
                    <a:pt x="1747" y="1147"/>
                  </a:lnTo>
                  <a:lnTo>
                    <a:pt x="3790" y="661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2167;p71"/>
            <p:cNvSpPr/>
            <p:nvPr/>
          </p:nvSpPr>
          <p:spPr>
            <a:xfrm rot="20261666">
              <a:off x="10187159" y="1029475"/>
              <a:ext cx="332144" cy="853974"/>
            </a:xfrm>
            <a:custGeom>
              <a:avLst/>
              <a:gdLst/>
              <a:rect l="l" t="t" r="r" b="b"/>
              <a:pathLst>
                <a:path w="3083" h="7223" extrusionOk="0">
                  <a:moveTo>
                    <a:pt x="2853" y="1"/>
                  </a:moveTo>
                  <a:lnTo>
                    <a:pt x="668" y="783"/>
                  </a:lnTo>
                  <a:cubicBezTo>
                    <a:pt x="547" y="830"/>
                    <a:pt x="459" y="945"/>
                    <a:pt x="446" y="1080"/>
                  </a:cubicBezTo>
                  <a:lnTo>
                    <a:pt x="1" y="7175"/>
                  </a:lnTo>
                  <a:lnTo>
                    <a:pt x="675" y="7222"/>
                  </a:lnTo>
                  <a:lnTo>
                    <a:pt x="1107" y="1343"/>
                  </a:lnTo>
                  <a:lnTo>
                    <a:pt x="3082" y="635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2168;p71"/>
            <p:cNvSpPr/>
            <p:nvPr/>
          </p:nvSpPr>
          <p:spPr>
            <a:xfrm rot="20261666">
              <a:off x="10475930" y="1172037"/>
              <a:ext cx="408419" cy="820397"/>
            </a:xfrm>
            <a:custGeom>
              <a:avLst/>
              <a:gdLst/>
              <a:rect l="l" t="t" r="r" b="b"/>
              <a:pathLst>
                <a:path w="3791" h="6939" extrusionOk="0">
                  <a:moveTo>
                    <a:pt x="3629" y="0"/>
                  </a:moveTo>
                  <a:lnTo>
                    <a:pt x="1377" y="533"/>
                  </a:lnTo>
                  <a:cubicBezTo>
                    <a:pt x="1242" y="567"/>
                    <a:pt x="1147" y="668"/>
                    <a:pt x="1120" y="803"/>
                  </a:cubicBezTo>
                  <a:lnTo>
                    <a:pt x="1" y="6817"/>
                  </a:lnTo>
                  <a:lnTo>
                    <a:pt x="669" y="6939"/>
                  </a:lnTo>
                  <a:lnTo>
                    <a:pt x="1741" y="1140"/>
                  </a:lnTo>
                  <a:lnTo>
                    <a:pt x="3790" y="654"/>
                  </a:lnTo>
                  <a:lnTo>
                    <a:pt x="36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0" name="Google Shape;2169;p71"/>
            <p:cNvSpPr/>
            <p:nvPr/>
          </p:nvSpPr>
          <p:spPr>
            <a:xfrm rot="20261666">
              <a:off x="10187316" y="1029444"/>
              <a:ext cx="332144" cy="854802"/>
            </a:xfrm>
            <a:custGeom>
              <a:avLst/>
              <a:gdLst/>
              <a:rect l="l" t="t" r="r" b="b"/>
              <a:pathLst>
                <a:path w="3083" h="7230" extrusionOk="0">
                  <a:moveTo>
                    <a:pt x="2853" y="1"/>
                  </a:moveTo>
                  <a:lnTo>
                    <a:pt x="668" y="783"/>
                  </a:lnTo>
                  <a:cubicBezTo>
                    <a:pt x="547" y="830"/>
                    <a:pt x="459" y="945"/>
                    <a:pt x="446" y="1080"/>
                  </a:cubicBezTo>
                  <a:lnTo>
                    <a:pt x="1" y="7175"/>
                  </a:lnTo>
                  <a:lnTo>
                    <a:pt x="675" y="7222"/>
                  </a:lnTo>
                  <a:lnTo>
                    <a:pt x="675" y="7229"/>
                  </a:lnTo>
                  <a:lnTo>
                    <a:pt x="1107" y="1343"/>
                  </a:lnTo>
                  <a:lnTo>
                    <a:pt x="3082" y="635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51" name="Google Shape;2170;p71"/>
          <p:cNvGrpSpPr/>
          <p:nvPr/>
        </p:nvGrpSpPr>
        <p:grpSpPr>
          <a:xfrm rot="0">
            <a:off x="1330133" y="2439297"/>
            <a:ext cx="3101091" cy="2355483"/>
            <a:chOff x="5405633" y="2571759"/>
            <a:chExt cx="3101091" cy="2355483"/>
          </a:xfrm>
        </p:grpSpPr>
        <p:grpSp>
          <p:nvGrpSpPr>
            <p:cNvPr id="752" name="Google Shape;2171;p71"/>
            <p:cNvGrpSpPr/>
            <p:nvPr/>
          </p:nvGrpSpPr>
          <p:grpSpPr>
            <a:xfrm rot="0">
              <a:off x="5405633" y="2586610"/>
              <a:ext cx="1133791" cy="1488257"/>
              <a:chOff x="10004396" y="3005385"/>
              <a:chExt cx="1133791" cy="1488257"/>
            </a:xfrm>
          </p:grpSpPr>
          <p:sp>
            <p:nvSpPr>
              <p:cNvPr id="753" name="Google Shape;2172;p71"/>
              <p:cNvSpPr/>
              <p:nvPr/>
            </p:nvSpPr>
            <p:spPr>
              <a:xfrm rot="21114346" flipH="1">
                <a:off x="10095880" y="3065497"/>
                <a:ext cx="950581" cy="1366332"/>
              </a:xfrm>
              <a:custGeom>
                <a:avLst/>
                <a:gdLst/>
                <a:rect l="l" t="t" r="r" b="b"/>
                <a:pathLst>
                  <a:path w="4249" h="5565" extrusionOk="0">
                    <a:moveTo>
                      <a:pt x="3764" y="0"/>
                    </a:moveTo>
                    <a:cubicBezTo>
                      <a:pt x="2929" y="0"/>
                      <a:pt x="2580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50" y="548"/>
                      <a:pt x="1633" y="56"/>
                      <a:pt x="1633" y="56"/>
                    </a:cubicBezTo>
                    <a:lnTo>
                      <a:pt x="1633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7" y="2632"/>
                      <a:pt x="1869" y="2915"/>
                      <a:pt x="1714" y="3212"/>
                    </a:cubicBezTo>
                    <a:cubicBezTo>
                      <a:pt x="1896" y="2740"/>
                      <a:pt x="2037" y="2113"/>
                      <a:pt x="1646" y="1910"/>
                    </a:cubicBezTo>
                    <a:cubicBezTo>
                      <a:pt x="1496" y="1833"/>
                      <a:pt x="1340" y="1803"/>
                      <a:pt x="1189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8" y="2029"/>
                      <a:pt x="701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65"/>
                    </a:lnTo>
                    <a:cubicBezTo>
                      <a:pt x="682" y="5019"/>
                      <a:pt x="1154" y="4371"/>
                      <a:pt x="1518" y="3764"/>
                    </a:cubicBezTo>
                    <a:cubicBezTo>
                      <a:pt x="2583" y="3225"/>
                      <a:pt x="3912" y="3178"/>
                      <a:pt x="3912" y="3178"/>
                    </a:cubicBezTo>
                    <a:cubicBezTo>
                      <a:pt x="3594" y="3025"/>
                      <a:pt x="3300" y="2964"/>
                      <a:pt x="3035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6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8" y="1931"/>
                      <a:pt x="2253" y="2254"/>
                    </a:cubicBezTo>
                    <a:cubicBezTo>
                      <a:pt x="2381" y="1924"/>
                      <a:pt x="2462" y="1667"/>
                      <a:pt x="2502" y="1533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4" name="Google Shape;2173;p71"/>
              <p:cNvSpPr/>
              <p:nvPr/>
            </p:nvSpPr>
            <p:spPr>
              <a:xfrm rot="21114346" flipH="1">
                <a:off x="10096001" y="3065488"/>
                <a:ext cx="950581" cy="1368051"/>
              </a:xfrm>
              <a:custGeom>
                <a:avLst/>
                <a:gdLst/>
                <a:rect l="l" t="t" r="r" b="b"/>
                <a:pathLst>
                  <a:path w="4249" h="5572" extrusionOk="0">
                    <a:moveTo>
                      <a:pt x="3764" y="0"/>
                    </a:moveTo>
                    <a:cubicBezTo>
                      <a:pt x="2929" y="0"/>
                      <a:pt x="2579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49" y="548"/>
                      <a:pt x="1632" y="56"/>
                      <a:pt x="1632" y="56"/>
                    </a:cubicBezTo>
                    <a:lnTo>
                      <a:pt x="1632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6" y="2632"/>
                      <a:pt x="1868" y="2915"/>
                      <a:pt x="1713" y="3212"/>
                    </a:cubicBezTo>
                    <a:cubicBezTo>
                      <a:pt x="1895" y="2740"/>
                      <a:pt x="2037" y="2113"/>
                      <a:pt x="1653" y="1910"/>
                    </a:cubicBezTo>
                    <a:cubicBezTo>
                      <a:pt x="1501" y="1833"/>
                      <a:pt x="1344" y="1803"/>
                      <a:pt x="1191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7" y="2029"/>
                      <a:pt x="700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72"/>
                    </a:lnTo>
                    <a:cubicBezTo>
                      <a:pt x="682" y="5019"/>
                      <a:pt x="1154" y="4378"/>
                      <a:pt x="1518" y="3764"/>
                    </a:cubicBezTo>
                    <a:cubicBezTo>
                      <a:pt x="2583" y="3225"/>
                      <a:pt x="3911" y="3178"/>
                      <a:pt x="3911" y="3178"/>
                    </a:cubicBezTo>
                    <a:cubicBezTo>
                      <a:pt x="3594" y="3025"/>
                      <a:pt x="3300" y="2964"/>
                      <a:pt x="3034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5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7" y="1931"/>
                      <a:pt x="2253" y="2254"/>
                    </a:cubicBezTo>
                    <a:cubicBezTo>
                      <a:pt x="2381" y="1924"/>
                      <a:pt x="2462" y="1667"/>
                      <a:pt x="2502" y="1539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55" name="Google Shape;2174;p71"/>
            <p:cNvGrpSpPr/>
            <p:nvPr/>
          </p:nvGrpSpPr>
          <p:grpSpPr>
            <a:xfrm rot="0">
              <a:off x="5580891" y="3810094"/>
              <a:ext cx="1057649" cy="978592"/>
              <a:chOff x="9453541" y="1702169"/>
              <a:chExt cx="1057649" cy="978592"/>
            </a:xfrm>
          </p:grpSpPr>
          <p:sp>
            <p:nvSpPr>
              <p:cNvPr id="756" name="Google Shape;2175;p71"/>
              <p:cNvSpPr/>
              <p:nvPr/>
            </p:nvSpPr>
            <p:spPr>
              <a:xfrm rot="21251508" flipH="1">
                <a:off x="9495802" y="1749138"/>
                <a:ext cx="973131" cy="884650"/>
              </a:xfrm>
              <a:custGeom>
                <a:avLst/>
                <a:gdLst/>
                <a:rect l="l" t="t" r="r" b="b"/>
                <a:pathLst>
                  <a:path w="5301" h="4391" extrusionOk="0">
                    <a:moveTo>
                      <a:pt x="5300" y="1"/>
                    </a:moveTo>
                    <a:lnTo>
                      <a:pt x="5300" y="1"/>
                    </a:lnTo>
                    <a:cubicBezTo>
                      <a:pt x="4653" y="635"/>
                      <a:pt x="2569" y="797"/>
                      <a:pt x="1362" y="1538"/>
                    </a:cubicBezTo>
                    <a:cubicBezTo>
                      <a:pt x="331" y="2165"/>
                      <a:pt x="425" y="3433"/>
                      <a:pt x="472" y="3777"/>
                    </a:cubicBezTo>
                    <a:cubicBezTo>
                      <a:pt x="311" y="3939"/>
                      <a:pt x="149" y="4107"/>
                      <a:pt x="0" y="4289"/>
                    </a:cubicBezTo>
                    <a:lnTo>
                      <a:pt x="135" y="4390"/>
                    </a:lnTo>
                    <a:cubicBezTo>
                      <a:pt x="270" y="4222"/>
                      <a:pt x="412" y="4053"/>
                      <a:pt x="567" y="3898"/>
                    </a:cubicBezTo>
                    <a:cubicBezTo>
                      <a:pt x="1024" y="4069"/>
                      <a:pt x="1439" y="4144"/>
                      <a:pt x="1816" y="4144"/>
                    </a:cubicBezTo>
                    <a:cubicBezTo>
                      <a:pt x="4614" y="4144"/>
                      <a:pt x="5300" y="1"/>
                      <a:pt x="5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757" name="Google Shape;2176;p71"/>
              <p:cNvGrpSpPr/>
              <p:nvPr/>
            </p:nvGrpSpPr>
            <p:grpSpPr>
              <a:xfrm rot="21251500" flipH="1">
                <a:off x="9495797" y="1749140"/>
                <a:ext cx="973134" cy="884650"/>
                <a:chOff x="1308457" y="705426"/>
                <a:chExt cx="172746" cy="157033"/>
              </a:xfrm>
            </p:grpSpPr>
            <p:sp>
              <p:nvSpPr>
                <p:cNvPr id="758" name="Google Shape;2177;p71"/>
                <p:cNvSpPr/>
                <p:nvPr/>
              </p:nvSpPr>
              <p:spPr>
                <a:xfrm>
                  <a:off x="1313736" y="705426"/>
                  <a:ext cx="167467" cy="148307"/>
                </a:xfrm>
                <a:custGeom>
                  <a:avLst/>
                  <a:gdLst/>
                  <a:rect l="l" t="t" r="r" b="b"/>
                  <a:pathLst>
                    <a:path w="5139" h="4147" extrusionOk="0">
                      <a:moveTo>
                        <a:pt x="5138" y="1"/>
                      </a:moveTo>
                      <a:lnTo>
                        <a:pt x="5138" y="1"/>
                      </a:lnTo>
                      <a:cubicBezTo>
                        <a:pt x="4491" y="635"/>
                        <a:pt x="2407" y="797"/>
                        <a:pt x="1200" y="1538"/>
                      </a:cubicBezTo>
                      <a:cubicBezTo>
                        <a:pt x="0" y="2273"/>
                        <a:pt x="330" y="3871"/>
                        <a:pt x="330" y="3871"/>
                      </a:cubicBezTo>
                      <a:cubicBezTo>
                        <a:pt x="817" y="4063"/>
                        <a:pt x="1257" y="4146"/>
                        <a:pt x="1655" y="4146"/>
                      </a:cubicBezTo>
                      <a:cubicBezTo>
                        <a:pt x="4451" y="4146"/>
                        <a:pt x="5138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59" name="Google Shape;2178;p71"/>
                <p:cNvSpPr/>
                <p:nvPr/>
              </p:nvSpPr>
              <p:spPr>
                <a:xfrm>
                  <a:off x="1308457" y="719910"/>
                  <a:ext cx="164828" cy="142549"/>
                </a:xfrm>
                <a:custGeom>
                  <a:avLst/>
                  <a:gdLst/>
                  <a:rect l="l" t="t" r="r" b="b"/>
                  <a:pathLst>
                    <a:path w="5058" h="3986" extrusionOk="0">
                      <a:moveTo>
                        <a:pt x="5057" y="0"/>
                      </a:moveTo>
                      <a:lnTo>
                        <a:pt x="5057" y="0"/>
                      </a:lnTo>
                      <a:cubicBezTo>
                        <a:pt x="4976" y="108"/>
                        <a:pt x="4889" y="210"/>
                        <a:pt x="4801" y="311"/>
                      </a:cubicBezTo>
                      <a:cubicBezTo>
                        <a:pt x="4713" y="412"/>
                        <a:pt x="4619" y="499"/>
                        <a:pt x="4525" y="594"/>
                      </a:cubicBezTo>
                      <a:cubicBezTo>
                        <a:pt x="4329" y="776"/>
                        <a:pt x="4120" y="944"/>
                        <a:pt x="3911" y="1106"/>
                      </a:cubicBezTo>
                      <a:lnTo>
                        <a:pt x="3837" y="1160"/>
                      </a:lnTo>
                      <a:cubicBezTo>
                        <a:pt x="3844" y="897"/>
                        <a:pt x="3877" y="641"/>
                        <a:pt x="3925" y="385"/>
                      </a:cubicBezTo>
                      <a:lnTo>
                        <a:pt x="3925" y="385"/>
                      </a:lnTo>
                      <a:cubicBezTo>
                        <a:pt x="3844" y="655"/>
                        <a:pt x="3783" y="938"/>
                        <a:pt x="3749" y="1221"/>
                      </a:cubicBezTo>
                      <a:cubicBezTo>
                        <a:pt x="3378" y="1477"/>
                        <a:pt x="2987" y="1713"/>
                        <a:pt x="2589" y="1922"/>
                      </a:cubicBezTo>
                      <a:cubicBezTo>
                        <a:pt x="2596" y="1747"/>
                        <a:pt x="2616" y="1565"/>
                        <a:pt x="2643" y="1389"/>
                      </a:cubicBezTo>
                      <a:cubicBezTo>
                        <a:pt x="2677" y="1180"/>
                        <a:pt x="2718" y="971"/>
                        <a:pt x="2785" y="769"/>
                      </a:cubicBezTo>
                      <a:lnTo>
                        <a:pt x="2785" y="769"/>
                      </a:lnTo>
                      <a:cubicBezTo>
                        <a:pt x="2697" y="965"/>
                        <a:pt x="2637" y="1167"/>
                        <a:pt x="2583" y="1376"/>
                      </a:cubicBezTo>
                      <a:cubicBezTo>
                        <a:pt x="2529" y="1578"/>
                        <a:pt x="2488" y="1781"/>
                        <a:pt x="2455" y="1990"/>
                      </a:cubicBezTo>
                      <a:cubicBezTo>
                        <a:pt x="2252" y="2097"/>
                        <a:pt x="2043" y="2205"/>
                        <a:pt x="1848" y="2327"/>
                      </a:cubicBezTo>
                      <a:cubicBezTo>
                        <a:pt x="1693" y="2421"/>
                        <a:pt x="1544" y="2522"/>
                        <a:pt x="1396" y="2623"/>
                      </a:cubicBezTo>
                      <a:cubicBezTo>
                        <a:pt x="1389" y="2549"/>
                        <a:pt x="1382" y="2468"/>
                        <a:pt x="1382" y="2387"/>
                      </a:cubicBezTo>
                      <a:cubicBezTo>
                        <a:pt x="1389" y="2273"/>
                        <a:pt x="1396" y="2158"/>
                        <a:pt x="1409" y="2037"/>
                      </a:cubicBezTo>
                      <a:cubicBezTo>
                        <a:pt x="1443" y="1801"/>
                        <a:pt x="1504" y="1572"/>
                        <a:pt x="1585" y="1342"/>
                      </a:cubicBezTo>
                      <a:lnTo>
                        <a:pt x="1585" y="1342"/>
                      </a:lnTo>
                      <a:cubicBezTo>
                        <a:pt x="1477" y="1558"/>
                        <a:pt x="1389" y="1787"/>
                        <a:pt x="1329" y="2023"/>
                      </a:cubicBezTo>
                      <a:cubicBezTo>
                        <a:pt x="1295" y="2138"/>
                        <a:pt x="1275" y="2259"/>
                        <a:pt x="1261" y="2381"/>
                      </a:cubicBezTo>
                      <a:cubicBezTo>
                        <a:pt x="1248" y="2495"/>
                        <a:pt x="1234" y="2610"/>
                        <a:pt x="1241" y="2731"/>
                      </a:cubicBezTo>
                      <a:cubicBezTo>
                        <a:pt x="1221" y="2745"/>
                        <a:pt x="1200" y="2765"/>
                        <a:pt x="1180" y="2779"/>
                      </a:cubicBezTo>
                      <a:cubicBezTo>
                        <a:pt x="749" y="3102"/>
                        <a:pt x="344" y="3460"/>
                        <a:pt x="0" y="3884"/>
                      </a:cubicBezTo>
                      <a:lnTo>
                        <a:pt x="135" y="3985"/>
                      </a:lnTo>
                      <a:cubicBezTo>
                        <a:pt x="358" y="3696"/>
                        <a:pt x="621" y="3426"/>
                        <a:pt x="897" y="3183"/>
                      </a:cubicBezTo>
                      <a:cubicBezTo>
                        <a:pt x="1005" y="3230"/>
                        <a:pt x="1113" y="3264"/>
                        <a:pt x="1221" y="3298"/>
                      </a:cubicBezTo>
                      <a:cubicBezTo>
                        <a:pt x="1342" y="3338"/>
                        <a:pt x="1470" y="3372"/>
                        <a:pt x="1592" y="3392"/>
                      </a:cubicBezTo>
                      <a:cubicBezTo>
                        <a:pt x="1696" y="3403"/>
                        <a:pt x="1801" y="3414"/>
                        <a:pt x="1905" y="3414"/>
                      </a:cubicBezTo>
                      <a:cubicBezTo>
                        <a:pt x="1929" y="3414"/>
                        <a:pt x="1952" y="3414"/>
                        <a:pt x="1976" y="3412"/>
                      </a:cubicBezTo>
                      <a:cubicBezTo>
                        <a:pt x="2104" y="3406"/>
                        <a:pt x="2232" y="3385"/>
                        <a:pt x="2347" y="3331"/>
                      </a:cubicBezTo>
                      <a:lnTo>
                        <a:pt x="2347" y="3331"/>
                      </a:lnTo>
                      <a:cubicBezTo>
                        <a:pt x="2251" y="3363"/>
                        <a:pt x="2156" y="3374"/>
                        <a:pt x="2058" y="3374"/>
                      </a:cubicBezTo>
                      <a:cubicBezTo>
                        <a:pt x="2031" y="3374"/>
                        <a:pt x="2003" y="3373"/>
                        <a:pt x="1976" y="3372"/>
                      </a:cubicBezTo>
                      <a:cubicBezTo>
                        <a:pt x="1854" y="3365"/>
                        <a:pt x="1733" y="3338"/>
                        <a:pt x="1612" y="3304"/>
                      </a:cubicBezTo>
                      <a:cubicBezTo>
                        <a:pt x="1409" y="3251"/>
                        <a:pt x="1214" y="3163"/>
                        <a:pt x="1032" y="3062"/>
                      </a:cubicBezTo>
                      <a:cubicBezTo>
                        <a:pt x="1106" y="3001"/>
                        <a:pt x="1180" y="2940"/>
                        <a:pt x="1261" y="2880"/>
                      </a:cubicBezTo>
                      <a:cubicBezTo>
                        <a:pt x="1450" y="2725"/>
                        <a:pt x="1659" y="2583"/>
                        <a:pt x="1861" y="2448"/>
                      </a:cubicBezTo>
                      <a:cubicBezTo>
                        <a:pt x="2097" y="2549"/>
                        <a:pt x="2340" y="2637"/>
                        <a:pt x="2583" y="2711"/>
                      </a:cubicBezTo>
                      <a:cubicBezTo>
                        <a:pt x="2711" y="2745"/>
                        <a:pt x="2839" y="2779"/>
                        <a:pt x="2974" y="2792"/>
                      </a:cubicBezTo>
                      <a:cubicBezTo>
                        <a:pt x="3046" y="2803"/>
                        <a:pt x="3119" y="2813"/>
                        <a:pt x="3193" y="2813"/>
                      </a:cubicBezTo>
                      <a:cubicBezTo>
                        <a:pt x="3251" y="2813"/>
                        <a:pt x="3308" y="2807"/>
                        <a:pt x="3365" y="2792"/>
                      </a:cubicBezTo>
                      <a:lnTo>
                        <a:pt x="3365" y="2792"/>
                      </a:lnTo>
                      <a:cubicBezTo>
                        <a:pt x="3329" y="2798"/>
                        <a:pt x="3292" y="2800"/>
                        <a:pt x="3255" y="2800"/>
                      </a:cubicBezTo>
                      <a:cubicBezTo>
                        <a:pt x="3161" y="2800"/>
                        <a:pt x="3066" y="2784"/>
                        <a:pt x="2974" y="2765"/>
                      </a:cubicBezTo>
                      <a:cubicBezTo>
                        <a:pt x="2846" y="2738"/>
                        <a:pt x="2724" y="2698"/>
                        <a:pt x="2603" y="2650"/>
                      </a:cubicBezTo>
                      <a:cubicBezTo>
                        <a:pt x="2387" y="2569"/>
                        <a:pt x="2185" y="2475"/>
                        <a:pt x="1983" y="2367"/>
                      </a:cubicBezTo>
                      <a:cubicBezTo>
                        <a:pt x="2178" y="2246"/>
                        <a:pt x="2387" y="2131"/>
                        <a:pt x="2589" y="2017"/>
                      </a:cubicBezTo>
                      <a:cubicBezTo>
                        <a:pt x="2792" y="1909"/>
                        <a:pt x="2987" y="1794"/>
                        <a:pt x="3176" y="1673"/>
                      </a:cubicBezTo>
                      <a:cubicBezTo>
                        <a:pt x="3520" y="1794"/>
                        <a:pt x="3877" y="1855"/>
                        <a:pt x="4235" y="1861"/>
                      </a:cubicBezTo>
                      <a:cubicBezTo>
                        <a:pt x="3898" y="1828"/>
                        <a:pt x="3567" y="1747"/>
                        <a:pt x="3264" y="1619"/>
                      </a:cubicBezTo>
                      <a:cubicBezTo>
                        <a:pt x="3453" y="1491"/>
                        <a:pt x="3641" y="1363"/>
                        <a:pt x="3823" y="1221"/>
                      </a:cubicBezTo>
                      <a:lnTo>
                        <a:pt x="3830" y="1221"/>
                      </a:lnTo>
                      <a:lnTo>
                        <a:pt x="3830" y="1214"/>
                      </a:lnTo>
                      <a:cubicBezTo>
                        <a:pt x="3864" y="1187"/>
                        <a:pt x="3898" y="1167"/>
                        <a:pt x="3931" y="1140"/>
                      </a:cubicBezTo>
                      <a:cubicBezTo>
                        <a:pt x="4140" y="971"/>
                        <a:pt x="4343" y="796"/>
                        <a:pt x="4538" y="607"/>
                      </a:cubicBezTo>
                      <a:cubicBezTo>
                        <a:pt x="4633" y="513"/>
                        <a:pt x="4720" y="419"/>
                        <a:pt x="4808" y="317"/>
                      </a:cubicBezTo>
                      <a:cubicBezTo>
                        <a:pt x="4896" y="216"/>
                        <a:pt x="4983" y="115"/>
                        <a:pt x="50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760" name="Google Shape;2179;p71"/>
            <p:cNvGrpSpPr/>
            <p:nvPr/>
          </p:nvGrpSpPr>
          <p:grpSpPr>
            <a:xfrm rot="0" flipH="1">
              <a:off x="7410991" y="3608694"/>
              <a:ext cx="1057649" cy="978592"/>
              <a:chOff x="9453541" y="1702169"/>
              <a:chExt cx="1057649" cy="978592"/>
            </a:xfrm>
          </p:grpSpPr>
          <p:sp>
            <p:nvSpPr>
              <p:cNvPr id="761" name="Google Shape;2180;p71"/>
              <p:cNvSpPr/>
              <p:nvPr/>
            </p:nvSpPr>
            <p:spPr>
              <a:xfrm rot="21251508" flipH="1">
                <a:off x="9495802" y="1749138"/>
                <a:ext cx="973131" cy="884650"/>
              </a:xfrm>
              <a:custGeom>
                <a:avLst/>
                <a:gdLst/>
                <a:rect l="l" t="t" r="r" b="b"/>
                <a:pathLst>
                  <a:path w="5301" h="4391" extrusionOk="0">
                    <a:moveTo>
                      <a:pt x="5300" y="1"/>
                    </a:moveTo>
                    <a:lnTo>
                      <a:pt x="5300" y="1"/>
                    </a:lnTo>
                    <a:cubicBezTo>
                      <a:pt x="4653" y="635"/>
                      <a:pt x="2569" y="797"/>
                      <a:pt x="1362" y="1538"/>
                    </a:cubicBezTo>
                    <a:cubicBezTo>
                      <a:pt x="331" y="2165"/>
                      <a:pt x="425" y="3433"/>
                      <a:pt x="472" y="3777"/>
                    </a:cubicBezTo>
                    <a:cubicBezTo>
                      <a:pt x="311" y="3939"/>
                      <a:pt x="149" y="4107"/>
                      <a:pt x="0" y="4289"/>
                    </a:cubicBezTo>
                    <a:lnTo>
                      <a:pt x="135" y="4390"/>
                    </a:lnTo>
                    <a:cubicBezTo>
                      <a:pt x="270" y="4222"/>
                      <a:pt x="412" y="4053"/>
                      <a:pt x="567" y="3898"/>
                    </a:cubicBezTo>
                    <a:cubicBezTo>
                      <a:pt x="1024" y="4069"/>
                      <a:pt x="1439" y="4144"/>
                      <a:pt x="1816" y="4144"/>
                    </a:cubicBezTo>
                    <a:cubicBezTo>
                      <a:pt x="4614" y="4144"/>
                      <a:pt x="5300" y="1"/>
                      <a:pt x="5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762" name="Google Shape;2181;p71"/>
              <p:cNvGrpSpPr/>
              <p:nvPr/>
            </p:nvGrpSpPr>
            <p:grpSpPr>
              <a:xfrm rot="21251500" flipH="1">
                <a:off x="9495797" y="1749140"/>
                <a:ext cx="973134" cy="884650"/>
                <a:chOff x="1308457" y="705426"/>
                <a:chExt cx="172746" cy="157033"/>
              </a:xfrm>
            </p:grpSpPr>
            <p:sp>
              <p:nvSpPr>
                <p:cNvPr id="763" name="Google Shape;2182;p71"/>
                <p:cNvSpPr/>
                <p:nvPr/>
              </p:nvSpPr>
              <p:spPr>
                <a:xfrm>
                  <a:off x="1313736" y="705426"/>
                  <a:ext cx="167467" cy="148307"/>
                </a:xfrm>
                <a:custGeom>
                  <a:avLst/>
                  <a:gdLst/>
                  <a:rect l="l" t="t" r="r" b="b"/>
                  <a:pathLst>
                    <a:path w="5139" h="4147" extrusionOk="0">
                      <a:moveTo>
                        <a:pt x="5138" y="1"/>
                      </a:moveTo>
                      <a:lnTo>
                        <a:pt x="5138" y="1"/>
                      </a:lnTo>
                      <a:cubicBezTo>
                        <a:pt x="4491" y="635"/>
                        <a:pt x="2407" y="797"/>
                        <a:pt x="1200" y="1538"/>
                      </a:cubicBezTo>
                      <a:cubicBezTo>
                        <a:pt x="0" y="2273"/>
                        <a:pt x="330" y="3871"/>
                        <a:pt x="330" y="3871"/>
                      </a:cubicBezTo>
                      <a:cubicBezTo>
                        <a:pt x="817" y="4063"/>
                        <a:pt x="1257" y="4146"/>
                        <a:pt x="1655" y="4146"/>
                      </a:cubicBezTo>
                      <a:cubicBezTo>
                        <a:pt x="4451" y="4146"/>
                        <a:pt x="5138" y="1"/>
                        <a:pt x="51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64" name="Google Shape;2183;p71"/>
                <p:cNvSpPr/>
                <p:nvPr/>
              </p:nvSpPr>
              <p:spPr>
                <a:xfrm>
                  <a:off x="1308457" y="719910"/>
                  <a:ext cx="164828" cy="142549"/>
                </a:xfrm>
                <a:custGeom>
                  <a:avLst/>
                  <a:gdLst/>
                  <a:rect l="l" t="t" r="r" b="b"/>
                  <a:pathLst>
                    <a:path w="5058" h="3986" extrusionOk="0">
                      <a:moveTo>
                        <a:pt x="5057" y="0"/>
                      </a:moveTo>
                      <a:lnTo>
                        <a:pt x="5057" y="0"/>
                      </a:lnTo>
                      <a:cubicBezTo>
                        <a:pt x="4976" y="108"/>
                        <a:pt x="4889" y="210"/>
                        <a:pt x="4801" y="311"/>
                      </a:cubicBezTo>
                      <a:cubicBezTo>
                        <a:pt x="4713" y="412"/>
                        <a:pt x="4619" y="499"/>
                        <a:pt x="4525" y="594"/>
                      </a:cubicBezTo>
                      <a:cubicBezTo>
                        <a:pt x="4329" y="776"/>
                        <a:pt x="4120" y="944"/>
                        <a:pt x="3911" y="1106"/>
                      </a:cubicBezTo>
                      <a:lnTo>
                        <a:pt x="3837" y="1160"/>
                      </a:lnTo>
                      <a:cubicBezTo>
                        <a:pt x="3844" y="897"/>
                        <a:pt x="3877" y="641"/>
                        <a:pt x="3925" y="385"/>
                      </a:cubicBezTo>
                      <a:lnTo>
                        <a:pt x="3925" y="385"/>
                      </a:lnTo>
                      <a:cubicBezTo>
                        <a:pt x="3844" y="655"/>
                        <a:pt x="3783" y="938"/>
                        <a:pt x="3749" y="1221"/>
                      </a:cubicBezTo>
                      <a:cubicBezTo>
                        <a:pt x="3378" y="1477"/>
                        <a:pt x="2987" y="1713"/>
                        <a:pt x="2589" y="1922"/>
                      </a:cubicBezTo>
                      <a:cubicBezTo>
                        <a:pt x="2596" y="1747"/>
                        <a:pt x="2616" y="1565"/>
                        <a:pt x="2643" y="1389"/>
                      </a:cubicBezTo>
                      <a:cubicBezTo>
                        <a:pt x="2677" y="1180"/>
                        <a:pt x="2718" y="971"/>
                        <a:pt x="2785" y="769"/>
                      </a:cubicBezTo>
                      <a:lnTo>
                        <a:pt x="2785" y="769"/>
                      </a:lnTo>
                      <a:cubicBezTo>
                        <a:pt x="2697" y="965"/>
                        <a:pt x="2637" y="1167"/>
                        <a:pt x="2583" y="1376"/>
                      </a:cubicBezTo>
                      <a:cubicBezTo>
                        <a:pt x="2529" y="1578"/>
                        <a:pt x="2488" y="1781"/>
                        <a:pt x="2455" y="1990"/>
                      </a:cubicBezTo>
                      <a:cubicBezTo>
                        <a:pt x="2252" y="2097"/>
                        <a:pt x="2043" y="2205"/>
                        <a:pt x="1848" y="2327"/>
                      </a:cubicBezTo>
                      <a:cubicBezTo>
                        <a:pt x="1693" y="2421"/>
                        <a:pt x="1544" y="2522"/>
                        <a:pt x="1396" y="2623"/>
                      </a:cubicBezTo>
                      <a:cubicBezTo>
                        <a:pt x="1389" y="2549"/>
                        <a:pt x="1382" y="2468"/>
                        <a:pt x="1382" y="2387"/>
                      </a:cubicBezTo>
                      <a:cubicBezTo>
                        <a:pt x="1389" y="2273"/>
                        <a:pt x="1396" y="2158"/>
                        <a:pt x="1409" y="2037"/>
                      </a:cubicBezTo>
                      <a:cubicBezTo>
                        <a:pt x="1443" y="1801"/>
                        <a:pt x="1504" y="1572"/>
                        <a:pt x="1585" y="1342"/>
                      </a:cubicBezTo>
                      <a:lnTo>
                        <a:pt x="1585" y="1342"/>
                      </a:lnTo>
                      <a:cubicBezTo>
                        <a:pt x="1477" y="1558"/>
                        <a:pt x="1389" y="1787"/>
                        <a:pt x="1329" y="2023"/>
                      </a:cubicBezTo>
                      <a:cubicBezTo>
                        <a:pt x="1295" y="2138"/>
                        <a:pt x="1275" y="2259"/>
                        <a:pt x="1261" y="2381"/>
                      </a:cubicBezTo>
                      <a:cubicBezTo>
                        <a:pt x="1248" y="2495"/>
                        <a:pt x="1234" y="2610"/>
                        <a:pt x="1241" y="2731"/>
                      </a:cubicBezTo>
                      <a:cubicBezTo>
                        <a:pt x="1221" y="2745"/>
                        <a:pt x="1200" y="2765"/>
                        <a:pt x="1180" y="2779"/>
                      </a:cubicBezTo>
                      <a:cubicBezTo>
                        <a:pt x="749" y="3102"/>
                        <a:pt x="344" y="3460"/>
                        <a:pt x="0" y="3884"/>
                      </a:cubicBezTo>
                      <a:lnTo>
                        <a:pt x="135" y="3985"/>
                      </a:lnTo>
                      <a:cubicBezTo>
                        <a:pt x="358" y="3696"/>
                        <a:pt x="621" y="3426"/>
                        <a:pt x="897" y="3183"/>
                      </a:cubicBezTo>
                      <a:cubicBezTo>
                        <a:pt x="1005" y="3230"/>
                        <a:pt x="1113" y="3264"/>
                        <a:pt x="1221" y="3298"/>
                      </a:cubicBezTo>
                      <a:cubicBezTo>
                        <a:pt x="1342" y="3338"/>
                        <a:pt x="1470" y="3372"/>
                        <a:pt x="1592" y="3392"/>
                      </a:cubicBezTo>
                      <a:cubicBezTo>
                        <a:pt x="1696" y="3403"/>
                        <a:pt x="1801" y="3414"/>
                        <a:pt x="1905" y="3414"/>
                      </a:cubicBezTo>
                      <a:cubicBezTo>
                        <a:pt x="1929" y="3414"/>
                        <a:pt x="1952" y="3414"/>
                        <a:pt x="1976" y="3412"/>
                      </a:cubicBezTo>
                      <a:cubicBezTo>
                        <a:pt x="2104" y="3406"/>
                        <a:pt x="2232" y="3385"/>
                        <a:pt x="2347" y="3331"/>
                      </a:cubicBezTo>
                      <a:lnTo>
                        <a:pt x="2347" y="3331"/>
                      </a:lnTo>
                      <a:cubicBezTo>
                        <a:pt x="2251" y="3363"/>
                        <a:pt x="2156" y="3374"/>
                        <a:pt x="2058" y="3374"/>
                      </a:cubicBezTo>
                      <a:cubicBezTo>
                        <a:pt x="2031" y="3374"/>
                        <a:pt x="2003" y="3373"/>
                        <a:pt x="1976" y="3372"/>
                      </a:cubicBezTo>
                      <a:cubicBezTo>
                        <a:pt x="1854" y="3365"/>
                        <a:pt x="1733" y="3338"/>
                        <a:pt x="1612" y="3304"/>
                      </a:cubicBezTo>
                      <a:cubicBezTo>
                        <a:pt x="1409" y="3251"/>
                        <a:pt x="1214" y="3163"/>
                        <a:pt x="1032" y="3062"/>
                      </a:cubicBezTo>
                      <a:cubicBezTo>
                        <a:pt x="1106" y="3001"/>
                        <a:pt x="1180" y="2940"/>
                        <a:pt x="1261" y="2880"/>
                      </a:cubicBezTo>
                      <a:cubicBezTo>
                        <a:pt x="1450" y="2725"/>
                        <a:pt x="1659" y="2583"/>
                        <a:pt x="1861" y="2448"/>
                      </a:cubicBezTo>
                      <a:cubicBezTo>
                        <a:pt x="2097" y="2549"/>
                        <a:pt x="2340" y="2637"/>
                        <a:pt x="2583" y="2711"/>
                      </a:cubicBezTo>
                      <a:cubicBezTo>
                        <a:pt x="2711" y="2745"/>
                        <a:pt x="2839" y="2779"/>
                        <a:pt x="2974" y="2792"/>
                      </a:cubicBezTo>
                      <a:cubicBezTo>
                        <a:pt x="3046" y="2803"/>
                        <a:pt x="3119" y="2813"/>
                        <a:pt x="3193" y="2813"/>
                      </a:cubicBezTo>
                      <a:cubicBezTo>
                        <a:pt x="3251" y="2813"/>
                        <a:pt x="3308" y="2807"/>
                        <a:pt x="3365" y="2792"/>
                      </a:cubicBezTo>
                      <a:lnTo>
                        <a:pt x="3365" y="2792"/>
                      </a:lnTo>
                      <a:cubicBezTo>
                        <a:pt x="3329" y="2798"/>
                        <a:pt x="3292" y="2800"/>
                        <a:pt x="3255" y="2800"/>
                      </a:cubicBezTo>
                      <a:cubicBezTo>
                        <a:pt x="3161" y="2800"/>
                        <a:pt x="3066" y="2784"/>
                        <a:pt x="2974" y="2765"/>
                      </a:cubicBezTo>
                      <a:cubicBezTo>
                        <a:pt x="2846" y="2738"/>
                        <a:pt x="2724" y="2698"/>
                        <a:pt x="2603" y="2650"/>
                      </a:cubicBezTo>
                      <a:cubicBezTo>
                        <a:pt x="2387" y="2569"/>
                        <a:pt x="2185" y="2475"/>
                        <a:pt x="1983" y="2367"/>
                      </a:cubicBezTo>
                      <a:cubicBezTo>
                        <a:pt x="2178" y="2246"/>
                        <a:pt x="2387" y="2131"/>
                        <a:pt x="2589" y="2017"/>
                      </a:cubicBezTo>
                      <a:cubicBezTo>
                        <a:pt x="2792" y="1909"/>
                        <a:pt x="2987" y="1794"/>
                        <a:pt x="3176" y="1673"/>
                      </a:cubicBezTo>
                      <a:cubicBezTo>
                        <a:pt x="3520" y="1794"/>
                        <a:pt x="3877" y="1855"/>
                        <a:pt x="4235" y="1861"/>
                      </a:cubicBezTo>
                      <a:cubicBezTo>
                        <a:pt x="3898" y="1828"/>
                        <a:pt x="3567" y="1747"/>
                        <a:pt x="3264" y="1619"/>
                      </a:cubicBezTo>
                      <a:cubicBezTo>
                        <a:pt x="3453" y="1491"/>
                        <a:pt x="3641" y="1363"/>
                        <a:pt x="3823" y="1221"/>
                      </a:cubicBezTo>
                      <a:lnTo>
                        <a:pt x="3830" y="1221"/>
                      </a:lnTo>
                      <a:lnTo>
                        <a:pt x="3830" y="1214"/>
                      </a:lnTo>
                      <a:cubicBezTo>
                        <a:pt x="3864" y="1187"/>
                        <a:pt x="3898" y="1167"/>
                        <a:pt x="3931" y="1140"/>
                      </a:cubicBezTo>
                      <a:cubicBezTo>
                        <a:pt x="4140" y="971"/>
                        <a:pt x="4343" y="796"/>
                        <a:pt x="4538" y="607"/>
                      </a:cubicBezTo>
                      <a:cubicBezTo>
                        <a:pt x="4633" y="513"/>
                        <a:pt x="4720" y="419"/>
                        <a:pt x="4808" y="317"/>
                      </a:cubicBezTo>
                      <a:cubicBezTo>
                        <a:pt x="4896" y="216"/>
                        <a:pt x="4983" y="115"/>
                        <a:pt x="50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765" name="Google Shape;2184;p71"/>
            <p:cNvGrpSpPr/>
            <p:nvPr/>
          </p:nvGrpSpPr>
          <p:grpSpPr>
            <a:xfrm rot="0" flipH="1">
              <a:off x="7372933" y="2903518"/>
              <a:ext cx="1133791" cy="1488257"/>
              <a:chOff x="10004396" y="3005385"/>
              <a:chExt cx="1133791" cy="1488257"/>
            </a:xfrm>
          </p:grpSpPr>
          <p:sp>
            <p:nvSpPr>
              <p:cNvPr id="766" name="Google Shape;2185;p71"/>
              <p:cNvSpPr/>
              <p:nvPr/>
            </p:nvSpPr>
            <p:spPr>
              <a:xfrm rot="21114346" flipH="1">
                <a:off x="10095880" y="3065497"/>
                <a:ext cx="950581" cy="1366332"/>
              </a:xfrm>
              <a:custGeom>
                <a:avLst/>
                <a:gdLst/>
                <a:rect l="l" t="t" r="r" b="b"/>
                <a:pathLst>
                  <a:path w="4249" h="5565" extrusionOk="0">
                    <a:moveTo>
                      <a:pt x="3764" y="0"/>
                    </a:moveTo>
                    <a:cubicBezTo>
                      <a:pt x="2929" y="0"/>
                      <a:pt x="2580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50" y="548"/>
                      <a:pt x="1633" y="56"/>
                      <a:pt x="1633" y="56"/>
                    </a:cubicBezTo>
                    <a:lnTo>
                      <a:pt x="1633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7" y="2632"/>
                      <a:pt x="1869" y="2915"/>
                      <a:pt x="1714" y="3212"/>
                    </a:cubicBezTo>
                    <a:cubicBezTo>
                      <a:pt x="1896" y="2740"/>
                      <a:pt x="2037" y="2113"/>
                      <a:pt x="1646" y="1910"/>
                    </a:cubicBezTo>
                    <a:cubicBezTo>
                      <a:pt x="1496" y="1833"/>
                      <a:pt x="1340" y="1803"/>
                      <a:pt x="1189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8" y="2029"/>
                      <a:pt x="701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65"/>
                    </a:lnTo>
                    <a:cubicBezTo>
                      <a:pt x="682" y="5019"/>
                      <a:pt x="1154" y="4371"/>
                      <a:pt x="1518" y="3764"/>
                    </a:cubicBezTo>
                    <a:cubicBezTo>
                      <a:pt x="2583" y="3225"/>
                      <a:pt x="3912" y="3178"/>
                      <a:pt x="3912" y="3178"/>
                    </a:cubicBezTo>
                    <a:cubicBezTo>
                      <a:pt x="3594" y="3025"/>
                      <a:pt x="3300" y="2964"/>
                      <a:pt x="3035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6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8" y="1931"/>
                      <a:pt x="2253" y="2254"/>
                    </a:cubicBezTo>
                    <a:cubicBezTo>
                      <a:pt x="2381" y="1924"/>
                      <a:pt x="2462" y="1667"/>
                      <a:pt x="2502" y="1533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7" name="Google Shape;2186;p71"/>
              <p:cNvSpPr/>
              <p:nvPr/>
            </p:nvSpPr>
            <p:spPr>
              <a:xfrm rot="21114346" flipH="1">
                <a:off x="10096001" y="3065488"/>
                <a:ext cx="950581" cy="1368051"/>
              </a:xfrm>
              <a:custGeom>
                <a:avLst/>
                <a:gdLst/>
                <a:rect l="l" t="t" r="r" b="b"/>
                <a:pathLst>
                  <a:path w="4249" h="5572" extrusionOk="0">
                    <a:moveTo>
                      <a:pt x="3764" y="0"/>
                    </a:moveTo>
                    <a:cubicBezTo>
                      <a:pt x="2929" y="0"/>
                      <a:pt x="2579" y="859"/>
                      <a:pt x="2435" y="1411"/>
                    </a:cubicBezTo>
                    <a:cubicBezTo>
                      <a:pt x="2435" y="1418"/>
                      <a:pt x="2374" y="1641"/>
                      <a:pt x="2246" y="1984"/>
                    </a:cubicBezTo>
                    <a:cubicBezTo>
                      <a:pt x="2549" y="548"/>
                      <a:pt x="1632" y="56"/>
                      <a:pt x="1632" y="56"/>
                    </a:cubicBezTo>
                    <a:lnTo>
                      <a:pt x="1632" y="56"/>
                    </a:lnTo>
                    <a:cubicBezTo>
                      <a:pt x="2044" y="865"/>
                      <a:pt x="2091" y="1991"/>
                      <a:pt x="2098" y="2382"/>
                    </a:cubicBezTo>
                    <a:cubicBezTo>
                      <a:pt x="1996" y="2632"/>
                      <a:pt x="1868" y="2915"/>
                      <a:pt x="1713" y="3212"/>
                    </a:cubicBezTo>
                    <a:cubicBezTo>
                      <a:pt x="1895" y="2740"/>
                      <a:pt x="2037" y="2113"/>
                      <a:pt x="1653" y="1910"/>
                    </a:cubicBezTo>
                    <a:cubicBezTo>
                      <a:pt x="1501" y="1833"/>
                      <a:pt x="1344" y="1803"/>
                      <a:pt x="1191" y="1803"/>
                    </a:cubicBezTo>
                    <a:cubicBezTo>
                      <a:pt x="680" y="1803"/>
                      <a:pt x="223" y="2139"/>
                      <a:pt x="223" y="2139"/>
                    </a:cubicBezTo>
                    <a:cubicBezTo>
                      <a:pt x="223" y="2139"/>
                      <a:pt x="437" y="2029"/>
                      <a:pt x="700" y="2029"/>
                    </a:cubicBezTo>
                    <a:cubicBezTo>
                      <a:pt x="878" y="2029"/>
                      <a:pt x="1077" y="2079"/>
                      <a:pt x="1248" y="2247"/>
                    </a:cubicBezTo>
                    <a:cubicBezTo>
                      <a:pt x="1585" y="2578"/>
                      <a:pt x="1511" y="3346"/>
                      <a:pt x="1464" y="3663"/>
                    </a:cubicBezTo>
                    <a:cubicBezTo>
                      <a:pt x="1100" y="4284"/>
                      <a:pt x="621" y="4938"/>
                      <a:pt x="1" y="5491"/>
                    </a:cubicBezTo>
                    <a:lnTo>
                      <a:pt x="68" y="5572"/>
                    </a:lnTo>
                    <a:cubicBezTo>
                      <a:pt x="682" y="5019"/>
                      <a:pt x="1154" y="4378"/>
                      <a:pt x="1518" y="3764"/>
                    </a:cubicBezTo>
                    <a:cubicBezTo>
                      <a:pt x="2583" y="3225"/>
                      <a:pt x="3911" y="3178"/>
                      <a:pt x="3911" y="3178"/>
                    </a:cubicBezTo>
                    <a:cubicBezTo>
                      <a:pt x="3594" y="3025"/>
                      <a:pt x="3300" y="2964"/>
                      <a:pt x="3034" y="2964"/>
                    </a:cubicBezTo>
                    <a:cubicBezTo>
                      <a:pt x="2352" y="2964"/>
                      <a:pt x="1855" y="3362"/>
                      <a:pt x="1612" y="3609"/>
                    </a:cubicBezTo>
                    <a:cubicBezTo>
                      <a:pt x="1855" y="3178"/>
                      <a:pt x="2044" y="2767"/>
                      <a:pt x="2185" y="2423"/>
                    </a:cubicBezTo>
                    <a:cubicBezTo>
                      <a:pt x="2833" y="1802"/>
                      <a:pt x="4249" y="1452"/>
                      <a:pt x="4249" y="1452"/>
                    </a:cubicBezTo>
                    <a:cubicBezTo>
                      <a:pt x="4106" y="1426"/>
                      <a:pt x="3971" y="1415"/>
                      <a:pt x="3844" y="1415"/>
                    </a:cubicBezTo>
                    <a:cubicBezTo>
                      <a:pt x="2993" y="1415"/>
                      <a:pt x="2487" y="1931"/>
                      <a:pt x="2253" y="2254"/>
                    </a:cubicBezTo>
                    <a:cubicBezTo>
                      <a:pt x="2381" y="1924"/>
                      <a:pt x="2462" y="1667"/>
                      <a:pt x="2502" y="1539"/>
                    </a:cubicBezTo>
                    <a:cubicBezTo>
                      <a:pt x="3069" y="447"/>
                      <a:pt x="3831" y="2"/>
                      <a:pt x="3831" y="2"/>
                    </a:cubicBezTo>
                    <a:cubicBezTo>
                      <a:pt x="3808" y="1"/>
                      <a:pt x="3786" y="0"/>
                      <a:pt x="3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68" name="Google Shape;2187;p71"/>
            <p:cNvGrpSpPr/>
            <p:nvPr/>
          </p:nvGrpSpPr>
          <p:grpSpPr>
            <a:xfrm rot="0">
              <a:off x="6250248" y="2571759"/>
              <a:ext cx="1427653" cy="2355483"/>
              <a:chOff x="10154323" y="-1401891"/>
              <a:chExt cx="1427653" cy="2355483"/>
            </a:xfrm>
          </p:grpSpPr>
          <p:sp>
            <p:nvSpPr>
              <p:cNvPr id="769" name="Google Shape;2188;p71"/>
              <p:cNvSpPr/>
              <p:nvPr/>
            </p:nvSpPr>
            <p:spPr>
              <a:xfrm rot="21534844">
                <a:off x="10177029" y="-1388987"/>
                <a:ext cx="1382233" cy="2329642"/>
              </a:xfrm>
              <a:custGeom>
                <a:avLst/>
                <a:gdLst/>
                <a:rect l="l" t="t" r="r" b="b"/>
                <a:pathLst>
                  <a:path w="5726" h="8794" extrusionOk="0">
                    <a:moveTo>
                      <a:pt x="2165" y="1"/>
                    </a:moveTo>
                    <a:cubicBezTo>
                      <a:pt x="2037" y="1"/>
                      <a:pt x="1936" y="109"/>
                      <a:pt x="1936" y="237"/>
                    </a:cubicBezTo>
                    <a:lnTo>
                      <a:pt x="1936" y="378"/>
                    </a:lnTo>
                    <a:lnTo>
                      <a:pt x="965" y="378"/>
                    </a:lnTo>
                    <a:cubicBezTo>
                      <a:pt x="601" y="378"/>
                      <a:pt x="304" y="722"/>
                      <a:pt x="304" y="1147"/>
                    </a:cubicBezTo>
                    <a:lnTo>
                      <a:pt x="230" y="1147"/>
                    </a:lnTo>
                    <a:cubicBezTo>
                      <a:pt x="102" y="1147"/>
                      <a:pt x="1" y="1255"/>
                      <a:pt x="1" y="1390"/>
                    </a:cubicBezTo>
                    <a:lnTo>
                      <a:pt x="1" y="1565"/>
                    </a:lnTo>
                    <a:cubicBezTo>
                      <a:pt x="1" y="1693"/>
                      <a:pt x="102" y="1801"/>
                      <a:pt x="230" y="1801"/>
                    </a:cubicBezTo>
                    <a:lnTo>
                      <a:pt x="223" y="1801"/>
                    </a:lnTo>
                    <a:lnTo>
                      <a:pt x="237" y="1963"/>
                    </a:lnTo>
                    <a:lnTo>
                      <a:pt x="580" y="7600"/>
                    </a:lnTo>
                    <a:cubicBezTo>
                      <a:pt x="540" y="7573"/>
                      <a:pt x="500" y="7559"/>
                      <a:pt x="452" y="7559"/>
                    </a:cubicBezTo>
                    <a:cubicBezTo>
                      <a:pt x="331" y="7559"/>
                      <a:pt x="230" y="7661"/>
                      <a:pt x="230" y="7782"/>
                    </a:cubicBezTo>
                    <a:lnTo>
                      <a:pt x="230" y="8571"/>
                    </a:lnTo>
                    <a:cubicBezTo>
                      <a:pt x="230" y="8699"/>
                      <a:pt x="331" y="8793"/>
                      <a:pt x="452" y="8793"/>
                    </a:cubicBezTo>
                    <a:cubicBezTo>
                      <a:pt x="574" y="8793"/>
                      <a:pt x="668" y="8692"/>
                      <a:pt x="668" y="8571"/>
                    </a:cubicBezTo>
                    <a:lnTo>
                      <a:pt x="668" y="8476"/>
                    </a:lnTo>
                    <a:lnTo>
                      <a:pt x="5051" y="8476"/>
                    </a:lnTo>
                    <a:lnTo>
                      <a:pt x="5051" y="8571"/>
                    </a:lnTo>
                    <a:cubicBezTo>
                      <a:pt x="5051" y="8699"/>
                      <a:pt x="5145" y="8793"/>
                      <a:pt x="5267" y="8793"/>
                    </a:cubicBezTo>
                    <a:cubicBezTo>
                      <a:pt x="5395" y="8793"/>
                      <a:pt x="5489" y="8692"/>
                      <a:pt x="5489" y="8571"/>
                    </a:cubicBezTo>
                    <a:lnTo>
                      <a:pt x="5489" y="7782"/>
                    </a:lnTo>
                    <a:cubicBezTo>
                      <a:pt x="5489" y="7661"/>
                      <a:pt x="5388" y="7559"/>
                      <a:pt x="5267" y="7559"/>
                    </a:cubicBezTo>
                    <a:cubicBezTo>
                      <a:pt x="5220" y="7559"/>
                      <a:pt x="5179" y="7573"/>
                      <a:pt x="5139" y="7600"/>
                    </a:cubicBezTo>
                    <a:lnTo>
                      <a:pt x="5489" y="1963"/>
                    </a:lnTo>
                    <a:lnTo>
                      <a:pt x="5496" y="1801"/>
                    </a:lnTo>
                    <a:lnTo>
                      <a:pt x="5489" y="1801"/>
                    </a:lnTo>
                    <a:cubicBezTo>
                      <a:pt x="5617" y="1801"/>
                      <a:pt x="5725" y="1693"/>
                      <a:pt x="5725" y="1565"/>
                    </a:cubicBezTo>
                    <a:lnTo>
                      <a:pt x="5725" y="1390"/>
                    </a:lnTo>
                    <a:cubicBezTo>
                      <a:pt x="5725" y="1255"/>
                      <a:pt x="5617" y="1147"/>
                      <a:pt x="5489" y="1147"/>
                    </a:cubicBezTo>
                    <a:lnTo>
                      <a:pt x="5422" y="1147"/>
                    </a:lnTo>
                    <a:cubicBezTo>
                      <a:pt x="5422" y="722"/>
                      <a:pt x="5118" y="378"/>
                      <a:pt x="4754" y="378"/>
                    </a:cubicBezTo>
                    <a:lnTo>
                      <a:pt x="3783" y="378"/>
                    </a:lnTo>
                    <a:lnTo>
                      <a:pt x="3783" y="237"/>
                    </a:lnTo>
                    <a:cubicBezTo>
                      <a:pt x="3783" y="109"/>
                      <a:pt x="3682" y="1"/>
                      <a:pt x="35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770" name="Google Shape;2189;p71"/>
              <p:cNvGrpSpPr/>
              <p:nvPr/>
            </p:nvGrpSpPr>
            <p:grpSpPr>
              <a:xfrm rot="21534838">
                <a:off x="10176308" y="-1388988"/>
                <a:ext cx="1383683" cy="2329678"/>
                <a:chOff x="-78654" y="1667600"/>
                <a:chExt cx="186792" cy="314501"/>
              </a:xfrm>
            </p:grpSpPr>
            <p:sp>
              <p:nvSpPr>
                <p:cNvPr id="771" name="Google Shape;2190;p71"/>
                <p:cNvSpPr/>
                <p:nvPr/>
              </p:nvSpPr>
              <p:spPr>
                <a:xfrm>
                  <a:off x="86132" y="1937935"/>
                  <a:ext cx="14306" cy="44167"/>
                </a:xfrm>
                <a:custGeom>
                  <a:avLst/>
                  <a:gdLst/>
                  <a:rect l="l" t="t" r="r" b="b"/>
                  <a:pathLst>
                    <a:path w="439" h="1235" extrusionOk="0">
                      <a:moveTo>
                        <a:pt x="216" y="0"/>
                      </a:moveTo>
                      <a:cubicBezTo>
                        <a:pt x="95" y="0"/>
                        <a:pt x="1" y="102"/>
                        <a:pt x="1" y="223"/>
                      </a:cubicBezTo>
                      <a:lnTo>
                        <a:pt x="1" y="1019"/>
                      </a:lnTo>
                      <a:cubicBezTo>
                        <a:pt x="1" y="1140"/>
                        <a:pt x="95" y="1234"/>
                        <a:pt x="216" y="1234"/>
                      </a:cubicBezTo>
                      <a:cubicBezTo>
                        <a:pt x="338" y="1234"/>
                        <a:pt x="439" y="1140"/>
                        <a:pt x="439" y="1019"/>
                      </a:cubicBezTo>
                      <a:lnTo>
                        <a:pt x="439" y="223"/>
                      </a:lnTo>
                      <a:cubicBezTo>
                        <a:pt x="439" y="102"/>
                        <a:pt x="344" y="0"/>
                        <a:pt x="2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72" name="Google Shape;2191;p71"/>
                <p:cNvSpPr/>
                <p:nvPr/>
              </p:nvSpPr>
              <p:spPr>
                <a:xfrm>
                  <a:off x="-70964" y="1937935"/>
                  <a:ext cx="14306" cy="44167"/>
                </a:xfrm>
                <a:custGeom>
                  <a:avLst/>
                  <a:gdLst/>
                  <a:rect l="l" t="t" r="r" b="b"/>
                  <a:pathLst>
                    <a:path w="439" h="1235" extrusionOk="0">
                      <a:moveTo>
                        <a:pt x="223" y="0"/>
                      </a:moveTo>
                      <a:cubicBezTo>
                        <a:pt x="101" y="0"/>
                        <a:pt x="0" y="102"/>
                        <a:pt x="0" y="223"/>
                      </a:cubicBezTo>
                      <a:lnTo>
                        <a:pt x="0" y="1019"/>
                      </a:lnTo>
                      <a:cubicBezTo>
                        <a:pt x="0" y="1140"/>
                        <a:pt x="101" y="1234"/>
                        <a:pt x="223" y="1234"/>
                      </a:cubicBezTo>
                      <a:cubicBezTo>
                        <a:pt x="344" y="1234"/>
                        <a:pt x="439" y="1140"/>
                        <a:pt x="439" y="1019"/>
                      </a:cubicBezTo>
                      <a:lnTo>
                        <a:pt x="439" y="223"/>
                      </a:lnTo>
                      <a:cubicBezTo>
                        <a:pt x="439" y="102"/>
                        <a:pt x="344" y="0"/>
                        <a:pt x="2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73" name="Google Shape;2192;p71"/>
                <p:cNvSpPr/>
                <p:nvPr/>
              </p:nvSpPr>
              <p:spPr>
                <a:xfrm>
                  <a:off x="-71192" y="1732225"/>
                  <a:ext cx="171866" cy="238536"/>
                </a:xfrm>
                <a:custGeom>
                  <a:avLst/>
                  <a:gdLst/>
                  <a:rect l="l" t="t" r="r" b="b"/>
                  <a:pathLst>
                    <a:path w="5274" h="6670" extrusionOk="0">
                      <a:moveTo>
                        <a:pt x="1" y="1"/>
                      </a:moveTo>
                      <a:lnTo>
                        <a:pt x="14" y="156"/>
                      </a:lnTo>
                      <a:lnTo>
                        <a:pt x="412" y="6669"/>
                      </a:lnTo>
                      <a:lnTo>
                        <a:pt x="4862" y="6669"/>
                      </a:lnTo>
                      <a:lnTo>
                        <a:pt x="5267" y="156"/>
                      </a:lnTo>
                      <a:lnTo>
                        <a:pt x="52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74" name="Google Shape;2193;p71"/>
                <p:cNvSpPr/>
                <p:nvPr/>
              </p:nvSpPr>
              <p:spPr>
                <a:xfrm>
                  <a:off x="-71192" y="1732225"/>
                  <a:ext cx="171866" cy="5579"/>
                </a:xfrm>
                <a:custGeom>
                  <a:avLst/>
                  <a:gdLst/>
                  <a:rect l="l" t="t" r="r" b="b"/>
                  <a:pathLst>
                    <a:path w="5274" h="156" extrusionOk="0">
                      <a:moveTo>
                        <a:pt x="1" y="1"/>
                      </a:moveTo>
                      <a:lnTo>
                        <a:pt x="14" y="156"/>
                      </a:lnTo>
                      <a:lnTo>
                        <a:pt x="5267" y="156"/>
                      </a:lnTo>
                      <a:lnTo>
                        <a:pt x="527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75" name="Google Shape;2194;p71"/>
                <p:cNvSpPr/>
                <p:nvPr/>
              </p:nvSpPr>
              <p:spPr>
                <a:xfrm>
                  <a:off x="-78654" y="1708621"/>
                  <a:ext cx="186792" cy="23639"/>
                </a:xfrm>
                <a:custGeom>
                  <a:avLst/>
                  <a:gdLst/>
                  <a:rect l="l" t="t" r="r" b="b"/>
                  <a:pathLst>
                    <a:path w="5732" h="661" extrusionOk="0">
                      <a:moveTo>
                        <a:pt x="236" y="0"/>
                      </a:moveTo>
                      <a:cubicBezTo>
                        <a:pt x="108" y="0"/>
                        <a:pt x="0" y="108"/>
                        <a:pt x="0" y="243"/>
                      </a:cubicBezTo>
                      <a:lnTo>
                        <a:pt x="0" y="418"/>
                      </a:lnTo>
                      <a:cubicBezTo>
                        <a:pt x="0" y="546"/>
                        <a:pt x="108" y="661"/>
                        <a:pt x="236" y="661"/>
                      </a:cubicBezTo>
                      <a:lnTo>
                        <a:pt x="5496" y="661"/>
                      </a:lnTo>
                      <a:cubicBezTo>
                        <a:pt x="5624" y="661"/>
                        <a:pt x="5732" y="553"/>
                        <a:pt x="5732" y="418"/>
                      </a:cubicBezTo>
                      <a:lnTo>
                        <a:pt x="5732" y="243"/>
                      </a:lnTo>
                      <a:cubicBezTo>
                        <a:pt x="5732" y="108"/>
                        <a:pt x="5624" y="0"/>
                        <a:pt x="54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76" name="Google Shape;2195;p71"/>
                <p:cNvSpPr/>
                <p:nvPr/>
              </p:nvSpPr>
              <p:spPr>
                <a:xfrm>
                  <a:off x="-15373" y="1667600"/>
                  <a:ext cx="60222" cy="21744"/>
                </a:xfrm>
                <a:custGeom>
                  <a:avLst/>
                  <a:gdLst/>
                  <a:rect l="l" t="t" r="r" b="b"/>
                  <a:pathLst>
                    <a:path w="1848" h="608" fill="none" extrusionOk="0">
                      <a:moveTo>
                        <a:pt x="230" y="1"/>
                      </a:moveTo>
                      <a:lnTo>
                        <a:pt x="1619" y="1"/>
                      </a:lnTo>
                      <a:cubicBezTo>
                        <a:pt x="1747" y="1"/>
                        <a:pt x="1848" y="109"/>
                        <a:pt x="1848" y="237"/>
                      </a:cubicBezTo>
                      <a:lnTo>
                        <a:pt x="1848" y="608"/>
                      </a:lnTo>
                      <a:lnTo>
                        <a:pt x="0" y="608"/>
                      </a:lnTo>
                      <a:lnTo>
                        <a:pt x="0" y="237"/>
                      </a:lnTo>
                      <a:cubicBezTo>
                        <a:pt x="0" y="109"/>
                        <a:pt x="108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miter/>
                  <a:headEnd w="sm" len="sm"/>
                  <a:tailEnd w="sm" len="sm"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77" name="Google Shape;2196;p71"/>
                <p:cNvSpPr/>
                <p:nvPr/>
              </p:nvSpPr>
              <p:spPr>
                <a:xfrm>
                  <a:off x="-68553" y="1681119"/>
                  <a:ext cx="166815" cy="27537"/>
                </a:xfrm>
                <a:custGeom>
                  <a:avLst/>
                  <a:gdLst/>
                  <a:rect l="l" t="t" r="r" b="b"/>
                  <a:pathLst>
                    <a:path w="5119" h="770" extrusionOk="0">
                      <a:moveTo>
                        <a:pt x="661" y="0"/>
                      </a:moveTo>
                      <a:cubicBezTo>
                        <a:pt x="297" y="0"/>
                        <a:pt x="1" y="344"/>
                        <a:pt x="1" y="769"/>
                      </a:cubicBezTo>
                      <a:lnTo>
                        <a:pt x="5118" y="769"/>
                      </a:lnTo>
                      <a:cubicBezTo>
                        <a:pt x="5118" y="344"/>
                        <a:pt x="4815" y="0"/>
                        <a:pt x="44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grpSp>
            <p:nvGrpSpPr>
              <p:cNvPr id="778" name="Google Shape;2197;p71"/>
              <p:cNvGrpSpPr/>
              <p:nvPr/>
            </p:nvGrpSpPr>
            <p:grpSpPr>
              <a:xfrm rot="0">
                <a:off x="10574499" y="-391014"/>
                <a:ext cx="609647" cy="594716"/>
                <a:chOff x="2723691" y="3390388"/>
                <a:chExt cx="178677" cy="174306"/>
              </a:xfrm>
            </p:grpSpPr>
            <p:sp>
              <p:nvSpPr>
                <p:cNvPr id="779" name="Google Shape;2198;p71"/>
                <p:cNvSpPr/>
                <p:nvPr/>
              </p:nvSpPr>
              <p:spPr>
                <a:xfrm>
                  <a:off x="2723691" y="3390388"/>
                  <a:ext cx="178677" cy="174306"/>
                </a:xfrm>
                <a:custGeom>
                  <a:avLst/>
                  <a:gdLst/>
                  <a:rect l="l" t="t" r="r" b="b"/>
                  <a:pathLst>
                    <a:path w="5483" h="4874" extrusionOk="0">
                      <a:moveTo>
                        <a:pt x="2748" y="1"/>
                      </a:moveTo>
                      <a:cubicBezTo>
                        <a:pt x="2037" y="1"/>
                        <a:pt x="1332" y="309"/>
                        <a:pt x="850" y="903"/>
                      </a:cubicBezTo>
                      <a:cubicBezTo>
                        <a:pt x="0" y="1948"/>
                        <a:pt x="162" y="3479"/>
                        <a:pt x="1207" y="4328"/>
                      </a:cubicBezTo>
                      <a:cubicBezTo>
                        <a:pt x="1658" y="4695"/>
                        <a:pt x="2201" y="4874"/>
                        <a:pt x="2741" y="4874"/>
                      </a:cubicBezTo>
                      <a:cubicBezTo>
                        <a:pt x="3450" y="4874"/>
                        <a:pt x="4154" y="4565"/>
                        <a:pt x="4632" y="3971"/>
                      </a:cubicBezTo>
                      <a:cubicBezTo>
                        <a:pt x="5482" y="2926"/>
                        <a:pt x="5327" y="1395"/>
                        <a:pt x="4282" y="546"/>
                      </a:cubicBezTo>
                      <a:cubicBezTo>
                        <a:pt x="3831" y="179"/>
                        <a:pt x="3287" y="1"/>
                        <a:pt x="27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0" name="Google Shape;2199;p71"/>
                <p:cNvSpPr/>
                <p:nvPr/>
              </p:nvSpPr>
              <p:spPr>
                <a:xfrm>
                  <a:off x="2768072" y="3500538"/>
                  <a:ext cx="38258" cy="22960"/>
                </a:xfrm>
                <a:custGeom>
                  <a:avLst/>
                  <a:gdLst/>
                  <a:rect l="l" t="t" r="r" b="b"/>
                  <a:pathLst>
                    <a:path w="1174" h="642" extrusionOk="0">
                      <a:moveTo>
                        <a:pt x="1120" y="1"/>
                      </a:moveTo>
                      <a:lnTo>
                        <a:pt x="256" y="95"/>
                      </a:lnTo>
                      <a:lnTo>
                        <a:pt x="0" y="642"/>
                      </a:lnTo>
                      <a:cubicBezTo>
                        <a:pt x="513" y="594"/>
                        <a:pt x="1173" y="520"/>
                        <a:pt x="1173" y="520"/>
                      </a:cubicBezTo>
                      <a:lnTo>
                        <a:pt x="1120" y="1"/>
                      </a:lnTo>
                      <a:close/>
                    </a:path>
                  </a:pathLst>
                </a:custGeom>
                <a:solidFill>
                  <a:srgbClr val="f7fafb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1" name="Google Shape;2200;p71"/>
                <p:cNvSpPr/>
                <p:nvPr/>
              </p:nvSpPr>
              <p:spPr>
                <a:xfrm>
                  <a:off x="2756635" y="3503936"/>
                  <a:ext cx="19813" cy="19562"/>
                </a:xfrm>
                <a:custGeom>
                  <a:avLst/>
                  <a:gdLst/>
                  <a:rect l="l" t="t" r="r" b="b"/>
                  <a:pathLst>
                    <a:path w="608" h="547" extrusionOk="0">
                      <a:moveTo>
                        <a:pt x="607" y="0"/>
                      </a:moveTo>
                      <a:lnTo>
                        <a:pt x="1" y="61"/>
                      </a:lnTo>
                      <a:lnTo>
                        <a:pt x="351" y="547"/>
                      </a:lnTo>
                      <a:lnTo>
                        <a:pt x="60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2" name="Google Shape;2201;p71"/>
                <p:cNvSpPr/>
                <p:nvPr/>
              </p:nvSpPr>
              <p:spPr>
                <a:xfrm>
                  <a:off x="2756635" y="3462701"/>
                  <a:ext cx="30795" cy="43451"/>
                </a:xfrm>
                <a:custGeom>
                  <a:avLst/>
                  <a:gdLst/>
                  <a:rect l="l" t="t" r="r" b="b"/>
                  <a:pathLst>
                    <a:path w="945" h="1215" extrusionOk="0">
                      <a:moveTo>
                        <a:pt x="850" y="0"/>
                      </a:moveTo>
                      <a:lnTo>
                        <a:pt x="1" y="600"/>
                      </a:lnTo>
                      <a:cubicBezTo>
                        <a:pt x="1" y="600"/>
                        <a:pt x="102" y="648"/>
                        <a:pt x="237" y="708"/>
                      </a:cubicBezTo>
                      <a:cubicBezTo>
                        <a:pt x="176" y="836"/>
                        <a:pt x="88" y="1025"/>
                        <a:pt x="1" y="1214"/>
                      </a:cubicBezTo>
                      <a:lnTo>
                        <a:pt x="607" y="1153"/>
                      </a:lnTo>
                      <a:lnTo>
                        <a:pt x="709" y="924"/>
                      </a:lnTo>
                      <a:cubicBezTo>
                        <a:pt x="843" y="992"/>
                        <a:pt x="945" y="1032"/>
                        <a:pt x="945" y="1032"/>
                      </a:cubicBez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3" name="Google Shape;2202;p71"/>
                <p:cNvSpPr/>
                <p:nvPr/>
              </p:nvSpPr>
              <p:spPr>
                <a:xfrm>
                  <a:off x="2836828" y="3458338"/>
                  <a:ext cx="36726" cy="35977"/>
                </a:xfrm>
                <a:custGeom>
                  <a:avLst/>
                  <a:gdLst/>
                  <a:rect l="l" t="t" r="r" b="b"/>
                  <a:pathLst>
                    <a:path w="1127" h="1006" extrusionOk="0">
                      <a:moveTo>
                        <a:pt x="419" y="1"/>
                      </a:moveTo>
                      <a:lnTo>
                        <a:pt x="1" y="311"/>
                      </a:lnTo>
                      <a:lnTo>
                        <a:pt x="520" y="1006"/>
                      </a:lnTo>
                      <a:lnTo>
                        <a:pt x="1127" y="945"/>
                      </a:lnTo>
                      <a:cubicBezTo>
                        <a:pt x="817" y="534"/>
                        <a:pt x="419" y="1"/>
                        <a:pt x="41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4" name="Google Shape;2203;p71"/>
                <p:cNvSpPr/>
                <p:nvPr/>
              </p:nvSpPr>
              <p:spPr>
                <a:xfrm>
                  <a:off x="2853969" y="3492098"/>
                  <a:ext cx="19585" cy="19812"/>
                </a:xfrm>
                <a:custGeom>
                  <a:avLst/>
                  <a:gdLst/>
                  <a:rect l="l" t="t" r="r" b="b"/>
                  <a:pathLst>
                    <a:path w="601" h="554" extrusionOk="0">
                      <a:moveTo>
                        <a:pt x="601" y="1"/>
                      </a:moveTo>
                      <a:lnTo>
                        <a:pt x="1" y="68"/>
                      </a:lnTo>
                      <a:lnTo>
                        <a:pt x="358" y="554"/>
                      </a:lnTo>
                      <a:lnTo>
                        <a:pt x="601" y="1"/>
                      </a:lnTo>
                      <a:close/>
                    </a:path>
                  </a:pathLst>
                </a:custGeom>
                <a:solidFill>
                  <a:srgbClr val="f7fafb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5" name="Google Shape;2204;p71"/>
                <p:cNvSpPr/>
                <p:nvPr/>
              </p:nvSpPr>
              <p:spPr>
                <a:xfrm>
                  <a:off x="2817505" y="3486090"/>
                  <a:ext cx="48164" cy="37157"/>
                </a:xfrm>
                <a:custGeom>
                  <a:avLst/>
                  <a:gdLst/>
                  <a:rect l="l" t="t" r="r" b="b"/>
                  <a:pathLst>
                    <a:path w="1478" h="1039" extrusionOk="0">
                      <a:moveTo>
                        <a:pt x="843" y="0"/>
                      </a:moveTo>
                      <a:lnTo>
                        <a:pt x="0" y="614"/>
                      </a:lnTo>
                      <a:lnTo>
                        <a:pt x="951" y="1039"/>
                      </a:lnTo>
                      <a:cubicBezTo>
                        <a:pt x="951" y="1039"/>
                        <a:pt x="944" y="924"/>
                        <a:pt x="924" y="776"/>
                      </a:cubicBezTo>
                      <a:cubicBezTo>
                        <a:pt x="1066" y="762"/>
                        <a:pt x="1275" y="742"/>
                        <a:pt x="1477" y="722"/>
                      </a:cubicBezTo>
                      <a:lnTo>
                        <a:pt x="1120" y="236"/>
                      </a:lnTo>
                      <a:lnTo>
                        <a:pt x="870" y="257"/>
                      </a:lnTo>
                      <a:cubicBezTo>
                        <a:pt x="857" y="108"/>
                        <a:pt x="843" y="0"/>
                        <a:pt x="84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6" name="Google Shape;2205;p71"/>
                <p:cNvSpPr/>
                <p:nvPr/>
              </p:nvSpPr>
              <p:spPr>
                <a:xfrm>
                  <a:off x="2782573" y="3408663"/>
                  <a:ext cx="27276" cy="46098"/>
                </a:xfrm>
                <a:custGeom>
                  <a:avLst/>
                  <a:gdLst/>
                  <a:rect l="l" t="t" r="r" b="b"/>
                  <a:pathLst>
                    <a:path w="837" h="1289" extrusionOk="0">
                      <a:moveTo>
                        <a:pt x="492" y="1"/>
                      </a:moveTo>
                      <a:cubicBezTo>
                        <a:pt x="277" y="466"/>
                        <a:pt x="0" y="1073"/>
                        <a:pt x="0" y="1073"/>
                      </a:cubicBezTo>
                      <a:lnTo>
                        <a:pt x="472" y="1289"/>
                      </a:lnTo>
                      <a:lnTo>
                        <a:pt x="836" y="493"/>
                      </a:lnTo>
                      <a:lnTo>
                        <a:pt x="49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7" name="Google Shape;2206;p71"/>
                <p:cNvSpPr/>
                <p:nvPr/>
              </p:nvSpPr>
              <p:spPr>
                <a:xfrm>
                  <a:off x="2798605" y="3406731"/>
                  <a:ext cx="19357" cy="19812"/>
                </a:xfrm>
                <a:custGeom>
                  <a:avLst/>
                  <a:gdLst/>
                  <a:rect l="l" t="t" r="r" b="b"/>
                  <a:pathLst>
                    <a:path w="594" h="554" extrusionOk="0">
                      <a:moveTo>
                        <a:pt x="594" y="1"/>
                      </a:moveTo>
                      <a:lnTo>
                        <a:pt x="0" y="55"/>
                      </a:lnTo>
                      <a:lnTo>
                        <a:pt x="344" y="554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solidFill>
                  <a:srgbClr val="f7fafb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788" name="Google Shape;2207;p71"/>
                <p:cNvSpPr/>
                <p:nvPr/>
              </p:nvSpPr>
              <p:spPr>
                <a:xfrm>
                  <a:off x="2807404" y="3406731"/>
                  <a:ext cx="30795" cy="48029"/>
                </a:xfrm>
                <a:custGeom>
                  <a:avLst/>
                  <a:gdLst/>
                  <a:rect l="l" t="t" r="r" b="b"/>
                  <a:pathLst>
                    <a:path w="945" h="1343" extrusionOk="0">
                      <a:moveTo>
                        <a:pt x="324" y="1"/>
                      </a:moveTo>
                      <a:lnTo>
                        <a:pt x="74" y="554"/>
                      </a:lnTo>
                      <a:lnTo>
                        <a:pt x="216" y="756"/>
                      </a:lnTo>
                      <a:cubicBezTo>
                        <a:pt x="95" y="837"/>
                        <a:pt x="0" y="905"/>
                        <a:pt x="0" y="905"/>
                      </a:cubicBezTo>
                      <a:lnTo>
                        <a:pt x="944" y="1343"/>
                      </a:lnTo>
                      <a:lnTo>
                        <a:pt x="857" y="311"/>
                      </a:lnTo>
                      <a:cubicBezTo>
                        <a:pt x="857" y="311"/>
                        <a:pt x="762" y="372"/>
                        <a:pt x="641" y="459"/>
                      </a:cubicBezTo>
                      <a:cubicBezTo>
                        <a:pt x="567" y="345"/>
                        <a:pt x="445" y="170"/>
                        <a:pt x="3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sp>
        <p:nvSpPr>
          <p:cNvPr id="789" name="Google Shape;2208;p71"/>
          <p:cNvSpPr/>
          <p:nvPr/>
        </p:nvSpPr>
        <p:spPr>
          <a:xfrm>
            <a:off x="2396597" y="695607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0" name="Google Shape;2209;p71"/>
          <p:cNvSpPr/>
          <p:nvPr/>
        </p:nvSpPr>
        <p:spPr>
          <a:xfrm>
            <a:off x="4290184" y="1348229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1" name="Google Shape;2210;p71"/>
          <p:cNvSpPr/>
          <p:nvPr/>
        </p:nvSpPr>
        <p:spPr>
          <a:xfrm>
            <a:off x="2429839" y="1991241"/>
            <a:ext cx="75749" cy="83021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92" name="Google Shape;2211;p71"/>
          <p:cNvGrpSpPr/>
          <p:nvPr/>
        </p:nvGrpSpPr>
        <p:grpSpPr>
          <a:xfrm rot="976101">
            <a:off x="988083" y="642714"/>
            <a:ext cx="930328" cy="1269165"/>
            <a:chOff x="3251714" y="828594"/>
            <a:chExt cx="348328" cy="475193"/>
          </a:xfrm>
        </p:grpSpPr>
        <p:sp>
          <p:nvSpPr>
            <p:cNvPr id="793" name="Google Shape;2212;p71"/>
            <p:cNvSpPr/>
            <p:nvPr/>
          </p:nvSpPr>
          <p:spPr>
            <a:xfrm>
              <a:off x="3251714" y="828594"/>
              <a:ext cx="348328" cy="475141"/>
            </a:xfrm>
            <a:custGeom>
              <a:avLst/>
              <a:gdLst/>
              <a:rect l="l" t="t" r="r" b="b"/>
              <a:pathLst>
                <a:path w="10689" h="13286" extrusionOk="0">
                  <a:moveTo>
                    <a:pt x="5962" y="0"/>
                  </a:moveTo>
                  <a:cubicBezTo>
                    <a:pt x="5946" y="0"/>
                    <a:pt x="5930" y="1"/>
                    <a:pt x="5914" y="2"/>
                  </a:cubicBezTo>
                  <a:cubicBezTo>
                    <a:pt x="5604" y="29"/>
                    <a:pt x="5375" y="299"/>
                    <a:pt x="5395" y="603"/>
                  </a:cubicBezTo>
                  <a:cubicBezTo>
                    <a:pt x="5245" y="378"/>
                    <a:pt x="4986" y="229"/>
                    <a:pt x="4703" y="229"/>
                  </a:cubicBezTo>
                  <a:cubicBezTo>
                    <a:pt x="4680" y="229"/>
                    <a:pt x="4656" y="230"/>
                    <a:pt x="4633" y="232"/>
                  </a:cubicBezTo>
                  <a:cubicBezTo>
                    <a:pt x="4168" y="265"/>
                    <a:pt x="3824" y="670"/>
                    <a:pt x="3864" y="1135"/>
                  </a:cubicBezTo>
                  <a:cubicBezTo>
                    <a:pt x="3864" y="1149"/>
                    <a:pt x="3871" y="1169"/>
                    <a:pt x="3871" y="1189"/>
                  </a:cubicBezTo>
                  <a:cubicBezTo>
                    <a:pt x="3804" y="1250"/>
                    <a:pt x="3743" y="1317"/>
                    <a:pt x="3689" y="1385"/>
                  </a:cubicBezTo>
                  <a:cubicBezTo>
                    <a:pt x="3271" y="1432"/>
                    <a:pt x="2954" y="1783"/>
                    <a:pt x="2954" y="2201"/>
                  </a:cubicBezTo>
                  <a:cubicBezTo>
                    <a:pt x="2367" y="1917"/>
                    <a:pt x="1855" y="1641"/>
                    <a:pt x="1626" y="1331"/>
                  </a:cubicBezTo>
                  <a:lnTo>
                    <a:pt x="1626" y="1331"/>
                  </a:lnTo>
                  <a:cubicBezTo>
                    <a:pt x="1626" y="1331"/>
                    <a:pt x="1626" y="1864"/>
                    <a:pt x="1747" y="2558"/>
                  </a:cubicBezTo>
                  <a:lnTo>
                    <a:pt x="1052" y="2558"/>
                  </a:lnTo>
                  <a:cubicBezTo>
                    <a:pt x="1052" y="2558"/>
                    <a:pt x="1026" y="2929"/>
                    <a:pt x="992" y="3515"/>
                  </a:cubicBezTo>
                  <a:lnTo>
                    <a:pt x="567" y="3644"/>
                  </a:lnTo>
                  <a:lnTo>
                    <a:pt x="28" y="12382"/>
                  </a:lnTo>
                  <a:cubicBezTo>
                    <a:pt x="1" y="12875"/>
                    <a:pt x="385" y="13286"/>
                    <a:pt x="877" y="13286"/>
                  </a:cubicBezTo>
                  <a:lnTo>
                    <a:pt x="9811" y="13286"/>
                  </a:lnTo>
                  <a:cubicBezTo>
                    <a:pt x="10297" y="13286"/>
                    <a:pt x="10688" y="12875"/>
                    <a:pt x="10654" y="12382"/>
                  </a:cubicBezTo>
                  <a:lnTo>
                    <a:pt x="10115" y="3644"/>
                  </a:lnTo>
                  <a:lnTo>
                    <a:pt x="9697" y="3515"/>
                  </a:lnTo>
                  <a:cubicBezTo>
                    <a:pt x="9656" y="2929"/>
                    <a:pt x="9636" y="2558"/>
                    <a:pt x="9636" y="2558"/>
                  </a:cubicBezTo>
                  <a:lnTo>
                    <a:pt x="9232" y="2558"/>
                  </a:lnTo>
                  <a:cubicBezTo>
                    <a:pt x="9286" y="2086"/>
                    <a:pt x="9286" y="1769"/>
                    <a:pt x="9286" y="1769"/>
                  </a:cubicBezTo>
                  <a:lnTo>
                    <a:pt x="9286" y="1769"/>
                  </a:lnTo>
                  <a:cubicBezTo>
                    <a:pt x="9083" y="2052"/>
                    <a:pt x="8638" y="2302"/>
                    <a:pt x="8119" y="2558"/>
                  </a:cubicBezTo>
                  <a:lnTo>
                    <a:pt x="7775" y="2558"/>
                  </a:lnTo>
                  <a:cubicBezTo>
                    <a:pt x="7809" y="2383"/>
                    <a:pt x="7822" y="2241"/>
                    <a:pt x="7822" y="2120"/>
                  </a:cubicBezTo>
                  <a:cubicBezTo>
                    <a:pt x="7937" y="2019"/>
                    <a:pt x="7998" y="1864"/>
                    <a:pt x="7984" y="1708"/>
                  </a:cubicBezTo>
                  <a:cubicBezTo>
                    <a:pt x="7971" y="1513"/>
                    <a:pt x="7849" y="1358"/>
                    <a:pt x="7687" y="1284"/>
                  </a:cubicBezTo>
                  <a:cubicBezTo>
                    <a:pt x="7728" y="1196"/>
                    <a:pt x="7755" y="1088"/>
                    <a:pt x="7762" y="946"/>
                  </a:cubicBezTo>
                  <a:cubicBezTo>
                    <a:pt x="7762" y="946"/>
                    <a:pt x="7731" y="938"/>
                    <a:pt x="7682" y="938"/>
                  </a:cubicBezTo>
                  <a:cubicBezTo>
                    <a:pt x="7645" y="938"/>
                    <a:pt x="7598" y="943"/>
                    <a:pt x="7546" y="960"/>
                  </a:cubicBezTo>
                  <a:lnTo>
                    <a:pt x="7546" y="926"/>
                  </a:lnTo>
                  <a:cubicBezTo>
                    <a:pt x="7527" y="612"/>
                    <a:pt x="7264" y="371"/>
                    <a:pt x="6954" y="371"/>
                  </a:cubicBezTo>
                  <a:cubicBezTo>
                    <a:pt x="6938" y="371"/>
                    <a:pt x="6922" y="372"/>
                    <a:pt x="6905" y="373"/>
                  </a:cubicBezTo>
                  <a:cubicBezTo>
                    <a:pt x="6750" y="387"/>
                    <a:pt x="6615" y="454"/>
                    <a:pt x="6521" y="555"/>
                  </a:cubicBezTo>
                  <a:cubicBezTo>
                    <a:pt x="6521" y="542"/>
                    <a:pt x="6521" y="528"/>
                    <a:pt x="6521" y="522"/>
                  </a:cubicBezTo>
                  <a:cubicBezTo>
                    <a:pt x="6495" y="228"/>
                    <a:pt x="6252" y="0"/>
                    <a:pt x="596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94" name="Google Shape;2213;p71"/>
            <p:cNvGrpSpPr/>
            <p:nvPr/>
          </p:nvGrpSpPr>
          <p:grpSpPr>
            <a:xfrm rot="0">
              <a:off x="3251730" y="828594"/>
              <a:ext cx="348295" cy="475193"/>
              <a:chOff x="2538245" y="828594"/>
              <a:chExt cx="348295" cy="475193"/>
            </a:xfrm>
          </p:grpSpPr>
          <p:sp>
            <p:nvSpPr>
              <p:cNvPr id="795" name="Google Shape;2214;p71"/>
              <p:cNvSpPr/>
              <p:nvPr/>
            </p:nvSpPr>
            <p:spPr>
              <a:xfrm>
                <a:off x="2810467" y="939604"/>
                <a:ext cx="57615" cy="19312"/>
              </a:xfrm>
              <a:custGeom>
                <a:avLst/>
                <a:gdLst/>
                <a:rect l="l" t="t" r="r" b="b"/>
                <a:pathLst>
                  <a:path w="1768" h="540" extrusionOk="0">
                    <a:moveTo>
                      <a:pt x="1" y="0"/>
                    </a:moveTo>
                    <a:cubicBezTo>
                      <a:pt x="1" y="0"/>
                      <a:pt x="14" y="196"/>
                      <a:pt x="34" y="540"/>
                    </a:cubicBezTo>
                    <a:lnTo>
                      <a:pt x="1767" y="540"/>
                    </a:lnTo>
                    <a:lnTo>
                      <a:pt x="1342" y="4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6" name="Google Shape;2215;p71"/>
              <p:cNvSpPr/>
              <p:nvPr/>
            </p:nvSpPr>
            <p:spPr>
              <a:xfrm>
                <a:off x="2810238" y="920077"/>
                <a:ext cx="43993" cy="34260"/>
              </a:xfrm>
              <a:custGeom>
                <a:avLst/>
                <a:gdLst/>
                <a:rect l="l" t="t" r="r" b="b"/>
                <a:pathLst>
                  <a:path w="1350" h="958" extrusionOk="0">
                    <a:moveTo>
                      <a:pt x="1289" y="0"/>
                    </a:moveTo>
                    <a:lnTo>
                      <a:pt x="1" y="546"/>
                    </a:lnTo>
                    <a:lnTo>
                      <a:pt x="1349" y="957"/>
                    </a:lnTo>
                    <a:cubicBezTo>
                      <a:pt x="1316" y="364"/>
                      <a:pt x="1289" y="0"/>
                      <a:pt x="12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7" name="Google Shape;2216;p71"/>
              <p:cNvSpPr/>
              <p:nvPr/>
            </p:nvSpPr>
            <p:spPr>
              <a:xfrm>
                <a:off x="2572525" y="920077"/>
                <a:ext cx="279731" cy="38838"/>
              </a:xfrm>
              <a:custGeom>
                <a:avLst/>
                <a:gdLst/>
                <a:rect l="l" t="t" r="r" b="b"/>
                <a:pathLst>
                  <a:path w="8584" h="1086" extrusionOk="0">
                    <a:moveTo>
                      <a:pt x="0" y="0"/>
                    </a:moveTo>
                    <a:lnTo>
                      <a:pt x="1288" y="539"/>
                    </a:lnTo>
                    <a:cubicBezTo>
                      <a:pt x="1288" y="539"/>
                      <a:pt x="1274" y="742"/>
                      <a:pt x="1254" y="1086"/>
                    </a:cubicBezTo>
                    <a:lnTo>
                      <a:pt x="7330" y="1086"/>
                    </a:lnTo>
                    <a:cubicBezTo>
                      <a:pt x="7309" y="742"/>
                      <a:pt x="7296" y="539"/>
                      <a:pt x="7296" y="539"/>
                    </a:cubicBezTo>
                    <a:lnTo>
                      <a:pt x="8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8" name="Google Shape;2217;p71"/>
              <p:cNvSpPr/>
              <p:nvPr/>
            </p:nvSpPr>
            <p:spPr>
              <a:xfrm>
                <a:off x="2556917" y="939353"/>
                <a:ext cx="57582" cy="19562"/>
              </a:xfrm>
              <a:custGeom>
                <a:avLst/>
                <a:gdLst/>
                <a:rect l="l" t="t" r="r" b="b"/>
                <a:pathLst>
                  <a:path w="1767" h="547" extrusionOk="0">
                    <a:moveTo>
                      <a:pt x="1767" y="0"/>
                    </a:moveTo>
                    <a:cubicBezTo>
                      <a:pt x="1767" y="0"/>
                      <a:pt x="1767" y="3"/>
                      <a:pt x="1766" y="7"/>
                    </a:cubicBezTo>
                    <a:lnTo>
                      <a:pt x="1766" y="7"/>
                    </a:lnTo>
                    <a:lnTo>
                      <a:pt x="1767" y="7"/>
                    </a:lnTo>
                    <a:lnTo>
                      <a:pt x="1767" y="0"/>
                    </a:lnTo>
                    <a:close/>
                    <a:moveTo>
                      <a:pt x="1766" y="7"/>
                    </a:moveTo>
                    <a:lnTo>
                      <a:pt x="418" y="418"/>
                    </a:lnTo>
                    <a:lnTo>
                      <a:pt x="0" y="547"/>
                    </a:lnTo>
                    <a:lnTo>
                      <a:pt x="1733" y="547"/>
                    </a:lnTo>
                    <a:cubicBezTo>
                      <a:pt x="1751" y="240"/>
                      <a:pt x="1764" y="45"/>
                      <a:pt x="1766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9" name="Google Shape;2218;p71"/>
              <p:cNvSpPr/>
              <p:nvPr/>
            </p:nvSpPr>
            <p:spPr>
              <a:xfrm>
                <a:off x="2570537" y="920077"/>
                <a:ext cx="43961" cy="34260"/>
              </a:xfrm>
              <a:custGeom>
                <a:avLst/>
                <a:gdLst/>
                <a:rect l="l" t="t" r="r" b="b"/>
                <a:pathLst>
                  <a:path w="1349" h="958" extrusionOk="0">
                    <a:moveTo>
                      <a:pt x="61" y="0"/>
                    </a:moveTo>
                    <a:cubicBezTo>
                      <a:pt x="61" y="0"/>
                      <a:pt x="41" y="364"/>
                      <a:pt x="0" y="957"/>
                    </a:cubicBezTo>
                    <a:lnTo>
                      <a:pt x="1349" y="546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0" name="Google Shape;2219;p71"/>
              <p:cNvSpPr/>
              <p:nvPr/>
            </p:nvSpPr>
            <p:spPr>
              <a:xfrm>
                <a:off x="2778826" y="931628"/>
                <a:ext cx="9255" cy="10157"/>
              </a:xfrm>
              <a:custGeom>
                <a:avLst/>
                <a:gdLst/>
                <a:rect l="l" t="t" r="r" b="b"/>
                <a:pathLst>
                  <a:path w="284" h="284" extrusionOk="0">
                    <a:moveTo>
                      <a:pt x="142" y="1"/>
                    </a:moveTo>
                    <a:cubicBezTo>
                      <a:pt x="68" y="1"/>
                      <a:pt x="1" y="61"/>
                      <a:pt x="1" y="142"/>
                    </a:cubicBezTo>
                    <a:cubicBezTo>
                      <a:pt x="1" y="223"/>
                      <a:pt x="68" y="284"/>
                      <a:pt x="142" y="284"/>
                    </a:cubicBezTo>
                    <a:cubicBezTo>
                      <a:pt x="223" y="284"/>
                      <a:pt x="284" y="223"/>
                      <a:pt x="284" y="142"/>
                    </a:cubicBezTo>
                    <a:cubicBezTo>
                      <a:pt x="284" y="61"/>
                      <a:pt x="223" y="1"/>
                      <a:pt x="142" y="1"/>
                    </a:cubicBezTo>
                    <a:close/>
                  </a:path>
                </a:pathLst>
              </a:custGeom>
              <a:solidFill>
                <a:srgbClr val="161929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1" name="Google Shape;2220;p71"/>
              <p:cNvSpPr/>
              <p:nvPr/>
            </p:nvSpPr>
            <p:spPr>
              <a:xfrm>
                <a:off x="2636654" y="931628"/>
                <a:ext cx="9287" cy="10157"/>
              </a:xfrm>
              <a:custGeom>
                <a:avLst/>
                <a:gdLst/>
                <a:rect l="l" t="t" r="r" b="b"/>
                <a:pathLst>
                  <a:path w="285" h="284" extrusionOk="0">
                    <a:moveTo>
                      <a:pt x="143" y="1"/>
                    </a:moveTo>
                    <a:cubicBezTo>
                      <a:pt x="62" y="1"/>
                      <a:pt x="1" y="61"/>
                      <a:pt x="1" y="142"/>
                    </a:cubicBezTo>
                    <a:cubicBezTo>
                      <a:pt x="1" y="223"/>
                      <a:pt x="62" y="284"/>
                      <a:pt x="143" y="284"/>
                    </a:cubicBezTo>
                    <a:cubicBezTo>
                      <a:pt x="217" y="284"/>
                      <a:pt x="284" y="223"/>
                      <a:pt x="284" y="142"/>
                    </a:cubicBezTo>
                    <a:cubicBezTo>
                      <a:pt x="284" y="61"/>
                      <a:pt x="217" y="1"/>
                      <a:pt x="143" y="1"/>
                    </a:cubicBezTo>
                    <a:close/>
                  </a:path>
                </a:pathLst>
              </a:custGeom>
              <a:solidFill>
                <a:srgbClr val="161929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2" name="Google Shape;2221;p71"/>
              <p:cNvSpPr/>
              <p:nvPr/>
            </p:nvSpPr>
            <p:spPr>
              <a:xfrm>
                <a:off x="2639293" y="852306"/>
                <a:ext cx="146155" cy="84435"/>
              </a:xfrm>
              <a:custGeom>
                <a:avLst/>
                <a:gdLst/>
                <a:rect l="l" t="t" r="r" b="b"/>
                <a:pathLst>
                  <a:path w="4485" h="2361" fill="none" extrusionOk="0">
                    <a:moveTo>
                      <a:pt x="62" y="2360"/>
                    </a:moveTo>
                    <a:cubicBezTo>
                      <a:pt x="62" y="2360"/>
                      <a:pt x="1" y="0"/>
                      <a:pt x="2246" y="0"/>
                    </a:cubicBezTo>
                    <a:cubicBezTo>
                      <a:pt x="4485" y="0"/>
                      <a:pt x="4424" y="2360"/>
                      <a:pt x="4424" y="2360"/>
                    </a:cubicBezTo>
                  </a:path>
                </a:pathLst>
              </a:custGeom>
              <a:noFill/>
              <a:ln w="2350" cap="rnd" cmpd="sng">
                <a:solidFill>
                  <a:srgbClr val="00661e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3" name="Google Shape;2222;p71"/>
              <p:cNvSpPr/>
              <p:nvPr/>
            </p:nvSpPr>
            <p:spPr>
              <a:xfrm>
                <a:off x="2641281" y="935026"/>
                <a:ext cx="33" cy="1717"/>
              </a:xfrm>
              <a:custGeom>
                <a:avLst/>
                <a:gdLst/>
                <a:rect l="l" t="t" r="r" b="b"/>
                <a:pathLst>
                  <a:path w="1" h="48" fill="none" extrusionOk="0">
                    <a:moveTo>
                      <a:pt x="1" y="47"/>
                    </a:moveTo>
                    <a:lnTo>
                      <a:pt x="1" y="0"/>
                    </a:lnTo>
                  </a:path>
                </a:pathLst>
              </a:custGeom>
              <a:noFill/>
              <a:ln w="2350" cap="flat" cmpd="sng">
                <a:solidFill>
                  <a:srgbClr val="d7e8ef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4" name="Google Shape;2223;p71"/>
              <p:cNvSpPr/>
              <p:nvPr/>
            </p:nvSpPr>
            <p:spPr>
              <a:xfrm>
                <a:off x="2641933" y="852306"/>
                <a:ext cx="141560" cy="77926"/>
              </a:xfrm>
              <a:custGeom>
                <a:avLst/>
                <a:gdLst/>
                <a:rect l="l" t="t" r="r" b="b"/>
                <a:pathLst>
                  <a:path w="4344" h="2179" fill="none" extrusionOk="0">
                    <a:moveTo>
                      <a:pt x="1" y="2043"/>
                    </a:moveTo>
                    <a:cubicBezTo>
                      <a:pt x="75" y="1403"/>
                      <a:pt x="439" y="0"/>
                      <a:pt x="2165" y="0"/>
                    </a:cubicBezTo>
                    <a:cubicBezTo>
                      <a:pt x="4026" y="0"/>
                      <a:pt x="4303" y="1625"/>
                      <a:pt x="4343" y="2178"/>
                    </a:cubicBezTo>
                  </a:path>
                </a:pathLst>
              </a:custGeom>
              <a:noFill/>
              <a:ln w="2350" cap="flat" cmpd="sng">
                <a:solidFill>
                  <a:schemeClr val="lt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5" name="Google Shape;2224;p71"/>
              <p:cNvSpPr/>
              <p:nvPr/>
            </p:nvSpPr>
            <p:spPr>
              <a:xfrm>
                <a:off x="2783453" y="935026"/>
                <a:ext cx="33" cy="1717"/>
              </a:xfrm>
              <a:custGeom>
                <a:avLst/>
                <a:gdLst/>
                <a:rect l="l" t="t" r="r" b="b"/>
                <a:pathLst>
                  <a:path w="1" h="48" fill="none" extrusionOk="0">
                    <a:moveTo>
                      <a:pt x="0" y="0"/>
                    </a:moveTo>
                    <a:lnTo>
                      <a:pt x="0" y="47"/>
                    </a:lnTo>
                  </a:path>
                </a:pathLst>
              </a:custGeom>
              <a:noFill/>
              <a:ln w="2350" cap="flat" cmpd="sng">
                <a:solidFill>
                  <a:srgbClr val="d7e8ef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6" name="Google Shape;2225;p71"/>
              <p:cNvSpPr/>
              <p:nvPr/>
            </p:nvSpPr>
            <p:spPr>
              <a:xfrm>
                <a:off x="2590643" y="876160"/>
                <a:ext cx="146481" cy="160895"/>
              </a:xfrm>
              <a:custGeom>
                <a:avLst/>
                <a:gdLst/>
                <a:rect l="l" t="t" r="r" b="b"/>
                <a:pathLst>
                  <a:path w="4495" h="4499" extrusionOk="0">
                    <a:moveTo>
                      <a:pt x="24" y="1"/>
                    </a:moveTo>
                    <a:cubicBezTo>
                      <a:pt x="24" y="1"/>
                      <a:pt x="1" y="4498"/>
                      <a:pt x="3135" y="4498"/>
                    </a:cubicBezTo>
                    <a:cubicBezTo>
                      <a:pt x="3382" y="4498"/>
                      <a:pt x="3648" y="4471"/>
                      <a:pt x="3935" y="4411"/>
                    </a:cubicBezTo>
                    <a:cubicBezTo>
                      <a:pt x="3935" y="4411"/>
                      <a:pt x="4494" y="2961"/>
                      <a:pt x="3483" y="2078"/>
                    </a:cubicBezTo>
                    <a:cubicBezTo>
                      <a:pt x="2472" y="1188"/>
                      <a:pt x="530" y="702"/>
                      <a:pt x="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7" name="Google Shape;2226;p71"/>
              <p:cNvSpPr/>
              <p:nvPr/>
            </p:nvSpPr>
            <p:spPr>
              <a:xfrm>
                <a:off x="2596671" y="891144"/>
                <a:ext cx="134945" cy="162290"/>
              </a:xfrm>
              <a:custGeom>
                <a:avLst/>
                <a:gdLst/>
                <a:rect l="l" t="t" r="r" b="b"/>
                <a:pathLst>
                  <a:path w="4141" h="4538" extrusionOk="0">
                    <a:moveTo>
                      <a:pt x="1" y="0"/>
                    </a:moveTo>
                    <a:cubicBezTo>
                      <a:pt x="55" y="115"/>
                      <a:pt x="115" y="229"/>
                      <a:pt x="183" y="337"/>
                    </a:cubicBezTo>
                    <a:cubicBezTo>
                      <a:pt x="243" y="445"/>
                      <a:pt x="318" y="553"/>
                      <a:pt x="392" y="654"/>
                    </a:cubicBezTo>
                    <a:cubicBezTo>
                      <a:pt x="540" y="863"/>
                      <a:pt x="702" y="1059"/>
                      <a:pt x="877" y="1254"/>
                    </a:cubicBezTo>
                    <a:cubicBezTo>
                      <a:pt x="904" y="1281"/>
                      <a:pt x="931" y="1308"/>
                      <a:pt x="958" y="1342"/>
                    </a:cubicBezTo>
                    <a:cubicBezTo>
                      <a:pt x="958" y="1342"/>
                      <a:pt x="958" y="1348"/>
                      <a:pt x="958" y="1348"/>
                    </a:cubicBezTo>
                    <a:lnTo>
                      <a:pt x="965" y="1348"/>
                    </a:lnTo>
                    <a:cubicBezTo>
                      <a:pt x="1113" y="1510"/>
                      <a:pt x="1268" y="1659"/>
                      <a:pt x="1430" y="1807"/>
                    </a:cubicBezTo>
                    <a:cubicBezTo>
                      <a:pt x="1199" y="1862"/>
                      <a:pt x="960" y="1891"/>
                      <a:pt x="719" y="1891"/>
                    </a:cubicBezTo>
                    <a:cubicBezTo>
                      <a:pt x="637" y="1891"/>
                      <a:pt x="555" y="1888"/>
                      <a:pt x="473" y="1881"/>
                    </a:cubicBezTo>
                    <a:lnTo>
                      <a:pt x="473" y="1881"/>
                    </a:lnTo>
                    <a:cubicBezTo>
                      <a:pt x="636" y="1907"/>
                      <a:pt x="803" y="1921"/>
                      <a:pt x="971" y="1921"/>
                    </a:cubicBezTo>
                    <a:cubicBezTo>
                      <a:pt x="1149" y="1921"/>
                      <a:pt x="1327" y="1906"/>
                      <a:pt x="1504" y="1874"/>
                    </a:cubicBezTo>
                    <a:cubicBezTo>
                      <a:pt x="1666" y="2016"/>
                      <a:pt x="1828" y="2158"/>
                      <a:pt x="1997" y="2292"/>
                    </a:cubicBezTo>
                    <a:cubicBezTo>
                      <a:pt x="2172" y="2434"/>
                      <a:pt x="2347" y="2576"/>
                      <a:pt x="2516" y="2724"/>
                    </a:cubicBezTo>
                    <a:cubicBezTo>
                      <a:pt x="2307" y="2791"/>
                      <a:pt x="2098" y="2845"/>
                      <a:pt x="1889" y="2893"/>
                    </a:cubicBezTo>
                    <a:cubicBezTo>
                      <a:pt x="1767" y="2913"/>
                      <a:pt x="1639" y="2933"/>
                      <a:pt x="1518" y="2940"/>
                    </a:cubicBezTo>
                    <a:lnTo>
                      <a:pt x="1518" y="2933"/>
                    </a:lnTo>
                    <a:cubicBezTo>
                      <a:pt x="1481" y="2935"/>
                      <a:pt x="1444" y="2936"/>
                      <a:pt x="1408" y="2936"/>
                    </a:cubicBezTo>
                    <a:cubicBezTo>
                      <a:pt x="1319" y="2936"/>
                      <a:pt x="1233" y="2928"/>
                      <a:pt x="1147" y="2899"/>
                    </a:cubicBezTo>
                    <a:lnTo>
                      <a:pt x="1147" y="2899"/>
                    </a:lnTo>
                    <a:cubicBezTo>
                      <a:pt x="1262" y="2946"/>
                      <a:pt x="1390" y="2960"/>
                      <a:pt x="1518" y="2960"/>
                    </a:cubicBezTo>
                    <a:cubicBezTo>
                      <a:pt x="1552" y="2962"/>
                      <a:pt x="1586" y="2963"/>
                      <a:pt x="1620" y="2963"/>
                    </a:cubicBezTo>
                    <a:cubicBezTo>
                      <a:pt x="1712" y="2963"/>
                      <a:pt x="1802" y="2956"/>
                      <a:pt x="1895" y="2946"/>
                    </a:cubicBezTo>
                    <a:cubicBezTo>
                      <a:pt x="2138" y="2920"/>
                      <a:pt x="2374" y="2872"/>
                      <a:pt x="2617" y="2812"/>
                    </a:cubicBezTo>
                    <a:cubicBezTo>
                      <a:pt x="2792" y="2973"/>
                      <a:pt x="2954" y="3142"/>
                      <a:pt x="3116" y="3317"/>
                    </a:cubicBezTo>
                    <a:cubicBezTo>
                      <a:pt x="3177" y="3385"/>
                      <a:pt x="3237" y="3459"/>
                      <a:pt x="3298" y="3526"/>
                    </a:cubicBezTo>
                    <a:cubicBezTo>
                      <a:pt x="3109" y="3594"/>
                      <a:pt x="2914" y="3641"/>
                      <a:pt x="2711" y="3661"/>
                    </a:cubicBezTo>
                    <a:cubicBezTo>
                      <a:pt x="2641" y="3670"/>
                      <a:pt x="2567" y="3675"/>
                      <a:pt x="2494" y="3675"/>
                    </a:cubicBezTo>
                    <a:cubicBezTo>
                      <a:pt x="2449" y="3675"/>
                      <a:pt x="2405" y="3673"/>
                      <a:pt x="2361" y="3668"/>
                    </a:cubicBezTo>
                    <a:cubicBezTo>
                      <a:pt x="2239" y="3654"/>
                      <a:pt x="2125" y="3621"/>
                      <a:pt x="2017" y="3567"/>
                    </a:cubicBezTo>
                    <a:lnTo>
                      <a:pt x="2017" y="3567"/>
                    </a:lnTo>
                    <a:cubicBezTo>
                      <a:pt x="2118" y="3634"/>
                      <a:pt x="2233" y="3675"/>
                      <a:pt x="2354" y="3708"/>
                    </a:cubicBezTo>
                    <a:cubicBezTo>
                      <a:pt x="2469" y="3735"/>
                      <a:pt x="2590" y="3742"/>
                      <a:pt x="2718" y="3742"/>
                    </a:cubicBezTo>
                    <a:cubicBezTo>
                      <a:pt x="2839" y="3742"/>
                      <a:pt x="2961" y="3735"/>
                      <a:pt x="3082" y="3722"/>
                    </a:cubicBezTo>
                    <a:cubicBezTo>
                      <a:pt x="3190" y="3702"/>
                      <a:pt x="3298" y="3688"/>
                      <a:pt x="3406" y="3661"/>
                    </a:cubicBezTo>
                    <a:cubicBezTo>
                      <a:pt x="3628" y="3938"/>
                      <a:pt x="3831" y="4228"/>
                      <a:pt x="3999" y="4538"/>
                    </a:cubicBezTo>
                    <a:lnTo>
                      <a:pt x="4141" y="4464"/>
                    </a:lnTo>
                    <a:cubicBezTo>
                      <a:pt x="3878" y="4012"/>
                      <a:pt x="3561" y="3607"/>
                      <a:pt x="3204" y="3236"/>
                    </a:cubicBezTo>
                    <a:cubicBezTo>
                      <a:pt x="3190" y="3216"/>
                      <a:pt x="3170" y="3203"/>
                      <a:pt x="3150" y="3182"/>
                    </a:cubicBezTo>
                    <a:cubicBezTo>
                      <a:pt x="3177" y="3068"/>
                      <a:pt x="3190" y="2960"/>
                      <a:pt x="3190" y="2852"/>
                    </a:cubicBezTo>
                    <a:cubicBezTo>
                      <a:pt x="3197" y="2731"/>
                      <a:pt x="3197" y="2616"/>
                      <a:pt x="3183" y="2501"/>
                    </a:cubicBezTo>
                    <a:cubicBezTo>
                      <a:pt x="3163" y="2265"/>
                      <a:pt x="3123" y="2036"/>
                      <a:pt x="3055" y="1820"/>
                    </a:cubicBezTo>
                    <a:lnTo>
                      <a:pt x="3055" y="1820"/>
                    </a:lnTo>
                    <a:cubicBezTo>
                      <a:pt x="3096" y="2043"/>
                      <a:pt x="3116" y="2272"/>
                      <a:pt x="3109" y="2501"/>
                    </a:cubicBezTo>
                    <a:cubicBezTo>
                      <a:pt x="3102" y="2616"/>
                      <a:pt x="3089" y="2724"/>
                      <a:pt x="3075" y="2839"/>
                    </a:cubicBezTo>
                    <a:cubicBezTo>
                      <a:pt x="3062" y="2913"/>
                      <a:pt x="3049" y="2987"/>
                      <a:pt x="3028" y="3054"/>
                    </a:cubicBezTo>
                    <a:cubicBezTo>
                      <a:pt x="2907" y="2933"/>
                      <a:pt x="2779" y="2818"/>
                      <a:pt x="2651" y="2704"/>
                    </a:cubicBezTo>
                    <a:cubicBezTo>
                      <a:pt x="2482" y="2555"/>
                      <a:pt x="2307" y="2421"/>
                      <a:pt x="2131" y="2286"/>
                    </a:cubicBezTo>
                    <a:cubicBezTo>
                      <a:pt x="2131" y="2090"/>
                      <a:pt x="2125" y="1888"/>
                      <a:pt x="2105" y="1686"/>
                    </a:cubicBezTo>
                    <a:cubicBezTo>
                      <a:pt x="2091" y="1483"/>
                      <a:pt x="2064" y="1281"/>
                      <a:pt x="2017" y="1085"/>
                    </a:cubicBezTo>
                    <a:lnTo>
                      <a:pt x="2017" y="1085"/>
                    </a:lnTo>
                    <a:cubicBezTo>
                      <a:pt x="2044" y="1288"/>
                      <a:pt x="2051" y="1490"/>
                      <a:pt x="2051" y="1692"/>
                    </a:cubicBezTo>
                    <a:cubicBezTo>
                      <a:pt x="2044" y="1861"/>
                      <a:pt x="2037" y="2036"/>
                      <a:pt x="2017" y="2205"/>
                    </a:cubicBezTo>
                    <a:cubicBezTo>
                      <a:pt x="1673" y="1942"/>
                      <a:pt x="1343" y="1659"/>
                      <a:pt x="1032" y="1355"/>
                    </a:cubicBezTo>
                    <a:lnTo>
                      <a:pt x="1039" y="1355"/>
                    </a:lnTo>
                    <a:cubicBezTo>
                      <a:pt x="1046" y="1079"/>
                      <a:pt x="1039" y="809"/>
                      <a:pt x="1005" y="539"/>
                    </a:cubicBezTo>
                    <a:lnTo>
                      <a:pt x="1005" y="539"/>
                    </a:lnTo>
                    <a:cubicBezTo>
                      <a:pt x="1012" y="789"/>
                      <a:pt x="992" y="1038"/>
                      <a:pt x="965" y="1288"/>
                    </a:cubicBezTo>
                    <a:cubicBezTo>
                      <a:pt x="945" y="1268"/>
                      <a:pt x="925" y="1247"/>
                      <a:pt x="904" y="1220"/>
                    </a:cubicBezTo>
                    <a:cubicBezTo>
                      <a:pt x="729" y="1038"/>
                      <a:pt x="560" y="849"/>
                      <a:pt x="405" y="640"/>
                    </a:cubicBezTo>
                    <a:cubicBezTo>
                      <a:pt x="331" y="539"/>
                      <a:pt x="257" y="438"/>
                      <a:pt x="190" y="330"/>
                    </a:cubicBezTo>
                    <a:cubicBezTo>
                      <a:pt x="122" y="222"/>
                      <a:pt x="55" y="1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8" name="Google Shape;2227;p71"/>
              <p:cNvSpPr/>
              <p:nvPr/>
            </p:nvSpPr>
            <p:spPr>
              <a:xfrm>
                <a:off x="2633591" y="828594"/>
                <a:ext cx="165707" cy="206207"/>
              </a:xfrm>
              <a:custGeom>
                <a:avLst/>
                <a:gdLst/>
                <a:rect l="l" t="t" r="r" b="b"/>
                <a:pathLst>
                  <a:path w="5085" h="5766" extrusionOk="0">
                    <a:moveTo>
                      <a:pt x="2354" y="2855"/>
                    </a:moveTo>
                    <a:cubicBezTo>
                      <a:pt x="2442" y="3000"/>
                      <a:pt x="2602" y="3092"/>
                      <a:pt x="2777" y="3092"/>
                    </a:cubicBezTo>
                    <a:cubicBezTo>
                      <a:pt x="2788" y="3092"/>
                      <a:pt x="2800" y="3092"/>
                      <a:pt x="2812" y="3091"/>
                    </a:cubicBezTo>
                    <a:cubicBezTo>
                      <a:pt x="2866" y="3084"/>
                      <a:pt x="2913" y="3077"/>
                      <a:pt x="2961" y="3057"/>
                    </a:cubicBezTo>
                    <a:lnTo>
                      <a:pt x="2961" y="3057"/>
                    </a:lnTo>
                    <a:cubicBezTo>
                      <a:pt x="2954" y="3124"/>
                      <a:pt x="2940" y="3199"/>
                      <a:pt x="2920" y="3266"/>
                    </a:cubicBezTo>
                    <a:cubicBezTo>
                      <a:pt x="2904" y="3359"/>
                      <a:pt x="2827" y="3411"/>
                      <a:pt x="2749" y="3411"/>
                    </a:cubicBezTo>
                    <a:cubicBezTo>
                      <a:pt x="2697" y="3411"/>
                      <a:pt x="2645" y="3389"/>
                      <a:pt x="2610" y="3340"/>
                    </a:cubicBezTo>
                    <a:cubicBezTo>
                      <a:pt x="2516" y="3212"/>
                      <a:pt x="2421" y="3077"/>
                      <a:pt x="2334" y="2942"/>
                    </a:cubicBezTo>
                    <a:cubicBezTo>
                      <a:pt x="2347" y="2915"/>
                      <a:pt x="2354" y="2888"/>
                      <a:pt x="2354" y="2855"/>
                    </a:cubicBezTo>
                    <a:close/>
                    <a:moveTo>
                      <a:pt x="3986" y="2511"/>
                    </a:moveTo>
                    <a:lnTo>
                      <a:pt x="3986" y="2511"/>
                    </a:lnTo>
                    <a:cubicBezTo>
                      <a:pt x="3878" y="2868"/>
                      <a:pt x="3736" y="3219"/>
                      <a:pt x="3561" y="3549"/>
                    </a:cubicBezTo>
                    <a:lnTo>
                      <a:pt x="3561" y="3542"/>
                    </a:lnTo>
                    <a:cubicBezTo>
                      <a:pt x="3520" y="3610"/>
                      <a:pt x="3453" y="3650"/>
                      <a:pt x="3379" y="3650"/>
                    </a:cubicBezTo>
                    <a:cubicBezTo>
                      <a:pt x="3375" y="3651"/>
                      <a:pt x="3372" y="3651"/>
                      <a:pt x="3369" y="3651"/>
                    </a:cubicBezTo>
                    <a:cubicBezTo>
                      <a:pt x="3239" y="3651"/>
                      <a:pt x="3143" y="3526"/>
                      <a:pt x="3170" y="3401"/>
                    </a:cubicBezTo>
                    <a:cubicBezTo>
                      <a:pt x="3224" y="3178"/>
                      <a:pt x="3257" y="2963"/>
                      <a:pt x="3264" y="2740"/>
                    </a:cubicBezTo>
                    <a:cubicBezTo>
                      <a:pt x="3325" y="2751"/>
                      <a:pt x="3390" y="2762"/>
                      <a:pt x="3456" y="2762"/>
                    </a:cubicBezTo>
                    <a:cubicBezTo>
                      <a:pt x="3470" y="2762"/>
                      <a:pt x="3485" y="2762"/>
                      <a:pt x="3500" y="2760"/>
                    </a:cubicBezTo>
                    <a:cubicBezTo>
                      <a:pt x="3696" y="2740"/>
                      <a:pt x="3864" y="2646"/>
                      <a:pt x="3986" y="2511"/>
                    </a:cubicBezTo>
                    <a:close/>
                    <a:moveTo>
                      <a:pt x="2185" y="3212"/>
                    </a:moveTo>
                    <a:lnTo>
                      <a:pt x="2199" y="3226"/>
                    </a:lnTo>
                    <a:cubicBezTo>
                      <a:pt x="2313" y="3401"/>
                      <a:pt x="2286" y="3630"/>
                      <a:pt x="2138" y="3792"/>
                    </a:cubicBezTo>
                    <a:cubicBezTo>
                      <a:pt x="2131" y="3792"/>
                      <a:pt x="2131" y="3785"/>
                      <a:pt x="2125" y="3785"/>
                    </a:cubicBezTo>
                    <a:cubicBezTo>
                      <a:pt x="1963" y="3664"/>
                      <a:pt x="1808" y="3549"/>
                      <a:pt x="1666" y="3414"/>
                    </a:cubicBezTo>
                    <a:lnTo>
                      <a:pt x="1666" y="3414"/>
                    </a:lnTo>
                    <a:cubicBezTo>
                      <a:pt x="1680" y="3418"/>
                      <a:pt x="1695" y="3419"/>
                      <a:pt x="1711" y="3419"/>
                    </a:cubicBezTo>
                    <a:cubicBezTo>
                      <a:pt x="1727" y="3419"/>
                      <a:pt x="1744" y="3418"/>
                      <a:pt x="1760" y="3414"/>
                    </a:cubicBezTo>
                    <a:cubicBezTo>
                      <a:pt x="1929" y="3401"/>
                      <a:pt x="2077" y="3327"/>
                      <a:pt x="2185" y="3212"/>
                    </a:cubicBezTo>
                    <a:close/>
                    <a:moveTo>
                      <a:pt x="3037" y="0"/>
                    </a:moveTo>
                    <a:cubicBezTo>
                      <a:pt x="3021" y="0"/>
                      <a:pt x="3004" y="1"/>
                      <a:pt x="2988" y="2"/>
                    </a:cubicBezTo>
                    <a:cubicBezTo>
                      <a:pt x="2684" y="23"/>
                      <a:pt x="2448" y="292"/>
                      <a:pt x="2475" y="603"/>
                    </a:cubicBezTo>
                    <a:cubicBezTo>
                      <a:pt x="2319" y="378"/>
                      <a:pt x="2066" y="229"/>
                      <a:pt x="1778" y="229"/>
                    </a:cubicBezTo>
                    <a:cubicBezTo>
                      <a:pt x="1754" y="229"/>
                      <a:pt x="1730" y="230"/>
                      <a:pt x="1706" y="232"/>
                    </a:cubicBezTo>
                    <a:cubicBezTo>
                      <a:pt x="1248" y="265"/>
                      <a:pt x="904" y="670"/>
                      <a:pt x="938" y="1129"/>
                    </a:cubicBezTo>
                    <a:cubicBezTo>
                      <a:pt x="951" y="1223"/>
                      <a:pt x="972" y="1317"/>
                      <a:pt x="1005" y="1398"/>
                    </a:cubicBezTo>
                    <a:cubicBezTo>
                      <a:pt x="951" y="1388"/>
                      <a:pt x="897" y="1382"/>
                      <a:pt x="842" y="1382"/>
                    </a:cubicBezTo>
                    <a:cubicBezTo>
                      <a:pt x="822" y="1382"/>
                      <a:pt x="803" y="1383"/>
                      <a:pt x="783" y="1385"/>
                    </a:cubicBezTo>
                    <a:cubicBezTo>
                      <a:pt x="331" y="1418"/>
                      <a:pt x="1" y="1810"/>
                      <a:pt x="34" y="2261"/>
                    </a:cubicBezTo>
                    <a:cubicBezTo>
                      <a:pt x="66" y="2682"/>
                      <a:pt x="417" y="3006"/>
                      <a:pt x="837" y="3006"/>
                    </a:cubicBezTo>
                    <a:cubicBezTo>
                      <a:pt x="862" y="3006"/>
                      <a:pt x="886" y="3005"/>
                      <a:pt x="911" y="3003"/>
                    </a:cubicBezTo>
                    <a:cubicBezTo>
                      <a:pt x="945" y="3003"/>
                      <a:pt x="978" y="2996"/>
                      <a:pt x="1012" y="2990"/>
                    </a:cubicBezTo>
                    <a:cubicBezTo>
                      <a:pt x="1106" y="3205"/>
                      <a:pt x="1261" y="3414"/>
                      <a:pt x="1470" y="3610"/>
                    </a:cubicBezTo>
                    <a:cubicBezTo>
                      <a:pt x="1626" y="3751"/>
                      <a:pt x="1801" y="3880"/>
                      <a:pt x="1969" y="4008"/>
                    </a:cubicBezTo>
                    <a:cubicBezTo>
                      <a:pt x="2023" y="4048"/>
                      <a:pt x="2084" y="4089"/>
                      <a:pt x="2138" y="4136"/>
                    </a:cubicBezTo>
                    <a:cubicBezTo>
                      <a:pt x="2152" y="4183"/>
                      <a:pt x="2165" y="4230"/>
                      <a:pt x="2172" y="4264"/>
                    </a:cubicBezTo>
                    <a:cubicBezTo>
                      <a:pt x="2199" y="4406"/>
                      <a:pt x="2232" y="4547"/>
                      <a:pt x="2266" y="4689"/>
                    </a:cubicBezTo>
                    <a:cubicBezTo>
                      <a:pt x="2334" y="4972"/>
                      <a:pt x="2421" y="5248"/>
                      <a:pt x="2522" y="5518"/>
                    </a:cubicBezTo>
                    <a:cubicBezTo>
                      <a:pt x="2556" y="5599"/>
                      <a:pt x="2590" y="5687"/>
                      <a:pt x="2664" y="5727"/>
                    </a:cubicBezTo>
                    <a:cubicBezTo>
                      <a:pt x="2712" y="5758"/>
                      <a:pt x="2768" y="5766"/>
                      <a:pt x="2824" y="5766"/>
                    </a:cubicBezTo>
                    <a:cubicBezTo>
                      <a:pt x="2855" y="5766"/>
                      <a:pt x="2885" y="5763"/>
                      <a:pt x="2913" y="5761"/>
                    </a:cubicBezTo>
                    <a:cubicBezTo>
                      <a:pt x="3122" y="5741"/>
                      <a:pt x="3325" y="5727"/>
                      <a:pt x="3534" y="5707"/>
                    </a:cubicBezTo>
                    <a:cubicBezTo>
                      <a:pt x="3662" y="5693"/>
                      <a:pt x="3804" y="5673"/>
                      <a:pt x="3878" y="5572"/>
                    </a:cubicBezTo>
                    <a:cubicBezTo>
                      <a:pt x="3938" y="5484"/>
                      <a:pt x="3938" y="5370"/>
                      <a:pt x="3925" y="5269"/>
                    </a:cubicBezTo>
                    <a:cubicBezTo>
                      <a:pt x="3884" y="4783"/>
                      <a:pt x="3817" y="4298"/>
                      <a:pt x="3723" y="3819"/>
                    </a:cubicBezTo>
                    <a:cubicBezTo>
                      <a:pt x="4013" y="3313"/>
                      <a:pt x="4222" y="2767"/>
                      <a:pt x="4343" y="2201"/>
                    </a:cubicBezTo>
                    <a:cubicBezTo>
                      <a:pt x="4413" y="2230"/>
                      <a:pt x="4489" y="2249"/>
                      <a:pt x="4565" y="2249"/>
                    </a:cubicBezTo>
                    <a:cubicBezTo>
                      <a:pt x="4577" y="2249"/>
                      <a:pt x="4588" y="2249"/>
                      <a:pt x="4599" y="2248"/>
                    </a:cubicBezTo>
                    <a:cubicBezTo>
                      <a:pt x="4876" y="2228"/>
                      <a:pt x="5085" y="1985"/>
                      <a:pt x="5064" y="1708"/>
                    </a:cubicBezTo>
                    <a:cubicBezTo>
                      <a:pt x="5044" y="1440"/>
                      <a:pt x="4830" y="1245"/>
                      <a:pt x="4569" y="1237"/>
                    </a:cubicBezTo>
                    <a:lnTo>
                      <a:pt x="4569" y="1237"/>
                    </a:lnTo>
                    <a:cubicBezTo>
                      <a:pt x="4614" y="1144"/>
                      <a:pt x="4633" y="1038"/>
                      <a:pt x="4626" y="926"/>
                    </a:cubicBezTo>
                    <a:cubicBezTo>
                      <a:pt x="4601" y="612"/>
                      <a:pt x="4337" y="371"/>
                      <a:pt x="4028" y="371"/>
                    </a:cubicBezTo>
                    <a:cubicBezTo>
                      <a:pt x="4012" y="371"/>
                      <a:pt x="3995" y="372"/>
                      <a:pt x="3979" y="373"/>
                    </a:cubicBezTo>
                    <a:cubicBezTo>
                      <a:pt x="3830" y="387"/>
                      <a:pt x="3696" y="454"/>
                      <a:pt x="3594" y="555"/>
                    </a:cubicBezTo>
                    <a:cubicBezTo>
                      <a:pt x="3594" y="542"/>
                      <a:pt x="3594" y="528"/>
                      <a:pt x="3594" y="515"/>
                    </a:cubicBezTo>
                    <a:cubicBezTo>
                      <a:pt x="3575" y="221"/>
                      <a:pt x="3327" y="0"/>
                      <a:pt x="30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9" name="Google Shape;2228;p71"/>
              <p:cNvSpPr/>
              <p:nvPr/>
            </p:nvSpPr>
            <p:spPr>
              <a:xfrm>
                <a:off x="2707658" y="968786"/>
                <a:ext cx="30991" cy="60403"/>
              </a:xfrm>
              <a:custGeom>
                <a:avLst/>
                <a:gdLst/>
                <a:rect l="l" t="t" r="r" b="b"/>
                <a:pathLst>
                  <a:path w="951" h="1689" extrusionOk="0">
                    <a:moveTo>
                      <a:pt x="145" y="1"/>
                    </a:moveTo>
                    <a:cubicBezTo>
                      <a:pt x="1" y="1"/>
                      <a:pt x="93" y="320"/>
                      <a:pt x="121" y="432"/>
                    </a:cubicBezTo>
                    <a:cubicBezTo>
                      <a:pt x="175" y="688"/>
                      <a:pt x="236" y="944"/>
                      <a:pt x="303" y="1194"/>
                    </a:cubicBezTo>
                    <a:lnTo>
                      <a:pt x="303" y="1200"/>
                    </a:lnTo>
                    <a:cubicBezTo>
                      <a:pt x="324" y="1295"/>
                      <a:pt x="351" y="1396"/>
                      <a:pt x="404" y="1490"/>
                    </a:cubicBezTo>
                    <a:cubicBezTo>
                      <a:pt x="452" y="1578"/>
                      <a:pt x="533" y="1652"/>
                      <a:pt x="627" y="1679"/>
                    </a:cubicBezTo>
                    <a:cubicBezTo>
                      <a:pt x="650" y="1685"/>
                      <a:pt x="674" y="1688"/>
                      <a:pt x="697" y="1688"/>
                    </a:cubicBezTo>
                    <a:cubicBezTo>
                      <a:pt x="779" y="1688"/>
                      <a:pt x="860" y="1653"/>
                      <a:pt x="897" y="1585"/>
                    </a:cubicBezTo>
                    <a:cubicBezTo>
                      <a:pt x="951" y="1497"/>
                      <a:pt x="924" y="1389"/>
                      <a:pt x="903" y="1295"/>
                    </a:cubicBezTo>
                    <a:cubicBezTo>
                      <a:pt x="796" y="917"/>
                      <a:pt x="640" y="546"/>
                      <a:pt x="425" y="216"/>
                    </a:cubicBezTo>
                    <a:cubicBezTo>
                      <a:pt x="384" y="148"/>
                      <a:pt x="337" y="88"/>
                      <a:pt x="270" y="47"/>
                    </a:cubicBezTo>
                    <a:cubicBezTo>
                      <a:pt x="216" y="15"/>
                      <a:pt x="176" y="1"/>
                      <a:pt x="145" y="1"/>
                    </a:cubicBezTo>
                    <a:close/>
                  </a:path>
                </a:pathLst>
              </a:custGeom>
              <a:solidFill>
                <a:srgbClr val="1f191a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0" name="Google Shape;2229;p71"/>
              <p:cNvSpPr/>
              <p:nvPr/>
            </p:nvSpPr>
            <p:spPr>
              <a:xfrm>
                <a:off x="2743014" y="968035"/>
                <a:ext cx="16066" cy="59402"/>
              </a:xfrm>
              <a:custGeom>
                <a:avLst/>
                <a:gdLst/>
                <a:rect l="l" t="t" r="r" b="b"/>
                <a:pathLst>
                  <a:path w="493" h="1661" extrusionOk="0">
                    <a:moveTo>
                      <a:pt x="135" y="1"/>
                    </a:moveTo>
                    <a:cubicBezTo>
                      <a:pt x="27" y="1"/>
                      <a:pt x="0" y="122"/>
                      <a:pt x="7" y="210"/>
                    </a:cubicBezTo>
                    <a:cubicBezTo>
                      <a:pt x="21" y="486"/>
                      <a:pt x="95" y="770"/>
                      <a:pt x="142" y="1046"/>
                    </a:cubicBezTo>
                    <a:cubicBezTo>
                      <a:pt x="169" y="1208"/>
                      <a:pt x="196" y="1370"/>
                      <a:pt x="223" y="1531"/>
                    </a:cubicBezTo>
                    <a:cubicBezTo>
                      <a:pt x="230" y="1565"/>
                      <a:pt x="236" y="1599"/>
                      <a:pt x="257" y="1626"/>
                    </a:cubicBezTo>
                    <a:cubicBezTo>
                      <a:pt x="276" y="1649"/>
                      <a:pt x="308" y="1661"/>
                      <a:pt x="341" y="1661"/>
                    </a:cubicBezTo>
                    <a:cubicBezTo>
                      <a:pt x="366" y="1661"/>
                      <a:pt x="391" y="1654"/>
                      <a:pt x="412" y="1639"/>
                    </a:cubicBezTo>
                    <a:cubicBezTo>
                      <a:pt x="452" y="1612"/>
                      <a:pt x="479" y="1558"/>
                      <a:pt x="486" y="1498"/>
                    </a:cubicBezTo>
                    <a:cubicBezTo>
                      <a:pt x="493" y="1444"/>
                      <a:pt x="486" y="1390"/>
                      <a:pt x="479" y="1336"/>
                    </a:cubicBezTo>
                    <a:cubicBezTo>
                      <a:pt x="425" y="979"/>
                      <a:pt x="371" y="621"/>
                      <a:pt x="317" y="264"/>
                    </a:cubicBezTo>
                    <a:cubicBezTo>
                      <a:pt x="297" y="163"/>
                      <a:pt x="263" y="8"/>
                      <a:pt x="135" y="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1" name="Google Shape;2230;p71"/>
              <p:cNvSpPr/>
              <p:nvPr/>
            </p:nvSpPr>
            <p:spPr>
              <a:xfrm>
                <a:off x="2727210" y="889428"/>
                <a:ext cx="38909" cy="22352"/>
              </a:xfrm>
              <a:custGeom>
                <a:avLst/>
                <a:gdLst/>
                <a:rect l="l" t="t" r="r" b="b"/>
                <a:pathLst>
                  <a:path w="1194" h="625" extrusionOk="0">
                    <a:moveTo>
                      <a:pt x="951" y="1"/>
                    </a:moveTo>
                    <a:cubicBezTo>
                      <a:pt x="870" y="1"/>
                      <a:pt x="802" y="68"/>
                      <a:pt x="735" y="102"/>
                    </a:cubicBezTo>
                    <a:cubicBezTo>
                      <a:pt x="620" y="169"/>
                      <a:pt x="485" y="169"/>
                      <a:pt x="357" y="189"/>
                    </a:cubicBezTo>
                    <a:cubicBezTo>
                      <a:pt x="229" y="210"/>
                      <a:pt x="88" y="257"/>
                      <a:pt x="34" y="372"/>
                    </a:cubicBezTo>
                    <a:cubicBezTo>
                      <a:pt x="13" y="405"/>
                      <a:pt x="0" y="479"/>
                      <a:pt x="27" y="506"/>
                    </a:cubicBezTo>
                    <a:cubicBezTo>
                      <a:pt x="37" y="519"/>
                      <a:pt x="50" y="523"/>
                      <a:pt x="63" y="523"/>
                    </a:cubicBezTo>
                    <a:cubicBezTo>
                      <a:pt x="84" y="523"/>
                      <a:pt x="107" y="513"/>
                      <a:pt x="128" y="513"/>
                    </a:cubicBezTo>
                    <a:cubicBezTo>
                      <a:pt x="135" y="513"/>
                      <a:pt x="141" y="512"/>
                      <a:pt x="148" y="512"/>
                    </a:cubicBezTo>
                    <a:cubicBezTo>
                      <a:pt x="243" y="512"/>
                      <a:pt x="337" y="555"/>
                      <a:pt x="432" y="581"/>
                    </a:cubicBezTo>
                    <a:cubicBezTo>
                      <a:pt x="512" y="608"/>
                      <a:pt x="602" y="624"/>
                      <a:pt x="689" y="624"/>
                    </a:cubicBezTo>
                    <a:cubicBezTo>
                      <a:pt x="777" y="624"/>
                      <a:pt x="863" y="608"/>
                      <a:pt x="937" y="567"/>
                    </a:cubicBezTo>
                    <a:cubicBezTo>
                      <a:pt x="1092" y="479"/>
                      <a:pt x="1193" y="284"/>
                      <a:pt x="1119" y="122"/>
                    </a:cubicBezTo>
                    <a:cubicBezTo>
                      <a:pt x="1086" y="55"/>
                      <a:pt x="1025" y="1"/>
                      <a:pt x="951" y="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2" name="Google Shape;2231;p71"/>
              <p:cNvSpPr/>
              <p:nvPr/>
            </p:nvSpPr>
            <p:spPr>
              <a:xfrm>
                <a:off x="2754224" y="852341"/>
                <a:ext cx="23333" cy="29433"/>
              </a:xfrm>
              <a:custGeom>
                <a:avLst/>
                <a:gdLst/>
                <a:rect l="l" t="t" r="r" b="b"/>
                <a:pathLst>
                  <a:path w="716" h="823" extrusionOk="0">
                    <a:moveTo>
                      <a:pt x="346" y="1"/>
                    </a:moveTo>
                    <a:cubicBezTo>
                      <a:pt x="283" y="1"/>
                      <a:pt x="220" y="14"/>
                      <a:pt x="162" y="40"/>
                    </a:cubicBezTo>
                    <a:cubicBezTo>
                      <a:pt x="81" y="73"/>
                      <a:pt x="7" y="141"/>
                      <a:pt x="7" y="229"/>
                    </a:cubicBezTo>
                    <a:cubicBezTo>
                      <a:pt x="0" y="303"/>
                      <a:pt x="48" y="363"/>
                      <a:pt x="61" y="438"/>
                    </a:cubicBezTo>
                    <a:cubicBezTo>
                      <a:pt x="68" y="498"/>
                      <a:pt x="48" y="566"/>
                      <a:pt x="54" y="633"/>
                    </a:cubicBezTo>
                    <a:cubicBezTo>
                      <a:pt x="61" y="707"/>
                      <a:pt x="108" y="775"/>
                      <a:pt x="176" y="802"/>
                    </a:cubicBezTo>
                    <a:cubicBezTo>
                      <a:pt x="203" y="814"/>
                      <a:pt x="238" y="822"/>
                      <a:pt x="272" y="822"/>
                    </a:cubicBezTo>
                    <a:cubicBezTo>
                      <a:pt x="311" y="822"/>
                      <a:pt x="349" y="811"/>
                      <a:pt x="371" y="781"/>
                    </a:cubicBezTo>
                    <a:cubicBezTo>
                      <a:pt x="391" y="754"/>
                      <a:pt x="398" y="714"/>
                      <a:pt x="412" y="680"/>
                    </a:cubicBezTo>
                    <a:cubicBezTo>
                      <a:pt x="439" y="647"/>
                      <a:pt x="466" y="613"/>
                      <a:pt x="499" y="586"/>
                    </a:cubicBezTo>
                    <a:cubicBezTo>
                      <a:pt x="560" y="525"/>
                      <a:pt x="634" y="471"/>
                      <a:pt x="668" y="397"/>
                    </a:cubicBezTo>
                    <a:cubicBezTo>
                      <a:pt x="715" y="276"/>
                      <a:pt x="654" y="121"/>
                      <a:pt x="547" y="53"/>
                    </a:cubicBezTo>
                    <a:cubicBezTo>
                      <a:pt x="486" y="18"/>
                      <a:pt x="416" y="1"/>
                      <a:pt x="346" y="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3" name="Google Shape;2232;p71"/>
              <p:cNvSpPr/>
              <p:nvPr/>
            </p:nvSpPr>
            <p:spPr>
              <a:xfrm>
                <a:off x="2641053" y="887604"/>
                <a:ext cx="22681" cy="25892"/>
              </a:xfrm>
              <a:custGeom>
                <a:avLst/>
                <a:gdLst/>
                <a:rect l="l" t="t" r="r" b="b"/>
                <a:pathLst>
                  <a:path w="696" h="724" extrusionOk="0">
                    <a:moveTo>
                      <a:pt x="468" y="0"/>
                    </a:moveTo>
                    <a:cubicBezTo>
                      <a:pt x="359" y="0"/>
                      <a:pt x="225" y="79"/>
                      <a:pt x="136" y="214"/>
                    </a:cubicBezTo>
                    <a:cubicBezTo>
                      <a:pt x="8" y="396"/>
                      <a:pt x="1" y="611"/>
                      <a:pt x="122" y="692"/>
                    </a:cubicBezTo>
                    <a:cubicBezTo>
                      <a:pt x="152" y="714"/>
                      <a:pt x="189" y="724"/>
                      <a:pt x="228" y="724"/>
                    </a:cubicBezTo>
                    <a:cubicBezTo>
                      <a:pt x="338" y="724"/>
                      <a:pt x="471" y="644"/>
                      <a:pt x="560" y="510"/>
                    </a:cubicBezTo>
                    <a:cubicBezTo>
                      <a:pt x="689" y="328"/>
                      <a:pt x="695" y="112"/>
                      <a:pt x="574" y="31"/>
                    </a:cubicBezTo>
                    <a:cubicBezTo>
                      <a:pt x="544" y="10"/>
                      <a:pt x="508" y="0"/>
                      <a:pt x="4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4" name="Google Shape;2233;p71"/>
              <p:cNvSpPr/>
              <p:nvPr/>
            </p:nvSpPr>
            <p:spPr>
              <a:xfrm>
                <a:off x="2669859" y="844759"/>
                <a:ext cx="22648" cy="25821"/>
              </a:xfrm>
              <a:custGeom>
                <a:avLst/>
                <a:gdLst/>
                <a:rect l="l" t="t" r="r" b="b"/>
                <a:pathLst>
                  <a:path w="695" h="722" extrusionOk="0">
                    <a:moveTo>
                      <a:pt x="459" y="0"/>
                    </a:moveTo>
                    <a:cubicBezTo>
                      <a:pt x="349" y="0"/>
                      <a:pt x="221" y="79"/>
                      <a:pt x="128" y="211"/>
                    </a:cubicBezTo>
                    <a:cubicBezTo>
                      <a:pt x="7" y="393"/>
                      <a:pt x="0" y="609"/>
                      <a:pt x="115" y="690"/>
                    </a:cubicBezTo>
                    <a:cubicBezTo>
                      <a:pt x="147" y="711"/>
                      <a:pt x="184" y="721"/>
                      <a:pt x="223" y="721"/>
                    </a:cubicBezTo>
                    <a:cubicBezTo>
                      <a:pt x="334" y="721"/>
                      <a:pt x="465" y="642"/>
                      <a:pt x="560" y="508"/>
                    </a:cubicBezTo>
                    <a:cubicBezTo>
                      <a:pt x="681" y="326"/>
                      <a:pt x="695" y="117"/>
                      <a:pt x="573" y="36"/>
                    </a:cubicBezTo>
                    <a:cubicBezTo>
                      <a:pt x="540" y="12"/>
                      <a:pt x="501" y="0"/>
                      <a:pt x="4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5" name="Google Shape;2234;p71"/>
              <p:cNvSpPr/>
              <p:nvPr/>
            </p:nvSpPr>
            <p:spPr>
              <a:xfrm>
                <a:off x="2772243" y="862105"/>
                <a:ext cx="19129" cy="24712"/>
              </a:xfrm>
              <a:custGeom>
                <a:avLst/>
                <a:gdLst/>
                <a:rect l="l" t="t" r="r" b="b"/>
                <a:pathLst>
                  <a:path w="587" h="691" extrusionOk="0">
                    <a:moveTo>
                      <a:pt x="500" y="0"/>
                    </a:moveTo>
                    <a:cubicBezTo>
                      <a:pt x="348" y="0"/>
                      <a:pt x="45" y="79"/>
                      <a:pt x="0" y="691"/>
                    </a:cubicBezTo>
                    <a:cubicBezTo>
                      <a:pt x="0" y="691"/>
                      <a:pt x="553" y="684"/>
                      <a:pt x="587" y="9"/>
                    </a:cubicBezTo>
                    <a:cubicBezTo>
                      <a:pt x="587" y="9"/>
                      <a:pt x="552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6" name="Google Shape;2235;p71"/>
              <p:cNvSpPr/>
              <p:nvPr/>
            </p:nvSpPr>
            <p:spPr>
              <a:xfrm>
                <a:off x="2759926" y="854952"/>
                <a:ext cx="27276" cy="33080"/>
              </a:xfrm>
              <a:custGeom>
                <a:avLst/>
                <a:gdLst/>
                <a:rect l="l" t="t" r="r" b="b"/>
                <a:pathLst>
                  <a:path w="837" h="925" extrusionOk="0">
                    <a:moveTo>
                      <a:pt x="540" y="0"/>
                    </a:moveTo>
                    <a:cubicBezTo>
                      <a:pt x="540" y="0"/>
                      <a:pt x="1" y="311"/>
                      <a:pt x="338" y="924"/>
                    </a:cubicBezTo>
                    <a:cubicBezTo>
                      <a:pt x="338" y="924"/>
                      <a:pt x="837" y="493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7" name="Google Shape;2236;p71"/>
              <p:cNvSpPr/>
              <p:nvPr/>
            </p:nvSpPr>
            <p:spPr>
              <a:xfrm>
                <a:off x="2754224" y="855667"/>
                <a:ext cx="18705" cy="27537"/>
              </a:xfrm>
              <a:custGeom>
                <a:avLst/>
                <a:gdLst/>
                <a:rect l="l" t="t" r="r" b="b"/>
                <a:pathLst>
                  <a:path w="574" h="770" extrusionOk="0">
                    <a:moveTo>
                      <a:pt x="169" y="1"/>
                    </a:moveTo>
                    <a:cubicBezTo>
                      <a:pt x="169" y="1"/>
                      <a:pt x="0" y="567"/>
                      <a:pt x="486" y="769"/>
                    </a:cubicBezTo>
                    <a:cubicBezTo>
                      <a:pt x="486" y="769"/>
                      <a:pt x="574" y="149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8" name="Google Shape;2237;p71"/>
              <p:cNvSpPr/>
              <p:nvPr/>
            </p:nvSpPr>
            <p:spPr>
              <a:xfrm>
                <a:off x="2712025" y="876911"/>
                <a:ext cx="88605" cy="166689"/>
              </a:xfrm>
              <a:custGeom>
                <a:avLst/>
                <a:gdLst/>
                <a:rect l="l" t="t" r="r" b="b"/>
                <a:pathLst>
                  <a:path w="2719" h="4661" extrusionOk="0">
                    <a:moveTo>
                      <a:pt x="1548" y="0"/>
                    </a:moveTo>
                    <a:cubicBezTo>
                      <a:pt x="1237" y="0"/>
                      <a:pt x="948" y="229"/>
                      <a:pt x="655" y="1146"/>
                    </a:cubicBezTo>
                    <a:cubicBezTo>
                      <a:pt x="257" y="2407"/>
                      <a:pt x="1" y="4504"/>
                      <a:pt x="459" y="4653"/>
                    </a:cubicBezTo>
                    <a:cubicBezTo>
                      <a:pt x="476" y="4658"/>
                      <a:pt x="493" y="4660"/>
                      <a:pt x="511" y="4660"/>
                    </a:cubicBezTo>
                    <a:cubicBezTo>
                      <a:pt x="983" y="4660"/>
                      <a:pt x="1930" y="2894"/>
                      <a:pt x="2320" y="1672"/>
                    </a:cubicBezTo>
                    <a:cubicBezTo>
                      <a:pt x="2718" y="411"/>
                      <a:pt x="2374" y="216"/>
                      <a:pt x="1916" y="74"/>
                    </a:cubicBezTo>
                    <a:cubicBezTo>
                      <a:pt x="1789" y="33"/>
                      <a:pt x="1667" y="0"/>
                      <a:pt x="1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9" name="Google Shape;2238;p71"/>
              <p:cNvSpPr/>
              <p:nvPr/>
            </p:nvSpPr>
            <p:spPr>
              <a:xfrm>
                <a:off x="2752692" y="911136"/>
                <a:ext cx="23528" cy="6866"/>
              </a:xfrm>
              <a:custGeom>
                <a:avLst/>
                <a:gdLst/>
                <a:rect l="l" t="t" r="r" b="b"/>
                <a:pathLst>
                  <a:path w="722" h="192" extrusionOk="0">
                    <a:moveTo>
                      <a:pt x="27" y="1"/>
                    </a:moveTo>
                    <a:lnTo>
                      <a:pt x="0" y="75"/>
                    </a:lnTo>
                    <a:cubicBezTo>
                      <a:pt x="201" y="151"/>
                      <a:pt x="416" y="192"/>
                      <a:pt x="630" y="192"/>
                    </a:cubicBezTo>
                    <a:cubicBezTo>
                      <a:pt x="660" y="192"/>
                      <a:pt x="691" y="191"/>
                      <a:pt x="722" y="189"/>
                    </a:cubicBezTo>
                    <a:lnTo>
                      <a:pt x="715" y="108"/>
                    </a:lnTo>
                    <a:cubicBezTo>
                      <a:pt x="686" y="110"/>
                      <a:pt x="656" y="111"/>
                      <a:pt x="627" y="111"/>
                    </a:cubicBezTo>
                    <a:cubicBezTo>
                      <a:pt x="424" y="111"/>
                      <a:pt x="216" y="71"/>
                      <a:pt x="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0" name="Google Shape;2239;p71"/>
              <p:cNvSpPr/>
              <p:nvPr/>
            </p:nvSpPr>
            <p:spPr>
              <a:xfrm>
                <a:off x="2731804" y="921007"/>
                <a:ext cx="14306" cy="7296"/>
              </a:xfrm>
              <a:custGeom>
                <a:avLst/>
                <a:gdLst/>
                <a:rect l="l" t="t" r="r" b="b"/>
                <a:pathLst>
                  <a:path w="439" h="204" extrusionOk="0">
                    <a:moveTo>
                      <a:pt x="21" y="1"/>
                    </a:moveTo>
                    <a:cubicBezTo>
                      <a:pt x="14" y="21"/>
                      <a:pt x="7" y="48"/>
                      <a:pt x="1" y="75"/>
                    </a:cubicBezTo>
                    <a:cubicBezTo>
                      <a:pt x="135" y="122"/>
                      <a:pt x="277" y="163"/>
                      <a:pt x="419" y="203"/>
                    </a:cubicBezTo>
                    <a:lnTo>
                      <a:pt x="439" y="122"/>
                    </a:lnTo>
                    <a:cubicBezTo>
                      <a:pt x="297" y="89"/>
                      <a:pt x="162" y="48"/>
                      <a:pt x="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1" name="Google Shape;2240;p71"/>
              <p:cNvSpPr/>
              <p:nvPr/>
            </p:nvSpPr>
            <p:spPr>
              <a:xfrm>
                <a:off x="2743242" y="889428"/>
                <a:ext cx="15186" cy="7260"/>
              </a:xfrm>
              <a:custGeom>
                <a:avLst/>
                <a:gdLst/>
                <a:rect l="l" t="t" r="r" b="b"/>
                <a:pathLst>
                  <a:path w="466" h="203" extrusionOk="0">
                    <a:moveTo>
                      <a:pt x="47" y="1"/>
                    </a:moveTo>
                    <a:cubicBezTo>
                      <a:pt x="34" y="21"/>
                      <a:pt x="14" y="48"/>
                      <a:pt x="0" y="68"/>
                    </a:cubicBezTo>
                    <a:lnTo>
                      <a:pt x="0" y="75"/>
                    </a:lnTo>
                    <a:cubicBezTo>
                      <a:pt x="149" y="129"/>
                      <a:pt x="297" y="169"/>
                      <a:pt x="445" y="203"/>
                    </a:cubicBezTo>
                    <a:lnTo>
                      <a:pt x="465" y="122"/>
                    </a:lnTo>
                    <a:cubicBezTo>
                      <a:pt x="324" y="95"/>
                      <a:pt x="182" y="55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2" name="Google Shape;2241;p71"/>
              <p:cNvSpPr/>
              <p:nvPr/>
            </p:nvSpPr>
            <p:spPr>
              <a:xfrm>
                <a:off x="2718835" y="1010486"/>
                <a:ext cx="24636" cy="5472"/>
              </a:xfrm>
              <a:custGeom>
                <a:avLst/>
                <a:gdLst/>
                <a:rect l="l" t="t" r="r" b="b"/>
                <a:pathLst>
                  <a:path w="756" h="153" extrusionOk="0">
                    <a:moveTo>
                      <a:pt x="1" y="1"/>
                    </a:moveTo>
                    <a:lnTo>
                      <a:pt x="1" y="81"/>
                    </a:lnTo>
                    <a:cubicBezTo>
                      <a:pt x="142" y="129"/>
                      <a:pt x="291" y="153"/>
                      <a:pt x="439" y="153"/>
                    </a:cubicBezTo>
                    <a:cubicBezTo>
                      <a:pt x="546" y="153"/>
                      <a:pt x="652" y="141"/>
                      <a:pt x="756" y="115"/>
                    </a:cubicBezTo>
                    <a:lnTo>
                      <a:pt x="729" y="34"/>
                    </a:lnTo>
                    <a:cubicBezTo>
                      <a:pt x="632" y="62"/>
                      <a:pt x="532" y="75"/>
                      <a:pt x="431" y="75"/>
                    </a:cubicBezTo>
                    <a:cubicBezTo>
                      <a:pt x="286" y="75"/>
                      <a:pt x="140" y="48"/>
                      <a:pt x="1" y="1"/>
                    </a:cubicBezTo>
                    <a:close/>
                  </a:path>
                </a:pathLst>
              </a:custGeom>
              <a:solidFill>
                <a:srgbClr val="e99918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3" name="Google Shape;2242;p71"/>
              <p:cNvSpPr/>
              <p:nvPr/>
            </p:nvSpPr>
            <p:spPr>
              <a:xfrm>
                <a:off x="2724342" y="954767"/>
                <a:ext cx="14306" cy="7546"/>
              </a:xfrm>
              <a:custGeom>
                <a:avLst/>
                <a:gdLst/>
                <a:rect l="l" t="t" r="r" b="b"/>
                <a:pathLst>
                  <a:path w="439" h="211" extrusionOk="0">
                    <a:moveTo>
                      <a:pt x="21" y="1"/>
                    </a:moveTo>
                    <a:cubicBezTo>
                      <a:pt x="14" y="28"/>
                      <a:pt x="7" y="55"/>
                      <a:pt x="0" y="82"/>
                    </a:cubicBezTo>
                    <a:cubicBezTo>
                      <a:pt x="135" y="136"/>
                      <a:pt x="277" y="176"/>
                      <a:pt x="418" y="210"/>
                    </a:cubicBezTo>
                    <a:lnTo>
                      <a:pt x="439" y="129"/>
                    </a:lnTo>
                    <a:cubicBezTo>
                      <a:pt x="297" y="102"/>
                      <a:pt x="155" y="55"/>
                      <a:pt x="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4" name="Google Shape;2243;p71"/>
              <p:cNvSpPr/>
              <p:nvPr/>
            </p:nvSpPr>
            <p:spPr>
              <a:xfrm>
                <a:off x="2720367" y="984451"/>
                <a:ext cx="11699" cy="4220"/>
              </a:xfrm>
              <a:custGeom>
                <a:avLst/>
                <a:gdLst/>
                <a:rect l="l" t="t" r="r" b="b"/>
                <a:pathLst>
                  <a:path w="359" h="118" extrusionOk="0">
                    <a:moveTo>
                      <a:pt x="8" y="0"/>
                    </a:moveTo>
                    <a:cubicBezTo>
                      <a:pt x="8" y="27"/>
                      <a:pt x="1" y="54"/>
                      <a:pt x="1" y="81"/>
                    </a:cubicBezTo>
                    <a:cubicBezTo>
                      <a:pt x="90" y="107"/>
                      <a:pt x="183" y="117"/>
                      <a:pt x="277" y="117"/>
                    </a:cubicBezTo>
                    <a:cubicBezTo>
                      <a:pt x="304" y="117"/>
                      <a:pt x="331" y="116"/>
                      <a:pt x="358" y="115"/>
                    </a:cubicBezTo>
                    <a:lnTo>
                      <a:pt x="352" y="34"/>
                    </a:lnTo>
                    <a:cubicBezTo>
                      <a:pt x="326" y="36"/>
                      <a:pt x="300" y="36"/>
                      <a:pt x="274" y="36"/>
                    </a:cubicBezTo>
                    <a:cubicBezTo>
                      <a:pt x="185" y="36"/>
                      <a:pt x="97" y="26"/>
                      <a:pt x="8" y="0"/>
                    </a:cubicBezTo>
                    <a:close/>
                  </a:path>
                </a:pathLst>
              </a:custGeom>
              <a:solidFill>
                <a:srgbClr val="e99918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5" name="Google Shape;2244;p71"/>
              <p:cNvSpPr/>
              <p:nvPr/>
            </p:nvSpPr>
            <p:spPr>
              <a:xfrm>
                <a:off x="2695341" y="891860"/>
                <a:ext cx="146285" cy="160860"/>
              </a:xfrm>
              <a:custGeom>
                <a:avLst/>
                <a:gdLst/>
                <a:rect l="l" t="t" r="r" b="b"/>
                <a:pathLst>
                  <a:path w="4489" h="4498" extrusionOk="0">
                    <a:moveTo>
                      <a:pt x="4471" y="0"/>
                    </a:moveTo>
                    <a:cubicBezTo>
                      <a:pt x="3965" y="701"/>
                      <a:pt x="2023" y="1187"/>
                      <a:pt x="1012" y="2077"/>
                    </a:cubicBezTo>
                    <a:cubicBezTo>
                      <a:pt x="0" y="2960"/>
                      <a:pt x="560" y="4410"/>
                      <a:pt x="560" y="4410"/>
                    </a:cubicBezTo>
                    <a:cubicBezTo>
                      <a:pt x="846" y="4470"/>
                      <a:pt x="1112" y="4498"/>
                      <a:pt x="1358" y="4498"/>
                    </a:cubicBezTo>
                    <a:cubicBezTo>
                      <a:pt x="4488" y="4498"/>
                      <a:pt x="4471" y="0"/>
                      <a:pt x="4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6" name="Google Shape;2245;p71"/>
              <p:cNvSpPr/>
              <p:nvPr/>
            </p:nvSpPr>
            <p:spPr>
              <a:xfrm>
                <a:off x="2700815" y="906809"/>
                <a:ext cx="134749" cy="162326"/>
              </a:xfrm>
              <a:custGeom>
                <a:avLst/>
                <a:gdLst/>
                <a:rect l="l" t="t" r="r" b="b"/>
                <a:pathLst>
                  <a:path w="4135" h="4539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080" y="115"/>
                      <a:pt x="4020" y="223"/>
                      <a:pt x="3945" y="331"/>
                    </a:cubicBezTo>
                    <a:cubicBezTo>
                      <a:pt x="3878" y="438"/>
                      <a:pt x="3804" y="540"/>
                      <a:pt x="3730" y="641"/>
                    </a:cubicBezTo>
                    <a:cubicBezTo>
                      <a:pt x="3575" y="843"/>
                      <a:pt x="3406" y="1039"/>
                      <a:pt x="3231" y="1221"/>
                    </a:cubicBezTo>
                    <a:cubicBezTo>
                      <a:pt x="3210" y="1241"/>
                      <a:pt x="3190" y="1261"/>
                      <a:pt x="3170" y="1281"/>
                    </a:cubicBezTo>
                    <a:cubicBezTo>
                      <a:pt x="3143" y="1039"/>
                      <a:pt x="3130" y="789"/>
                      <a:pt x="3136" y="540"/>
                    </a:cubicBezTo>
                    <a:lnTo>
                      <a:pt x="3136" y="540"/>
                    </a:lnTo>
                    <a:cubicBezTo>
                      <a:pt x="3103" y="809"/>
                      <a:pt x="3089" y="1079"/>
                      <a:pt x="3103" y="1355"/>
                    </a:cubicBezTo>
                    <a:cubicBezTo>
                      <a:pt x="2792" y="1659"/>
                      <a:pt x="2462" y="1942"/>
                      <a:pt x="2118" y="2205"/>
                    </a:cubicBezTo>
                    <a:cubicBezTo>
                      <a:pt x="2105" y="2030"/>
                      <a:pt x="2091" y="1861"/>
                      <a:pt x="2091" y="1686"/>
                    </a:cubicBezTo>
                    <a:cubicBezTo>
                      <a:pt x="2084" y="1490"/>
                      <a:pt x="2091" y="1288"/>
                      <a:pt x="2125" y="1086"/>
                    </a:cubicBezTo>
                    <a:lnTo>
                      <a:pt x="2125" y="1086"/>
                    </a:lnTo>
                    <a:cubicBezTo>
                      <a:pt x="2071" y="1281"/>
                      <a:pt x="2044" y="1484"/>
                      <a:pt x="2030" y="1686"/>
                    </a:cubicBezTo>
                    <a:cubicBezTo>
                      <a:pt x="2010" y="1888"/>
                      <a:pt x="2003" y="2084"/>
                      <a:pt x="2003" y="2286"/>
                    </a:cubicBezTo>
                    <a:cubicBezTo>
                      <a:pt x="1828" y="2421"/>
                      <a:pt x="1653" y="2556"/>
                      <a:pt x="1491" y="2704"/>
                    </a:cubicBezTo>
                    <a:cubicBezTo>
                      <a:pt x="1356" y="2819"/>
                      <a:pt x="1235" y="2933"/>
                      <a:pt x="1113" y="3055"/>
                    </a:cubicBezTo>
                    <a:cubicBezTo>
                      <a:pt x="1093" y="2980"/>
                      <a:pt x="1073" y="2906"/>
                      <a:pt x="1066" y="2839"/>
                    </a:cubicBezTo>
                    <a:cubicBezTo>
                      <a:pt x="1046" y="2724"/>
                      <a:pt x="1033" y="2610"/>
                      <a:pt x="1033" y="2502"/>
                    </a:cubicBezTo>
                    <a:cubicBezTo>
                      <a:pt x="1026" y="2272"/>
                      <a:pt x="1039" y="2043"/>
                      <a:pt x="1086" y="1821"/>
                    </a:cubicBezTo>
                    <a:lnTo>
                      <a:pt x="1086" y="1821"/>
                    </a:lnTo>
                    <a:cubicBezTo>
                      <a:pt x="1019" y="2036"/>
                      <a:pt x="972" y="2266"/>
                      <a:pt x="952" y="2495"/>
                    </a:cubicBezTo>
                    <a:cubicBezTo>
                      <a:pt x="938" y="2616"/>
                      <a:pt x="938" y="2731"/>
                      <a:pt x="945" y="2846"/>
                    </a:cubicBezTo>
                    <a:cubicBezTo>
                      <a:pt x="952" y="2960"/>
                      <a:pt x="958" y="3068"/>
                      <a:pt x="985" y="3183"/>
                    </a:cubicBezTo>
                    <a:cubicBezTo>
                      <a:pt x="965" y="3196"/>
                      <a:pt x="952" y="3216"/>
                      <a:pt x="931" y="3230"/>
                    </a:cubicBezTo>
                    <a:cubicBezTo>
                      <a:pt x="581" y="3608"/>
                      <a:pt x="257" y="4012"/>
                      <a:pt x="1" y="4464"/>
                    </a:cubicBezTo>
                    <a:lnTo>
                      <a:pt x="142" y="4538"/>
                    </a:lnTo>
                    <a:cubicBezTo>
                      <a:pt x="311" y="4228"/>
                      <a:pt x="507" y="3938"/>
                      <a:pt x="729" y="3655"/>
                    </a:cubicBezTo>
                    <a:cubicBezTo>
                      <a:pt x="837" y="3682"/>
                      <a:pt x="945" y="3702"/>
                      <a:pt x="1053" y="3715"/>
                    </a:cubicBezTo>
                    <a:cubicBezTo>
                      <a:pt x="1174" y="3736"/>
                      <a:pt x="1295" y="3742"/>
                      <a:pt x="1424" y="3742"/>
                    </a:cubicBezTo>
                    <a:cubicBezTo>
                      <a:pt x="1545" y="3742"/>
                      <a:pt x="1666" y="3729"/>
                      <a:pt x="1788" y="3702"/>
                    </a:cubicBezTo>
                    <a:cubicBezTo>
                      <a:pt x="1902" y="3675"/>
                      <a:pt x="2024" y="3635"/>
                      <a:pt x="2125" y="3567"/>
                    </a:cubicBezTo>
                    <a:lnTo>
                      <a:pt x="2125" y="3567"/>
                    </a:lnTo>
                    <a:cubicBezTo>
                      <a:pt x="2010" y="3621"/>
                      <a:pt x="1896" y="3648"/>
                      <a:pt x="1781" y="3662"/>
                    </a:cubicBezTo>
                    <a:cubicBezTo>
                      <a:pt x="1730" y="3667"/>
                      <a:pt x="1680" y="3669"/>
                      <a:pt x="1630" y="3669"/>
                    </a:cubicBezTo>
                    <a:cubicBezTo>
                      <a:pt x="1562" y="3669"/>
                      <a:pt x="1494" y="3665"/>
                      <a:pt x="1424" y="3662"/>
                    </a:cubicBezTo>
                    <a:cubicBezTo>
                      <a:pt x="1228" y="3641"/>
                      <a:pt x="1026" y="3587"/>
                      <a:pt x="837" y="3527"/>
                    </a:cubicBezTo>
                    <a:cubicBezTo>
                      <a:pt x="898" y="3452"/>
                      <a:pt x="958" y="3385"/>
                      <a:pt x="1019" y="3311"/>
                    </a:cubicBezTo>
                    <a:cubicBezTo>
                      <a:pt x="1181" y="3136"/>
                      <a:pt x="1349" y="2974"/>
                      <a:pt x="1525" y="2812"/>
                    </a:cubicBezTo>
                    <a:cubicBezTo>
                      <a:pt x="1761" y="2873"/>
                      <a:pt x="1997" y="2913"/>
                      <a:pt x="2239" y="2940"/>
                    </a:cubicBezTo>
                    <a:cubicBezTo>
                      <a:pt x="2336" y="2955"/>
                      <a:pt x="2432" y="2963"/>
                      <a:pt x="2525" y="2963"/>
                    </a:cubicBezTo>
                    <a:cubicBezTo>
                      <a:pt x="2556" y="2963"/>
                      <a:pt x="2587" y="2962"/>
                      <a:pt x="2617" y="2960"/>
                    </a:cubicBezTo>
                    <a:cubicBezTo>
                      <a:pt x="2745" y="2960"/>
                      <a:pt x="2873" y="2947"/>
                      <a:pt x="2995" y="2900"/>
                    </a:cubicBezTo>
                    <a:lnTo>
                      <a:pt x="2995" y="2900"/>
                    </a:lnTo>
                    <a:cubicBezTo>
                      <a:pt x="2901" y="2926"/>
                      <a:pt x="2802" y="2936"/>
                      <a:pt x="2707" y="2936"/>
                    </a:cubicBezTo>
                    <a:cubicBezTo>
                      <a:pt x="2679" y="2936"/>
                      <a:pt x="2651" y="2935"/>
                      <a:pt x="2624" y="2933"/>
                    </a:cubicBezTo>
                    <a:cubicBezTo>
                      <a:pt x="2496" y="2927"/>
                      <a:pt x="2374" y="2913"/>
                      <a:pt x="2253" y="2886"/>
                    </a:cubicBezTo>
                    <a:cubicBezTo>
                      <a:pt x="2037" y="2846"/>
                      <a:pt x="1828" y="2792"/>
                      <a:pt x="1619" y="2724"/>
                    </a:cubicBezTo>
                    <a:cubicBezTo>
                      <a:pt x="1788" y="2576"/>
                      <a:pt x="1963" y="2434"/>
                      <a:pt x="2138" y="2293"/>
                    </a:cubicBezTo>
                    <a:cubicBezTo>
                      <a:pt x="2307" y="2158"/>
                      <a:pt x="2475" y="2016"/>
                      <a:pt x="2631" y="1875"/>
                    </a:cubicBezTo>
                    <a:cubicBezTo>
                      <a:pt x="2806" y="1905"/>
                      <a:pt x="2980" y="1918"/>
                      <a:pt x="3151" y="1918"/>
                    </a:cubicBezTo>
                    <a:cubicBezTo>
                      <a:pt x="3323" y="1918"/>
                      <a:pt x="3494" y="1905"/>
                      <a:pt x="3662" y="1881"/>
                    </a:cubicBezTo>
                    <a:lnTo>
                      <a:pt x="3662" y="1881"/>
                    </a:lnTo>
                    <a:cubicBezTo>
                      <a:pt x="3584" y="1886"/>
                      <a:pt x="3507" y="1889"/>
                      <a:pt x="3429" y="1889"/>
                    </a:cubicBezTo>
                    <a:cubicBezTo>
                      <a:pt x="3184" y="1889"/>
                      <a:pt x="2940" y="1864"/>
                      <a:pt x="2705" y="1807"/>
                    </a:cubicBezTo>
                    <a:cubicBezTo>
                      <a:pt x="2867" y="1659"/>
                      <a:pt x="3022" y="1504"/>
                      <a:pt x="3170" y="1349"/>
                    </a:cubicBezTo>
                    <a:lnTo>
                      <a:pt x="3184" y="1349"/>
                    </a:lnTo>
                    <a:cubicBezTo>
                      <a:pt x="3184" y="1349"/>
                      <a:pt x="3184" y="1342"/>
                      <a:pt x="3177" y="1342"/>
                    </a:cubicBezTo>
                    <a:cubicBezTo>
                      <a:pt x="3210" y="1308"/>
                      <a:pt x="3237" y="1281"/>
                      <a:pt x="3264" y="1248"/>
                    </a:cubicBezTo>
                    <a:cubicBezTo>
                      <a:pt x="3433" y="1059"/>
                      <a:pt x="3595" y="863"/>
                      <a:pt x="3743" y="654"/>
                    </a:cubicBezTo>
                    <a:cubicBezTo>
                      <a:pt x="3824" y="553"/>
                      <a:pt x="3892" y="445"/>
                      <a:pt x="3959" y="337"/>
                    </a:cubicBezTo>
                    <a:cubicBezTo>
                      <a:pt x="4026" y="229"/>
                      <a:pt x="4087" y="115"/>
                      <a:pt x="4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7" name="Google Shape;2246;p71"/>
              <p:cNvSpPr/>
              <p:nvPr/>
            </p:nvSpPr>
            <p:spPr>
              <a:xfrm>
                <a:off x="2538245" y="958930"/>
                <a:ext cx="348295" cy="344858"/>
              </a:xfrm>
              <a:custGeom>
                <a:avLst/>
                <a:gdLst/>
                <a:rect l="l" t="t" r="r" b="b"/>
                <a:pathLst>
                  <a:path w="10688" h="9643" extrusionOk="0">
                    <a:moveTo>
                      <a:pt x="573" y="1"/>
                    </a:moveTo>
                    <a:lnTo>
                      <a:pt x="27" y="8739"/>
                    </a:lnTo>
                    <a:cubicBezTo>
                      <a:pt x="0" y="9232"/>
                      <a:pt x="384" y="9643"/>
                      <a:pt x="877" y="9643"/>
                    </a:cubicBezTo>
                    <a:lnTo>
                      <a:pt x="9811" y="9643"/>
                    </a:lnTo>
                    <a:cubicBezTo>
                      <a:pt x="10303" y="9643"/>
                      <a:pt x="10688" y="9232"/>
                      <a:pt x="10661" y="8739"/>
                    </a:cubicBezTo>
                    <a:lnTo>
                      <a:pt x="101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8" name="Google Shape;2247;p71"/>
              <p:cNvSpPr/>
              <p:nvPr/>
            </p:nvSpPr>
            <p:spPr>
              <a:xfrm>
                <a:off x="2783225" y="970932"/>
                <a:ext cx="9907" cy="10908"/>
              </a:xfrm>
              <a:custGeom>
                <a:avLst/>
                <a:gdLst/>
                <a:rect l="l" t="t" r="r" b="b"/>
                <a:pathLst>
                  <a:path w="304" h="305" extrusionOk="0">
                    <a:moveTo>
                      <a:pt x="149" y="1"/>
                    </a:moveTo>
                    <a:cubicBezTo>
                      <a:pt x="68" y="1"/>
                      <a:pt x="0" y="68"/>
                      <a:pt x="0" y="149"/>
                    </a:cubicBezTo>
                    <a:cubicBezTo>
                      <a:pt x="0" y="237"/>
                      <a:pt x="68" y="304"/>
                      <a:pt x="149" y="304"/>
                    </a:cubicBezTo>
                    <a:cubicBezTo>
                      <a:pt x="236" y="304"/>
                      <a:pt x="304" y="237"/>
                      <a:pt x="304" y="149"/>
                    </a:cubicBezTo>
                    <a:cubicBezTo>
                      <a:pt x="304" y="68"/>
                      <a:pt x="236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9" name="Google Shape;2248;p71"/>
              <p:cNvSpPr/>
              <p:nvPr/>
            </p:nvSpPr>
            <p:spPr>
              <a:xfrm>
                <a:off x="2631831" y="970932"/>
                <a:ext cx="9711" cy="10908"/>
              </a:xfrm>
              <a:custGeom>
                <a:avLst/>
                <a:gdLst/>
                <a:rect l="l" t="t" r="r" b="b"/>
                <a:pathLst>
                  <a:path w="298" h="305" extrusionOk="0">
                    <a:moveTo>
                      <a:pt x="149" y="1"/>
                    </a:moveTo>
                    <a:cubicBezTo>
                      <a:pt x="68" y="1"/>
                      <a:pt x="1" y="68"/>
                      <a:pt x="1" y="149"/>
                    </a:cubicBezTo>
                    <a:cubicBezTo>
                      <a:pt x="1" y="237"/>
                      <a:pt x="68" y="304"/>
                      <a:pt x="149" y="304"/>
                    </a:cubicBezTo>
                    <a:cubicBezTo>
                      <a:pt x="230" y="304"/>
                      <a:pt x="297" y="237"/>
                      <a:pt x="297" y="149"/>
                    </a:cubicBezTo>
                    <a:cubicBezTo>
                      <a:pt x="297" y="68"/>
                      <a:pt x="230" y="1"/>
                      <a:pt x="1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0" name="Google Shape;2249;p71"/>
              <p:cNvSpPr/>
              <p:nvPr/>
            </p:nvSpPr>
            <p:spPr>
              <a:xfrm>
                <a:off x="2636654" y="974795"/>
                <a:ext cx="33" cy="1502"/>
              </a:xfrm>
              <a:custGeom>
                <a:avLst/>
                <a:gdLst/>
                <a:rect l="l" t="t" r="r" b="b"/>
                <a:pathLst>
                  <a:path w="1" h="42" fill="none" extrusionOk="0">
                    <a:moveTo>
                      <a:pt x="1" y="41"/>
                    </a:moveTo>
                    <a:lnTo>
                      <a:pt x="1" y="1"/>
                    </a:lnTo>
                  </a:path>
                </a:pathLst>
              </a:custGeom>
              <a:noFill/>
              <a:ln w="2350" cap="flat" cmpd="sng">
                <a:solidFill>
                  <a:schemeClr val="accent6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1" name="Google Shape;2250;p71"/>
              <p:cNvSpPr/>
              <p:nvPr/>
            </p:nvSpPr>
            <p:spPr>
              <a:xfrm>
                <a:off x="2637100" y="869424"/>
                <a:ext cx="151001" cy="108003"/>
              </a:xfrm>
              <a:custGeom>
                <a:avLst/>
                <a:gdLst/>
                <a:rect l="l" t="t" r="r" b="b"/>
                <a:pathLst>
                  <a:path w="4633" h="2806" fill="none" extrusionOk="0">
                    <a:moveTo>
                      <a:pt x="0" y="2670"/>
                    </a:moveTo>
                    <a:cubicBezTo>
                      <a:pt x="61" y="1895"/>
                      <a:pt x="412" y="0"/>
                      <a:pt x="2313" y="0"/>
                    </a:cubicBezTo>
                    <a:cubicBezTo>
                      <a:pt x="4336" y="0"/>
                      <a:pt x="4599" y="2151"/>
                      <a:pt x="4633" y="2805"/>
                    </a:cubicBezTo>
                  </a:path>
                </a:pathLst>
              </a:custGeom>
              <a:solidFill>
                <a:schemeClr val="accent6"/>
              </a:solidFill>
              <a:ln w="2350" cap="flat" cmpd="sng">
                <a:solidFill>
                  <a:schemeClr val="dk1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2" name="Google Shape;2251;p71"/>
              <p:cNvSpPr/>
              <p:nvPr/>
            </p:nvSpPr>
            <p:spPr>
              <a:xfrm>
                <a:off x="2788048" y="974795"/>
                <a:ext cx="33" cy="1502"/>
              </a:xfrm>
              <a:custGeom>
                <a:avLst/>
                <a:gdLst/>
                <a:rect l="l" t="t" r="r" b="b"/>
                <a:pathLst>
                  <a:path w="1" h="42" fill="none" extrusionOk="0">
                    <a:moveTo>
                      <a:pt x="1" y="1"/>
                    </a:moveTo>
                    <a:lnTo>
                      <a:pt x="1" y="41"/>
                    </a:lnTo>
                  </a:path>
                </a:pathLst>
              </a:custGeom>
              <a:noFill/>
              <a:ln w="2350" cap="flat" cmpd="sng">
                <a:solidFill>
                  <a:schemeClr val="accent6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3" name="Google Shape;2252;p71"/>
              <p:cNvSpPr/>
              <p:nvPr/>
            </p:nvSpPr>
            <p:spPr>
              <a:xfrm>
                <a:off x="2642161" y="1188444"/>
                <a:ext cx="54975" cy="26822"/>
              </a:xfrm>
              <a:custGeom>
                <a:avLst/>
                <a:gdLst/>
                <a:rect l="l" t="t" r="r" b="b"/>
                <a:pathLst>
                  <a:path w="1687" h="750" extrusionOk="0">
                    <a:moveTo>
                      <a:pt x="446" y="1"/>
                    </a:moveTo>
                    <a:lnTo>
                      <a:pt x="1" y="749"/>
                    </a:lnTo>
                    <a:lnTo>
                      <a:pt x="1686" y="749"/>
                    </a:lnTo>
                    <a:lnTo>
                      <a:pt x="16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4" name="Google Shape;2253;p71"/>
              <p:cNvSpPr/>
              <p:nvPr/>
            </p:nvSpPr>
            <p:spPr>
              <a:xfrm>
                <a:off x="2628540" y="1188444"/>
                <a:ext cx="28156" cy="26822"/>
              </a:xfrm>
              <a:custGeom>
                <a:avLst/>
                <a:gdLst/>
                <a:rect l="l" t="t" r="r" b="b"/>
                <a:pathLst>
                  <a:path w="864" h="750" extrusionOk="0">
                    <a:moveTo>
                      <a:pt x="0" y="1"/>
                    </a:moveTo>
                    <a:lnTo>
                      <a:pt x="419" y="749"/>
                    </a:lnTo>
                    <a:lnTo>
                      <a:pt x="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5" name="Google Shape;2254;p71"/>
              <p:cNvSpPr/>
              <p:nvPr/>
            </p:nvSpPr>
            <p:spPr>
              <a:xfrm>
                <a:off x="2628312" y="1131295"/>
                <a:ext cx="45069" cy="57184"/>
              </a:xfrm>
              <a:custGeom>
                <a:avLst/>
                <a:gdLst/>
                <a:rect l="l" t="t" r="r" b="b"/>
                <a:pathLst>
                  <a:path w="1383" h="1599" extrusionOk="0">
                    <a:moveTo>
                      <a:pt x="1383" y="1"/>
                    </a:moveTo>
                    <a:lnTo>
                      <a:pt x="88" y="729"/>
                    </a:lnTo>
                    <a:cubicBezTo>
                      <a:pt x="88" y="729"/>
                      <a:pt x="223" y="810"/>
                      <a:pt x="405" y="918"/>
                    </a:cubicBezTo>
                    <a:cubicBezTo>
                      <a:pt x="304" y="1086"/>
                      <a:pt x="156" y="1349"/>
                      <a:pt x="1" y="1599"/>
                    </a:cubicBezTo>
                    <a:lnTo>
                      <a:pt x="871" y="1599"/>
                    </a:lnTo>
                    <a:lnTo>
                      <a:pt x="1051" y="1298"/>
                    </a:lnTo>
                    <a:lnTo>
                      <a:pt x="1051" y="1298"/>
                    </a:lnTo>
                    <a:cubicBezTo>
                      <a:pt x="1230" y="1405"/>
                      <a:pt x="1370" y="1484"/>
                      <a:pt x="1370" y="1484"/>
                    </a:cubicBezTo>
                    <a:lnTo>
                      <a:pt x="13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6" name="Google Shape;2255;p71"/>
              <p:cNvSpPr/>
              <p:nvPr/>
            </p:nvSpPr>
            <p:spPr>
              <a:xfrm>
                <a:off x="2747413" y="1135872"/>
                <a:ext cx="49044" cy="51891"/>
              </a:xfrm>
              <a:custGeom>
                <a:avLst/>
                <a:gdLst/>
                <a:rect l="l" t="t" r="r" b="b"/>
                <a:pathLst>
                  <a:path w="1505" h="1451" extrusionOk="0">
                    <a:moveTo>
                      <a:pt x="641" y="1"/>
                    </a:moveTo>
                    <a:lnTo>
                      <a:pt x="0" y="378"/>
                    </a:lnTo>
                    <a:lnTo>
                      <a:pt x="634" y="1451"/>
                    </a:lnTo>
                    <a:lnTo>
                      <a:pt x="1504" y="1451"/>
                    </a:lnTo>
                    <a:cubicBezTo>
                      <a:pt x="1126" y="817"/>
                      <a:pt x="641" y="1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7" name="Google Shape;2256;p71"/>
              <p:cNvSpPr/>
              <p:nvPr/>
            </p:nvSpPr>
            <p:spPr>
              <a:xfrm>
                <a:off x="2768072" y="1187729"/>
                <a:ext cx="28384" cy="26572"/>
              </a:xfrm>
              <a:custGeom>
                <a:avLst/>
                <a:gdLst/>
                <a:rect l="l" t="t" r="r" b="b"/>
                <a:pathLst>
                  <a:path w="871" h="743" extrusionOk="0">
                    <a:moveTo>
                      <a:pt x="0" y="1"/>
                    </a:moveTo>
                    <a:lnTo>
                      <a:pt x="445" y="742"/>
                    </a:ln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8" name="Google Shape;2257;p71"/>
              <p:cNvSpPr/>
              <p:nvPr/>
            </p:nvSpPr>
            <p:spPr>
              <a:xfrm>
                <a:off x="2714664" y="1174461"/>
                <a:ext cx="67945" cy="53322"/>
              </a:xfrm>
              <a:custGeom>
                <a:avLst/>
                <a:gdLst/>
                <a:rect l="l" t="t" r="r" b="b"/>
                <a:pathLst>
                  <a:path w="2085" h="1491" extrusionOk="0">
                    <a:moveTo>
                      <a:pt x="1289" y="1"/>
                    </a:moveTo>
                    <a:lnTo>
                      <a:pt x="1" y="749"/>
                    </a:lnTo>
                    <a:lnTo>
                      <a:pt x="1289" y="1491"/>
                    </a:lnTo>
                    <a:lnTo>
                      <a:pt x="1289" y="1120"/>
                    </a:lnTo>
                    <a:cubicBezTo>
                      <a:pt x="1491" y="1120"/>
                      <a:pt x="1788" y="1120"/>
                      <a:pt x="2084" y="1113"/>
                    </a:cubicBezTo>
                    <a:lnTo>
                      <a:pt x="1639" y="372"/>
                    </a:lnTo>
                    <a:lnTo>
                      <a:pt x="1289" y="372"/>
                    </a:lnTo>
                    <a:lnTo>
                      <a:pt x="12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9" name="Google Shape;2258;p71"/>
              <p:cNvSpPr/>
              <p:nvPr/>
            </p:nvSpPr>
            <p:spPr>
              <a:xfrm>
                <a:off x="2673150" y="1056800"/>
                <a:ext cx="41549" cy="65374"/>
              </a:xfrm>
              <a:custGeom>
                <a:avLst/>
                <a:gdLst/>
                <a:rect l="l" t="t" r="r" b="b"/>
                <a:pathLst>
                  <a:path w="1275" h="1828" extrusionOk="0">
                    <a:moveTo>
                      <a:pt x="857" y="0"/>
                    </a:moveTo>
                    <a:cubicBezTo>
                      <a:pt x="479" y="634"/>
                      <a:pt x="0" y="1450"/>
                      <a:pt x="0" y="1450"/>
                    </a:cubicBezTo>
                    <a:lnTo>
                      <a:pt x="641" y="1827"/>
                    </a:lnTo>
                    <a:lnTo>
                      <a:pt x="1275" y="755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0" name="Google Shape;2259;p71"/>
              <p:cNvSpPr/>
              <p:nvPr/>
            </p:nvSpPr>
            <p:spPr>
              <a:xfrm>
                <a:off x="2701044" y="1056800"/>
                <a:ext cx="27927" cy="27287"/>
              </a:xfrm>
              <a:custGeom>
                <a:avLst/>
                <a:gdLst/>
                <a:rect l="l" t="t" r="r" b="b"/>
                <a:pathLst>
                  <a:path w="857" h="763" extrusionOk="0">
                    <a:moveTo>
                      <a:pt x="1" y="0"/>
                    </a:moveTo>
                    <a:lnTo>
                      <a:pt x="419" y="762"/>
                    </a:lnTo>
                    <a:lnTo>
                      <a:pt x="857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1" name="Google Shape;2260;p71"/>
              <p:cNvSpPr/>
              <p:nvPr/>
            </p:nvSpPr>
            <p:spPr>
              <a:xfrm>
                <a:off x="2709614" y="1057265"/>
                <a:ext cx="42429" cy="71668"/>
              </a:xfrm>
              <a:custGeom>
                <a:avLst/>
                <a:gdLst/>
                <a:rect l="l" t="t" r="r" b="b"/>
                <a:pathLst>
                  <a:path w="1302" h="2004" extrusionOk="0">
                    <a:moveTo>
                      <a:pt x="594" y="1"/>
                    </a:moveTo>
                    <a:lnTo>
                      <a:pt x="156" y="749"/>
                    </a:lnTo>
                    <a:lnTo>
                      <a:pt x="324" y="1053"/>
                    </a:lnTo>
                    <a:cubicBezTo>
                      <a:pt x="135" y="1160"/>
                      <a:pt x="1" y="1235"/>
                      <a:pt x="1" y="1235"/>
                    </a:cubicBezTo>
                    <a:lnTo>
                      <a:pt x="1268" y="2003"/>
                    </a:lnTo>
                    <a:lnTo>
                      <a:pt x="1302" y="520"/>
                    </a:lnTo>
                    <a:lnTo>
                      <a:pt x="1302" y="520"/>
                    </a:lnTo>
                    <a:cubicBezTo>
                      <a:pt x="1302" y="520"/>
                      <a:pt x="1167" y="594"/>
                      <a:pt x="978" y="695"/>
                    </a:cubicBezTo>
                    <a:cubicBezTo>
                      <a:pt x="884" y="520"/>
                      <a:pt x="742" y="257"/>
                      <a:pt x="6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1"/>
          <p:cNvSpPr txBox="1">
            <a:spLocks noGrp="1"/>
          </p:cNvSpPr>
          <p:nvPr>
            <p:ph type="title" idx="0"/>
          </p:nvPr>
        </p:nvSpPr>
        <p:spPr>
          <a:xfrm>
            <a:off x="961368" y="2571750"/>
            <a:ext cx="7467600" cy="1042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프로젝트 개요</a:t>
            </a:r>
            <a:r>
              <a:rPr lang="en"/>
              <a:t> </a:t>
            </a:r>
            <a:endParaRPr lang="en"/>
          </a:p>
        </p:txBody>
      </p:sp>
      <p:sp>
        <p:nvSpPr>
          <p:cNvPr id="680" name="Google Shape;680;p41"/>
          <p:cNvSpPr txBox="1">
            <a:spLocks noGrp="1"/>
          </p:cNvSpPr>
          <p:nvPr>
            <p:ph type="title" idx="2"/>
          </p:nvPr>
        </p:nvSpPr>
        <p:spPr>
          <a:xfrm>
            <a:off x="3372900" y="1117938"/>
            <a:ext cx="2398200" cy="1136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 rot="897545">
            <a:off x="7502676" y="809408"/>
            <a:ext cx="801435" cy="1086152"/>
            <a:chOff x="4681175" y="1936719"/>
            <a:chExt cx="328319" cy="444957"/>
          </a:xfrm>
        </p:grpSpPr>
        <p:sp>
          <p:nvSpPr>
            <p:cNvPr id="683" name="Google Shape;683;p41"/>
            <p:cNvSpPr/>
            <p:nvPr/>
          </p:nvSpPr>
          <p:spPr>
            <a:xfrm>
              <a:off x="4681175" y="1936719"/>
              <a:ext cx="328319" cy="444957"/>
            </a:xfrm>
            <a:custGeom>
              <a:avLst/>
              <a:gdLst/>
              <a:rect l="l" t="t" r="r" b="b"/>
              <a:pathLst>
                <a:path w="10075" h="12442" extrusionOk="0">
                  <a:moveTo>
                    <a:pt x="5038" y="1376"/>
                  </a:moveTo>
                  <a:cubicBezTo>
                    <a:pt x="5826" y="1376"/>
                    <a:pt x="6474" y="2212"/>
                    <a:pt x="6575" y="3298"/>
                  </a:cubicBezTo>
                  <a:cubicBezTo>
                    <a:pt x="6474" y="4384"/>
                    <a:pt x="5826" y="5226"/>
                    <a:pt x="5038" y="5226"/>
                  </a:cubicBezTo>
                  <a:cubicBezTo>
                    <a:pt x="4255" y="5226"/>
                    <a:pt x="3601" y="4384"/>
                    <a:pt x="3507" y="3298"/>
                  </a:cubicBezTo>
                  <a:cubicBezTo>
                    <a:pt x="3601" y="2212"/>
                    <a:pt x="4255" y="1376"/>
                    <a:pt x="5038" y="1376"/>
                  </a:cubicBezTo>
                  <a:close/>
                  <a:moveTo>
                    <a:pt x="5038" y="1"/>
                  </a:moveTo>
                  <a:cubicBezTo>
                    <a:pt x="3871" y="1"/>
                    <a:pt x="2920" y="1356"/>
                    <a:pt x="2920" y="3022"/>
                  </a:cubicBezTo>
                  <a:cubicBezTo>
                    <a:pt x="2920" y="4829"/>
                    <a:pt x="1" y="6966"/>
                    <a:pt x="1" y="6966"/>
                  </a:cubicBezTo>
                  <a:cubicBezTo>
                    <a:pt x="1" y="6966"/>
                    <a:pt x="223" y="10297"/>
                    <a:pt x="574" y="11187"/>
                  </a:cubicBezTo>
                  <a:cubicBezTo>
                    <a:pt x="918" y="12070"/>
                    <a:pt x="3413" y="12441"/>
                    <a:pt x="5038" y="12441"/>
                  </a:cubicBezTo>
                  <a:cubicBezTo>
                    <a:pt x="6669" y="12441"/>
                    <a:pt x="9157" y="12070"/>
                    <a:pt x="9508" y="11187"/>
                  </a:cubicBezTo>
                  <a:cubicBezTo>
                    <a:pt x="9859" y="10297"/>
                    <a:pt x="10075" y="6966"/>
                    <a:pt x="10075" y="6966"/>
                  </a:cubicBezTo>
                  <a:cubicBezTo>
                    <a:pt x="10075" y="6966"/>
                    <a:pt x="7162" y="4829"/>
                    <a:pt x="7162" y="3022"/>
                  </a:cubicBezTo>
                  <a:cubicBezTo>
                    <a:pt x="7162" y="1356"/>
                    <a:pt x="6211" y="1"/>
                    <a:pt x="5038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84" name="Google Shape;684;p41"/>
            <p:cNvGrpSpPr/>
            <p:nvPr/>
          </p:nvGrpSpPr>
          <p:grpSpPr>
            <a:xfrm rot="0">
              <a:off x="4681175" y="1936719"/>
              <a:ext cx="328319" cy="444957"/>
              <a:chOff x="4061565" y="1936719"/>
              <a:chExt cx="328319" cy="444957"/>
            </a:xfrm>
          </p:grpSpPr>
          <p:sp>
            <p:nvSpPr>
              <p:cNvPr id="685" name="Google Shape;685;p41"/>
              <p:cNvSpPr/>
              <p:nvPr/>
            </p:nvSpPr>
            <p:spPr>
              <a:xfrm>
                <a:off x="4061565" y="1936719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2"/>
                    </a:cubicBezTo>
                    <a:cubicBezTo>
                      <a:pt x="6582" y="4242"/>
                      <a:pt x="5894" y="5226"/>
                      <a:pt x="5037" y="5226"/>
                    </a:cubicBezTo>
                    <a:cubicBezTo>
                      <a:pt x="4188" y="5226"/>
                      <a:pt x="3493" y="4242"/>
                      <a:pt x="3493" y="3022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56"/>
                      <a:pt x="2920" y="3022"/>
                    </a:cubicBezTo>
                    <a:cubicBezTo>
                      <a:pt x="2920" y="4829"/>
                      <a:pt x="1" y="6966"/>
                      <a:pt x="1" y="6966"/>
                    </a:cubicBezTo>
                    <a:cubicBezTo>
                      <a:pt x="1" y="6966"/>
                      <a:pt x="223" y="9751"/>
                      <a:pt x="574" y="10634"/>
                    </a:cubicBezTo>
                    <a:cubicBezTo>
                      <a:pt x="918" y="11524"/>
                      <a:pt x="3412" y="11888"/>
                      <a:pt x="5037" y="11888"/>
                    </a:cubicBezTo>
                    <a:cubicBezTo>
                      <a:pt x="6669" y="11888"/>
                      <a:pt x="9157" y="11524"/>
                      <a:pt x="9508" y="10634"/>
                    </a:cubicBezTo>
                    <a:cubicBezTo>
                      <a:pt x="9859" y="9751"/>
                      <a:pt x="10074" y="6966"/>
                      <a:pt x="10074" y="6966"/>
                    </a:cubicBezTo>
                    <a:cubicBezTo>
                      <a:pt x="10074" y="6966"/>
                      <a:pt x="7161" y="4829"/>
                      <a:pt x="7161" y="3022"/>
                    </a:cubicBezTo>
                    <a:cubicBezTo>
                      <a:pt x="7161" y="1356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4061565" y="1956496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1"/>
                    </a:cubicBezTo>
                    <a:cubicBezTo>
                      <a:pt x="6582" y="4235"/>
                      <a:pt x="5894" y="5220"/>
                      <a:pt x="5037" y="5220"/>
                    </a:cubicBezTo>
                    <a:cubicBezTo>
                      <a:pt x="4188" y="5220"/>
                      <a:pt x="3493" y="4235"/>
                      <a:pt x="3493" y="3021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49"/>
                      <a:pt x="2920" y="3021"/>
                    </a:cubicBezTo>
                    <a:cubicBezTo>
                      <a:pt x="2920" y="4829"/>
                      <a:pt x="1" y="6413"/>
                      <a:pt x="1" y="6413"/>
                    </a:cubicBezTo>
                    <a:cubicBezTo>
                      <a:pt x="1" y="6413"/>
                      <a:pt x="223" y="9744"/>
                      <a:pt x="574" y="10634"/>
                    </a:cubicBezTo>
                    <a:cubicBezTo>
                      <a:pt x="918" y="11517"/>
                      <a:pt x="3412" y="11888"/>
                      <a:pt x="5037" y="11888"/>
                    </a:cubicBezTo>
                    <a:cubicBezTo>
                      <a:pt x="6669" y="11888"/>
                      <a:pt x="9157" y="11517"/>
                      <a:pt x="9508" y="10634"/>
                    </a:cubicBezTo>
                    <a:cubicBezTo>
                      <a:pt x="9859" y="9744"/>
                      <a:pt x="10074" y="6413"/>
                      <a:pt x="10074" y="6413"/>
                    </a:cubicBezTo>
                    <a:cubicBezTo>
                      <a:pt x="10074" y="6413"/>
                      <a:pt x="7161" y="4829"/>
                      <a:pt x="7161" y="3021"/>
                    </a:cubicBezTo>
                    <a:cubicBezTo>
                      <a:pt x="7161" y="1349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4161538" y="2300145"/>
                <a:ext cx="50576" cy="18096"/>
              </a:xfrm>
              <a:custGeom>
                <a:avLst/>
                <a:gdLst/>
                <a:rect l="l" t="t" r="r" b="b"/>
                <a:pathLst>
                  <a:path w="1552" h="506" extrusionOk="0">
                    <a:moveTo>
                      <a:pt x="1" y="0"/>
                    </a:moveTo>
                    <a:lnTo>
                      <a:pt x="284" y="506"/>
                    </a:lnTo>
                    <a:lnTo>
                      <a:pt x="1551" y="506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4161538" y="2256013"/>
                <a:ext cx="31675" cy="41270"/>
              </a:xfrm>
              <a:custGeom>
                <a:avLst/>
                <a:gdLst/>
                <a:rect l="l" t="t" r="r" b="b"/>
                <a:pathLst>
                  <a:path w="972" h="1154" extrusionOk="0">
                    <a:moveTo>
                      <a:pt x="972" y="0"/>
                    </a:moveTo>
                    <a:lnTo>
                      <a:pt x="75" y="506"/>
                    </a:lnTo>
                    <a:cubicBezTo>
                      <a:pt x="122" y="533"/>
                      <a:pt x="189" y="573"/>
                      <a:pt x="264" y="614"/>
                    </a:cubicBezTo>
                    <a:lnTo>
                      <a:pt x="304" y="641"/>
                    </a:lnTo>
                    <a:lnTo>
                      <a:pt x="196" y="816"/>
                    </a:lnTo>
                    <a:cubicBezTo>
                      <a:pt x="135" y="917"/>
                      <a:pt x="68" y="1032"/>
                      <a:pt x="1" y="1153"/>
                    </a:cubicBezTo>
                    <a:lnTo>
                      <a:pt x="587" y="1153"/>
                    </a:lnTo>
                    <a:lnTo>
                      <a:pt x="736" y="897"/>
                    </a:lnTo>
                    <a:lnTo>
                      <a:pt x="958" y="1025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4254929" y="2259124"/>
                <a:ext cx="35194" cy="56970"/>
              </a:xfrm>
              <a:custGeom>
                <a:avLst/>
                <a:gdLst/>
                <a:rect l="l" t="t" r="r" b="b"/>
                <a:pathLst>
                  <a:path w="1080" h="1593" extrusionOk="0">
                    <a:moveTo>
                      <a:pt x="432" y="1"/>
                    </a:moveTo>
                    <a:lnTo>
                      <a:pt x="0" y="257"/>
                    </a:lnTo>
                    <a:lnTo>
                      <a:pt x="466" y="1046"/>
                    </a:lnTo>
                    <a:lnTo>
                      <a:pt x="782" y="1572"/>
                    </a:lnTo>
                    <a:lnTo>
                      <a:pt x="789" y="1592"/>
                    </a:lnTo>
                    <a:lnTo>
                      <a:pt x="1079" y="108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4229871" y="2289988"/>
                <a:ext cx="48588" cy="36943"/>
              </a:xfrm>
              <a:custGeom>
                <a:avLst/>
                <a:gdLst/>
                <a:rect l="l" t="t" r="r" b="b"/>
                <a:pathLst>
                  <a:path w="1491" h="1033" extrusionOk="0">
                    <a:moveTo>
                      <a:pt x="891" y="1"/>
                    </a:moveTo>
                    <a:lnTo>
                      <a:pt x="1" y="520"/>
                    </a:lnTo>
                    <a:lnTo>
                      <a:pt x="891" y="1033"/>
                    </a:lnTo>
                    <a:lnTo>
                      <a:pt x="891" y="770"/>
                    </a:lnTo>
                    <a:lnTo>
                      <a:pt x="1491" y="770"/>
                    </a:lnTo>
                    <a:lnTo>
                      <a:pt x="1187" y="264"/>
                    </a:lnTo>
                    <a:lnTo>
                      <a:pt x="891" y="264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4196242" y="2196217"/>
                <a:ext cx="39822" cy="47993"/>
              </a:xfrm>
              <a:custGeom>
                <a:avLst/>
                <a:gdLst/>
                <a:rect l="l" t="t" r="r" b="b"/>
                <a:pathLst>
                  <a:path w="1222" h="1342" extrusionOk="0">
                    <a:moveTo>
                      <a:pt x="642" y="0"/>
                    </a:moveTo>
                    <a:cubicBezTo>
                      <a:pt x="392" y="425"/>
                      <a:pt x="82" y="944"/>
                      <a:pt x="1" y="1086"/>
                    </a:cubicBezTo>
                    <a:lnTo>
                      <a:pt x="439" y="1342"/>
                    </a:lnTo>
                    <a:lnTo>
                      <a:pt x="1215" y="20"/>
                    </a:lnTo>
                    <a:lnTo>
                      <a:pt x="1221" y="7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4225928" y="2198112"/>
                <a:ext cx="29459" cy="50675"/>
              </a:xfrm>
              <a:custGeom>
                <a:avLst/>
                <a:gdLst/>
                <a:rect l="l" t="t" r="r" b="b"/>
                <a:pathLst>
                  <a:path w="904" h="1417" extrusionOk="0">
                    <a:moveTo>
                      <a:pt x="385" y="1"/>
                    </a:moveTo>
                    <a:lnTo>
                      <a:pt x="88" y="500"/>
                    </a:lnTo>
                    <a:lnTo>
                      <a:pt x="229" y="763"/>
                    </a:lnTo>
                    <a:lnTo>
                      <a:pt x="196" y="783"/>
                    </a:lnTo>
                    <a:cubicBezTo>
                      <a:pt x="115" y="824"/>
                      <a:pt x="47" y="864"/>
                      <a:pt x="0" y="891"/>
                    </a:cubicBezTo>
                    <a:lnTo>
                      <a:pt x="884" y="1417"/>
                    </a:lnTo>
                    <a:lnTo>
                      <a:pt x="904" y="392"/>
                    </a:lnTo>
                    <a:lnTo>
                      <a:pt x="904" y="392"/>
                    </a:lnTo>
                    <a:cubicBezTo>
                      <a:pt x="857" y="419"/>
                      <a:pt x="789" y="453"/>
                      <a:pt x="708" y="500"/>
                    </a:cubicBezTo>
                    <a:lnTo>
                      <a:pt x="675" y="520"/>
                    </a:lnTo>
                    <a:lnTo>
                      <a:pt x="654" y="480"/>
                    </a:lnTo>
                    <a:cubicBezTo>
                      <a:pt x="607" y="399"/>
                      <a:pt x="546" y="291"/>
                      <a:pt x="479" y="170"/>
                    </a:cubicBez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93" name="Google Shape;693;p41"/>
          <p:cNvGrpSpPr/>
          <p:nvPr/>
        </p:nvGrpSpPr>
        <p:grpSpPr>
          <a:xfrm rot="19850978">
            <a:off x="729911" y="633752"/>
            <a:ext cx="674302" cy="1078616"/>
            <a:chOff x="4704693" y="3128636"/>
            <a:chExt cx="276244" cy="441881"/>
          </a:xfrm>
        </p:grpSpPr>
        <p:sp>
          <p:nvSpPr>
            <p:cNvPr id="694" name="Google Shape;694;p41"/>
            <p:cNvSpPr/>
            <p:nvPr/>
          </p:nvSpPr>
          <p:spPr>
            <a:xfrm>
              <a:off x="4704693" y="3128636"/>
              <a:ext cx="276244" cy="441881"/>
            </a:xfrm>
            <a:custGeom>
              <a:avLst/>
              <a:gdLst/>
              <a:rect l="l" t="t" r="r" b="b"/>
              <a:pathLst>
                <a:path w="8477" h="12356" extrusionOk="0">
                  <a:moveTo>
                    <a:pt x="3021" y="0"/>
                  </a:moveTo>
                  <a:cubicBezTo>
                    <a:pt x="2753" y="0"/>
                    <a:pt x="2511" y="182"/>
                    <a:pt x="2442" y="448"/>
                  </a:cubicBezTo>
                  <a:lnTo>
                    <a:pt x="1754" y="279"/>
                  </a:lnTo>
                  <a:cubicBezTo>
                    <a:pt x="1732" y="273"/>
                    <a:pt x="1710" y="271"/>
                    <a:pt x="1688" y="271"/>
                  </a:cubicBezTo>
                  <a:cubicBezTo>
                    <a:pt x="1575" y="271"/>
                    <a:pt x="1469" y="340"/>
                    <a:pt x="1423" y="448"/>
                  </a:cubicBezTo>
                  <a:lnTo>
                    <a:pt x="1315" y="711"/>
                  </a:lnTo>
                  <a:lnTo>
                    <a:pt x="1086" y="1257"/>
                  </a:lnTo>
                  <a:cubicBezTo>
                    <a:pt x="1019" y="1419"/>
                    <a:pt x="1113" y="1601"/>
                    <a:pt x="1282" y="1641"/>
                  </a:cubicBezTo>
                  <a:lnTo>
                    <a:pt x="1545" y="1708"/>
                  </a:lnTo>
                  <a:lnTo>
                    <a:pt x="1545" y="1715"/>
                  </a:lnTo>
                  <a:lnTo>
                    <a:pt x="1174" y="3907"/>
                  </a:lnTo>
                  <a:lnTo>
                    <a:pt x="992" y="3859"/>
                  </a:lnTo>
                  <a:lnTo>
                    <a:pt x="142" y="8849"/>
                  </a:lnTo>
                  <a:lnTo>
                    <a:pt x="331" y="8896"/>
                  </a:lnTo>
                  <a:lnTo>
                    <a:pt x="88" y="10326"/>
                  </a:lnTo>
                  <a:cubicBezTo>
                    <a:pt x="1" y="10825"/>
                    <a:pt x="169" y="11277"/>
                    <a:pt x="479" y="11438"/>
                  </a:cubicBezTo>
                  <a:cubicBezTo>
                    <a:pt x="1659" y="12032"/>
                    <a:pt x="2907" y="12335"/>
                    <a:pt x="4222" y="12355"/>
                  </a:cubicBezTo>
                  <a:cubicBezTo>
                    <a:pt x="4579" y="12355"/>
                    <a:pt x="4930" y="12032"/>
                    <a:pt x="5085" y="11546"/>
                  </a:cubicBezTo>
                  <a:lnTo>
                    <a:pt x="5530" y="10171"/>
                  </a:lnTo>
                  <a:lnTo>
                    <a:pt x="5719" y="10218"/>
                  </a:lnTo>
                  <a:lnTo>
                    <a:pt x="7276" y="5397"/>
                  </a:lnTo>
                  <a:lnTo>
                    <a:pt x="7087" y="5356"/>
                  </a:lnTo>
                  <a:lnTo>
                    <a:pt x="7775" y="3232"/>
                  </a:lnTo>
                  <a:lnTo>
                    <a:pt x="8038" y="3293"/>
                  </a:lnTo>
                  <a:cubicBezTo>
                    <a:pt x="8061" y="3299"/>
                    <a:pt x="8084" y="3301"/>
                    <a:pt x="8107" y="3301"/>
                  </a:cubicBezTo>
                  <a:cubicBezTo>
                    <a:pt x="8250" y="3301"/>
                    <a:pt x="8377" y="3195"/>
                    <a:pt x="8389" y="3044"/>
                  </a:cubicBezTo>
                  <a:lnTo>
                    <a:pt x="8443" y="2457"/>
                  </a:lnTo>
                  <a:lnTo>
                    <a:pt x="8463" y="2174"/>
                  </a:lnTo>
                  <a:cubicBezTo>
                    <a:pt x="8476" y="2032"/>
                    <a:pt x="8389" y="1904"/>
                    <a:pt x="8247" y="1870"/>
                  </a:cubicBezTo>
                  <a:lnTo>
                    <a:pt x="7559" y="1702"/>
                  </a:lnTo>
                  <a:cubicBezTo>
                    <a:pt x="7634" y="1385"/>
                    <a:pt x="7445" y="1068"/>
                    <a:pt x="7128" y="994"/>
                  </a:cubicBezTo>
                  <a:lnTo>
                    <a:pt x="5880" y="690"/>
                  </a:lnTo>
                  <a:lnTo>
                    <a:pt x="5934" y="488"/>
                  </a:lnTo>
                  <a:lnTo>
                    <a:pt x="4451" y="124"/>
                  </a:lnTo>
                  <a:lnTo>
                    <a:pt x="4397" y="326"/>
                  </a:lnTo>
                  <a:lnTo>
                    <a:pt x="3156" y="16"/>
                  </a:lnTo>
                  <a:cubicBezTo>
                    <a:pt x="3111" y="5"/>
                    <a:pt x="3065" y="0"/>
                    <a:pt x="3021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95" name="Google Shape;695;p41"/>
            <p:cNvGrpSpPr/>
            <p:nvPr/>
          </p:nvGrpSpPr>
          <p:grpSpPr>
            <a:xfrm rot="0">
              <a:off x="4704808" y="3128636"/>
              <a:ext cx="276014" cy="441632"/>
              <a:chOff x="4085744" y="3128636"/>
              <a:chExt cx="276014" cy="441632"/>
            </a:xfrm>
          </p:grpSpPr>
          <p:sp>
            <p:nvSpPr>
              <p:cNvPr id="696" name="Google Shape;696;p41"/>
              <p:cNvSpPr/>
              <p:nvPr/>
            </p:nvSpPr>
            <p:spPr>
              <a:xfrm>
                <a:off x="4118688" y="3154028"/>
                <a:ext cx="241962" cy="92696"/>
              </a:xfrm>
              <a:custGeom>
                <a:avLst/>
                <a:gdLst/>
                <a:rect l="l" t="t" r="r" b="b"/>
                <a:pathLst>
                  <a:path w="7425" h="2592" extrusionOk="0">
                    <a:moveTo>
                      <a:pt x="297" y="1"/>
                    </a:moveTo>
                    <a:lnTo>
                      <a:pt x="68" y="547"/>
                    </a:lnTo>
                    <a:cubicBezTo>
                      <a:pt x="1" y="709"/>
                      <a:pt x="95" y="891"/>
                      <a:pt x="264" y="931"/>
                    </a:cubicBezTo>
                    <a:lnTo>
                      <a:pt x="527" y="998"/>
                    </a:lnTo>
                    <a:lnTo>
                      <a:pt x="6757" y="2522"/>
                    </a:lnTo>
                    <a:lnTo>
                      <a:pt x="7020" y="2583"/>
                    </a:lnTo>
                    <a:cubicBezTo>
                      <a:pt x="7043" y="2589"/>
                      <a:pt x="7066" y="2591"/>
                      <a:pt x="7088" y="2591"/>
                    </a:cubicBezTo>
                    <a:cubicBezTo>
                      <a:pt x="7232" y="2591"/>
                      <a:pt x="7359" y="2485"/>
                      <a:pt x="7371" y="2334"/>
                    </a:cubicBezTo>
                    <a:lnTo>
                      <a:pt x="7425" y="1747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4128366" y="3138292"/>
                <a:ext cx="233392" cy="78213"/>
              </a:xfrm>
              <a:custGeom>
                <a:avLst/>
                <a:gdLst/>
                <a:rect l="l" t="t" r="r" b="b"/>
                <a:pathLst>
                  <a:path w="7162" h="2187" extrusionOk="0">
                    <a:moveTo>
                      <a:pt x="373" y="1"/>
                    </a:moveTo>
                    <a:cubicBezTo>
                      <a:pt x="260" y="1"/>
                      <a:pt x="153" y="70"/>
                      <a:pt x="108" y="178"/>
                    </a:cubicBezTo>
                    <a:lnTo>
                      <a:pt x="0" y="441"/>
                    </a:lnTo>
                    <a:lnTo>
                      <a:pt x="7128" y="2187"/>
                    </a:lnTo>
                    <a:lnTo>
                      <a:pt x="7148" y="1904"/>
                    </a:lnTo>
                    <a:cubicBezTo>
                      <a:pt x="7161" y="1762"/>
                      <a:pt x="7067" y="1634"/>
                      <a:pt x="6932" y="1600"/>
                    </a:cubicBezTo>
                    <a:lnTo>
                      <a:pt x="6244" y="1432"/>
                    </a:lnTo>
                    <a:lnTo>
                      <a:pt x="1126" y="178"/>
                    </a:lnTo>
                    <a:lnTo>
                      <a:pt x="439" y="9"/>
                    </a:lnTo>
                    <a:cubicBezTo>
                      <a:pt x="417" y="3"/>
                      <a:pt x="395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4165058" y="3128636"/>
                <a:ext cx="169227" cy="60868"/>
              </a:xfrm>
              <a:custGeom>
                <a:avLst/>
                <a:gdLst/>
                <a:rect l="l" t="t" r="r" b="b"/>
                <a:pathLst>
                  <a:path w="5193" h="1702" extrusionOk="0">
                    <a:moveTo>
                      <a:pt x="580" y="0"/>
                    </a:moveTo>
                    <a:cubicBezTo>
                      <a:pt x="312" y="0"/>
                      <a:pt x="70" y="182"/>
                      <a:pt x="0" y="448"/>
                    </a:cubicBezTo>
                    <a:lnTo>
                      <a:pt x="5118" y="1702"/>
                    </a:lnTo>
                    <a:cubicBezTo>
                      <a:pt x="5192" y="1385"/>
                      <a:pt x="5004" y="1068"/>
                      <a:pt x="4687" y="994"/>
                    </a:cubicBezTo>
                    <a:lnTo>
                      <a:pt x="715" y="16"/>
                    </a:lnTo>
                    <a:cubicBezTo>
                      <a:pt x="670" y="5"/>
                      <a:pt x="624" y="0"/>
                      <a:pt x="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4085744" y="3189470"/>
                <a:ext cx="253172" cy="380799"/>
              </a:xfrm>
              <a:custGeom>
                <a:avLst/>
                <a:gdLst/>
                <a:rect l="l" t="t" r="r" b="b"/>
                <a:pathLst>
                  <a:path w="7769" h="10648" extrusionOk="0">
                    <a:moveTo>
                      <a:pt x="1538" y="1"/>
                    </a:moveTo>
                    <a:lnTo>
                      <a:pt x="1538" y="7"/>
                    </a:lnTo>
                    <a:lnTo>
                      <a:pt x="81" y="8618"/>
                    </a:lnTo>
                    <a:cubicBezTo>
                      <a:pt x="0" y="9124"/>
                      <a:pt x="162" y="9576"/>
                      <a:pt x="472" y="9737"/>
                    </a:cubicBezTo>
                    <a:cubicBezTo>
                      <a:pt x="1652" y="10331"/>
                      <a:pt x="2900" y="10634"/>
                      <a:pt x="4215" y="10648"/>
                    </a:cubicBezTo>
                    <a:cubicBezTo>
                      <a:pt x="4218" y="10648"/>
                      <a:pt x="4222" y="10648"/>
                      <a:pt x="4225" y="10648"/>
                    </a:cubicBezTo>
                    <a:cubicBezTo>
                      <a:pt x="4579" y="10648"/>
                      <a:pt x="4924" y="10319"/>
                      <a:pt x="5078" y="9845"/>
                    </a:cubicBezTo>
                    <a:lnTo>
                      <a:pt x="7768" y="1531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81a8d3">
                  <a:alpha val="2375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4095617" y="3202023"/>
                <a:ext cx="231404" cy="358376"/>
              </a:xfrm>
              <a:custGeom>
                <a:avLst/>
                <a:gdLst/>
                <a:rect l="l" t="t" r="r" b="b"/>
                <a:pathLst>
                  <a:path w="7101" h="10021" extrusionOk="0">
                    <a:moveTo>
                      <a:pt x="1464" y="0"/>
                    </a:moveTo>
                    <a:lnTo>
                      <a:pt x="61" y="8321"/>
                    </a:lnTo>
                    <a:cubicBezTo>
                      <a:pt x="1" y="8678"/>
                      <a:pt x="102" y="9029"/>
                      <a:pt x="297" y="9130"/>
                    </a:cubicBezTo>
                    <a:cubicBezTo>
                      <a:pt x="864" y="9420"/>
                      <a:pt x="1457" y="9636"/>
                      <a:pt x="2057" y="9784"/>
                    </a:cubicBezTo>
                    <a:cubicBezTo>
                      <a:pt x="2657" y="9933"/>
                      <a:pt x="3284" y="10007"/>
                      <a:pt x="3918" y="10020"/>
                    </a:cubicBezTo>
                    <a:cubicBezTo>
                      <a:pt x="4107" y="10020"/>
                      <a:pt x="4377" y="9804"/>
                      <a:pt x="4505" y="9407"/>
                    </a:cubicBezTo>
                    <a:lnTo>
                      <a:pt x="7101" y="1383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4226580" y="3133035"/>
                <a:ext cx="52107" cy="30434"/>
              </a:xfrm>
              <a:custGeom>
                <a:avLst/>
                <a:gdLst/>
                <a:rect l="l" t="t" r="r" b="b"/>
                <a:pathLst>
                  <a:path w="1599" h="851" extrusionOk="0">
                    <a:moveTo>
                      <a:pt x="115" y="1"/>
                    </a:moveTo>
                    <a:lnTo>
                      <a:pt x="0" y="486"/>
                    </a:lnTo>
                    <a:lnTo>
                      <a:pt x="1484" y="850"/>
                    </a:lnTo>
                    <a:lnTo>
                      <a:pt x="1599" y="36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4090143" y="3266647"/>
                <a:ext cx="232512" cy="227199"/>
              </a:xfrm>
              <a:custGeom>
                <a:avLst/>
                <a:gdLst/>
                <a:rect l="l" t="t" r="r" b="b"/>
                <a:pathLst>
                  <a:path w="7135" h="6353" extrusionOk="0">
                    <a:moveTo>
                      <a:pt x="850" y="0"/>
                    </a:moveTo>
                    <a:lnTo>
                      <a:pt x="0" y="4990"/>
                    </a:lnTo>
                    <a:lnTo>
                      <a:pt x="5576" y="6352"/>
                    </a:lnTo>
                    <a:lnTo>
                      <a:pt x="7134" y="1538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03" name="Google Shape;703;p41"/>
          <p:cNvGrpSpPr/>
          <p:nvPr/>
        </p:nvGrpSpPr>
        <p:grpSpPr>
          <a:xfrm rot="1326966">
            <a:off x="8308062" y="3524621"/>
            <a:ext cx="353023" cy="751188"/>
            <a:chOff x="1950254" y="3090835"/>
            <a:chExt cx="144622" cy="307738"/>
          </a:xfrm>
        </p:grpSpPr>
        <p:grpSp>
          <p:nvGrpSpPr>
            <p:cNvPr id="704" name="Google Shape;704;p41"/>
            <p:cNvGrpSpPr/>
            <p:nvPr/>
          </p:nvGrpSpPr>
          <p:grpSpPr>
            <a:xfrm rot="0">
              <a:off x="1950254" y="3090835"/>
              <a:ext cx="144622" cy="307738"/>
              <a:chOff x="1950462" y="3090835"/>
              <a:chExt cx="144622" cy="307738"/>
            </a:xfrm>
          </p:grpSpPr>
          <p:sp>
            <p:nvSpPr>
              <p:cNvPr id="705" name="Google Shape;705;p41"/>
              <p:cNvSpPr/>
              <p:nvPr/>
            </p:nvSpPr>
            <p:spPr>
              <a:xfrm>
                <a:off x="1971578" y="3150166"/>
                <a:ext cx="123507" cy="248406"/>
              </a:xfrm>
              <a:custGeom>
                <a:avLst/>
                <a:gdLst/>
                <a:rect l="l" t="t" r="r" b="b"/>
                <a:pathLst>
                  <a:path w="3790" h="6946" extrusionOk="0">
                    <a:moveTo>
                      <a:pt x="3635" y="1"/>
                    </a:moveTo>
                    <a:lnTo>
                      <a:pt x="1376" y="540"/>
                    </a:lnTo>
                    <a:cubicBezTo>
                      <a:pt x="1241" y="574"/>
                      <a:pt x="1147" y="675"/>
                      <a:pt x="1120" y="810"/>
                    </a:cubicBezTo>
                    <a:lnTo>
                      <a:pt x="0" y="6818"/>
                    </a:lnTo>
                    <a:lnTo>
                      <a:pt x="668" y="6946"/>
                    </a:lnTo>
                    <a:lnTo>
                      <a:pt x="1747" y="1147"/>
                    </a:lnTo>
                    <a:lnTo>
                      <a:pt x="3790" y="661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1950462" y="3090835"/>
                <a:ext cx="100467" cy="258313"/>
              </a:xfrm>
              <a:custGeom>
                <a:avLst/>
                <a:gdLst/>
                <a:rect l="l" t="t" r="r" b="b"/>
                <a:pathLst>
                  <a:path w="3083" h="7223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 rot="0">
              <a:off x="1950254" y="3090835"/>
              <a:ext cx="144622" cy="307738"/>
              <a:chOff x="1950046" y="3090835"/>
              <a:chExt cx="144622" cy="307738"/>
            </a:xfrm>
          </p:grpSpPr>
          <p:sp>
            <p:nvSpPr>
              <p:cNvPr id="708" name="Google Shape;708;p41"/>
              <p:cNvSpPr/>
              <p:nvPr/>
            </p:nvSpPr>
            <p:spPr>
              <a:xfrm>
                <a:off x="1971129" y="3150416"/>
                <a:ext cx="123539" cy="248156"/>
              </a:xfrm>
              <a:custGeom>
                <a:avLst/>
                <a:gdLst/>
                <a:rect l="l" t="t" r="r" b="b"/>
                <a:pathLst>
                  <a:path w="3791" h="6939" extrusionOk="0">
                    <a:moveTo>
                      <a:pt x="3629" y="0"/>
                    </a:moveTo>
                    <a:lnTo>
                      <a:pt x="1377" y="533"/>
                    </a:lnTo>
                    <a:cubicBezTo>
                      <a:pt x="1242" y="567"/>
                      <a:pt x="1147" y="668"/>
                      <a:pt x="1120" y="803"/>
                    </a:cubicBezTo>
                    <a:lnTo>
                      <a:pt x="1" y="6817"/>
                    </a:lnTo>
                    <a:lnTo>
                      <a:pt x="669" y="6939"/>
                    </a:lnTo>
                    <a:lnTo>
                      <a:pt x="1741" y="1140"/>
                    </a:lnTo>
                    <a:lnTo>
                      <a:pt x="3790" y="654"/>
                    </a:lnTo>
                    <a:lnTo>
                      <a:pt x="3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950046" y="3090835"/>
                <a:ext cx="100467" cy="258563"/>
              </a:xfrm>
              <a:custGeom>
                <a:avLst/>
                <a:gdLst/>
                <a:rect l="l" t="t" r="r" b="b"/>
                <a:pathLst>
                  <a:path w="3083" h="7230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675" y="7229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710" name="Google Shape;710;p41"/>
          <p:cNvSpPr/>
          <p:nvPr/>
        </p:nvSpPr>
        <p:spPr>
          <a:xfrm>
            <a:off x="8046062" y="3495184"/>
            <a:ext cx="75750" cy="81973"/>
          </a:xfrm>
          <a:custGeom>
            <a:avLst/>
            <a:gdLst/>
            <a:rect l="l" t="t" r="r" b="b"/>
            <a:pathLst>
              <a:path w="432" h="426" extrusionOk="0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1992864" y="4287753"/>
            <a:ext cx="75749" cy="83021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6946132" y="618246"/>
            <a:ext cx="75925" cy="81973"/>
          </a:xfrm>
          <a:custGeom>
            <a:avLst/>
            <a:gdLst/>
            <a:rect l="l" t="t" r="r" b="b"/>
            <a:pathLst>
              <a:path w="433" h="426" extrusionOk="0">
                <a:moveTo>
                  <a:pt x="216" y="0"/>
                </a:moveTo>
                <a:cubicBezTo>
                  <a:pt x="95" y="0"/>
                  <a:pt x="1" y="95"/>
                  <a:pt x="1" y="209"/>
                </a:cubicBezTo>
                <a:cubicBezTo>
                  <a:pt x="1" y="331"/>
                  <a:pt x="95" y="425"/>
                  <a:pt x="216" y="425"/>
                </a:cubicBezTo>
                <a:cubicBezTo>
                  <a:pt x="338" y="425"/>
                  <a:pt x="432" y="331"/>
                  <a:pt x="432" y="209"/>
                </a:cubicBezTo>
                <a:cubicBezTo>
                  <a:pt x="432" y="95"/>
                  <a:pt x="338" y="0"/>
                  <a:pt x="2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>
            <a:off x="1481972" y="8005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838212" y="1995332"/>
            <a:ext cx="142207" cy="155864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8359609" y="18744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16" name="Google Shape;716;p41"/>
          <p:cNvGrpSpPr/>
          <p:nvPr/>
        </p:nvGrpSpPr>
        <p:grpSpPr>
          <a:xfrm rot="20316504">
            <a:off x="444843" y="3744425"/>
            <a:ext cx="1065501" cy="521178"/>
            <a:chOff x="4736775" y="1620321"/>
            <a:chExt cx="260407" cy="127386"/>
          </a:xfrm>
        </p:grpSpPr>
        <p:sp>
          <p:nvSpPr>
            <p:cNvPr id="717" name="Google Shape;717;p41"/>
            <p:cNvSpPr/>
            <p:nvPr/>
          </p:nvSpPr>
          <p:spPr>
            <a:xfrm>
              <a:off x="4736775" y="1620321"/>
              <a:ext cx="260407" cy="127386"/>
            </a:xfrm>
            <a:custGeom>
              <a:avLst/>
              <a:gdLst/>
              <a:rect l="l" t="t" r="r" b="b"/>
              <a:pathLst>
                <a:path w="7991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7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85"/>
                  </a:lnTo>
                  <a:lnTo>
                    <a:pt x="1895" y="1094"/>
                  </a:lnTo>
                  <a:lnTo>
                    <a:pt x="2111" y="1100"/>
                  </a:lnTo>
                  <a:lnTo>
                    <a:pt x="2071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46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5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9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7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748" y="3561"/>
                  </a:lnTo>
                  <a:lnTo>
                    <a:pt x="7977" y="871"/>
                  </a:lnTo>
                  <a:cubicBezTo>
                    <a:pt x="7991" y="581"/>
                    <a:pt x="7768" y="332"/>
                    <a:pt x="7472" y="318"/>
                  </a:cubicBez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736893" y="1620321"/>
              <a:ext cx="260179" cy="127386"/>
            </a:xfrm>
            <a:custGeom>
              <a:avLst/>
              <a:gdLst/>
              <a:rect l="l" t="t" r="r" b="b"/>
              <a:pathLst>
                <a:path w="7984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6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78"/>
                  </a:lnTo>
                  <a:lnTo>
                    <a:pt x="1895" y="1087"/>
                  </a:lnTo>
                  <a:lnTo>
                    <a:pt x="2111" y="1100"/>
                  </a:lnTo>
                  <a:lnTo>
                    <a:pt x="2070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39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4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8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6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970" y="871"/>
                  </a:lnTo>
                  <a:cubicBezTo>
                    <a:pt x="7984" y="581"/>
                    <a:pt x="7761" y="332"/>
                    <a:pt x="7465" y="318"/>
                  </a:cubicBezTo>
                  <a:lnTo>
                    <a:pt x="7471" y="318"/>
                  </a:ln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6"/>
          <p:cNvSpPr txBox="1">
            <a:spLocks noGrp="1"/>
          </p:cNvSpPr>
          <p:nvPr>
            <p:ph type="subTitle" idx="1"/>
          </p:nvPr>
        </p:nvSpPr>
        <p:spPr>
          <a:xfrm>
            <a:off x="5151626" y="1962671"/>
            <a:ext cx="3254452" cy="907864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한국 </a:t>
            </a:r>
            <a:r>
              <a:rPr xmlns:mc="http://schemas.openxmlformats.org/markup-compatibility/2006" xmlns:hp="http://schemas.haansoft.com/office/presentation/8.0" lang="en-US" altLang="ko-KR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</a:t>
            </a:r>
            <a:r>
              <a:rPr xmlns:mc="http://schemas.openxmlformats.org/markup-compatibility/2006" xmlns:hp="http://schemas.haansoft.com/office/presentation/8.0" lang="ko-KR" altLang="en-US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인당 년간 플라스틱 </a:t>
            </a:r>
            <a:endParaRPr xmlns:mc="http://schemas.openxmlformats.org/markup-compatibility/2006" xmlns:hp="http://schemas.haansoft.com/office/presentation/8.0" lang="ko-KR" altLang="en-US" sz="19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쓰레기 배출량은 </a:t>
            </a:r>
            <a:r>
              <a:rPr xmlns:mc="http://schemas.openxmlformats.org/markup-compatibility/2006" xmlns:hp="http://schemas.haansoft.com/office/presentation/8.0" lang="en-US" altLang="ko-KR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88KG</a:t>
            </a:r>
            <a:r>
              <a:rPr xmlns:mc="http://schemas.openxmlformats.org/markup-compatibility/2006" xmlns:hp="http://schemas.haansoft.com/office/presentation/8.0" lang="ko-KR" altLang="en-US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으로 미</a:t>
            </a:r>
            <a:r>
              <a:rPr xmlns:mc="http://schemas.openxmlformats.org/markup-compatibility/2006" xmlns:hp="http://schemas.haansoft.com/office/presentation/8.0" lang="en-US" altLang="ko-KR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영 다음인 세계 </a:t>
            </a:r>
            <a:r>
              <a:rPr xmlns:mc="http://schemas.openxmlformats.org/markup-compatibility/2006" xmlns:hp="http://schemas.haansoft.com/office/presentation/8.0" lang="en-US" altLang="ko-KR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</a:t>
            </a:r>
            <a:r>
              <a:rPr xmlns:mc="http://schemas.openxmlformats.org/markup-compatibility/2006" xmlns:hp="http://schemas.haansoft.com/office/presentation/8.0" lang="ko-KR" altLang="en-US" sz="1900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위 수준</a:t>
            </a:r>
            <a:endParaRPr xmlns:mc="http://schemas.openxmlformats.org/markup-compatibility/2006" xmlns:hp="http://schemas.haansoft.com/office/presentation/8.0" lang="ko-KR" altLang="en-US" sz="19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416" name="Google Shape;1416;p56"/>
          <p:cNvGrpSpPr/>
          <p:nvPr/>
        </p:nvGrpSpPr>
        <p:grpSpPr>
          <a:xfrm rot="0">
            <a:off x="572174" y="809028"/>
            <a:ext cx="3911314" cy="3525454"/>
            <a:chOff x="5053488" y="674025"/>
            <a:chExt cx="2831700" cy="3795300"/>
          </a:xfrm>
        </p:grpSpPr>
        <p:sp>
          <p:nvSpPr>
            <p:cNvPr id="1417" name="Google Shape;1417;p56"/>
            <p:cNvSpPr/>
            <p:nvPr/>
          </p:nvSpPr>
          <p:spPr>
            <a:xfrm>
              <a:off x="5053488" y="674025"/>
              <a:ext cx="2831700" cy="3795300"/>
            </a:xfrm>
            <a:prstGeom prst="roundRect">
              <a:avLst>
                <a:gd name="adj" fmla="val 4793"/>
              </a:avLst>
            </a:prstGeom>
            <a:solidFill>
              <a:schemeClr val="lt2"/>
            </a:solidFill>
            <a:ln w="762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6304950" y="4224350"/>
              <a:ext cx="391500" cy="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6432450" y="764375"/>
              <a:ext cx="73800" cy="73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4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9059" y="1036476"/>
            <a:ext cx="3482799" cy="3004857"/>
          </a:xfrm>
          <a:prstGeom prst="rect">
            <a:avLst/>
          </a:prstGeom>
        </p:spPr>
      </p:pic>
      <p:grpSp>
        <p:nvGrpSpPr>
          <p:cNvPr id="1440" name="Google Shape;1421;p56"/>
          <p:cNvGrpSpPr/>
          <p:nvPr/>
        </p:nvGrpSpPr>
        <p:grpSpPr>
          <a:xfrm rot="20709630" flipH="1">
            <a:off x="-48533" y="3813016"/>
            <a:ext cx="1114516" cy="756194"/>
            <a:chOff x="735853" y="2749783"/>
            <a:chExt cx="949826" cy="913561"/>
          </a:xfrm>
        </p:grpSpPr>
        <p:grpSp>
          <p:nvGrpSpPr>
            <p:cNvPr id="1441" name="Google Shape;1422;p56"/>
            <p:cNvGrpSpPr/>
            <p:nvPr/>
          </p:nvGrpSpPr>
          <p:grpSpPr>
            <a:xfrm rot="3351751">
              <a:off x="1050585" y="3028249"/>
              <a:ext cx="483940" cy="786249"/>
              <a:chOff x="2034065" y="953836"/>
              <a:chExt cx="91441" cy="148558"/>
            </a:xfrm>
          </p:grpSpPr>
          <p:sp>
            <p:nvSpPr>
              <p:cNvPr id="1442" name="Google Shape;1423;p56"/>
              <p:cNvSpPr/>
              <p:nvPr/>
            </p:nvSpPr>
            <p:spPr>
              <a:xfrm>
                <a:off x="2034065" y="953837"/>
                <a:ext cx="91441" cy="148557"/>
              </a:xfrm>
              <a:custGeom>
                <a:avLst/>
                <a:gdLst/>
                <a:rect l="l" t="t" r="r" b="b"/>
                <a:pathLst>
                  <a:path w="2806" h="4154" extrusionOk="0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443" name="Google Shape;1424;p56"/>
              <p:cNvGrpSpPr/>
              <p:nvPr/>
            </p:nvGrpSpPr>
            <p:grpSpPr>
              <a:xfrm rot="21600000">
                <a:off x="2034065" y="953836"/>
                <a:ext cx="91441" cy="148558"/>
                <a:chOff x="1332603" y="953837"/>
                <a:chExt cx="91441" cy="148558"/>
              </a:xfrm>
            </p:grpSpPr>
            <p:sp>
              <p:nvSpPr>
                <p:cNvPr id="1444" name="Google Shape;1425;p56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avLst/>
                  <a:gdLst/>
                  <a:rect l="l" t="t" r="r" b="b"/>
                  <a:pathLst>
                    <a:path w="2806" h="3999" extrusionOk="0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445" name="Google Shape;1426;p56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avLst/>
                  <a:gdLst/>
                  <a:rect l="l" t="t" r="r" b="b"/>
                  <a:pathLst>
                    <a:path w="1566" h="3966" extrusionOk="0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446" name="Google Shape;1427;p56"/>
            <p:cNvGrpSpPr/>
            <p:nvPr/>
          </p:nvGrpSpPr>
          <p:grpSpPr>
            <a:xfrm rot="1119512">
              <a:off x="735853" y="2749783"/>
              <a:ext cx="483945" cy="786241"/>
              <a:chOff x="2034065" y="953837"/>
              <a:chExt cx="91441" cy="148558"/>
            </a:xfrm>
          </p:grpSpPr>
          <p:sp>
            <p:nvSpPr>
              <p:cNvPr id="1447" name="Google Shape;1428;p56"/>
              <p:cNvSpPr/>
              <p:nvPr/>
            </p:nvSpPr>
            <p:spPr>
              <a:xfrm>
                <a:off x="2034065" y="953837"/>
                <a:ext cx="91441" cy="148557"/>
              </a:xfrm>
              <a:custGeom>
                <a:avLst/>
                <a:gdLst/>
                <a:rect l="l" t="t" r="r" b="b"/>
                <a:pathLst>
                  <a:path w="2806" h="4154" extrusionOk="0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448" name="Google Shape;1429;p56"/>
              <p:cNvGrpSpPr/>
              <p:nvPr/>
            </p:nvGrpSpPr>
            <p:grpSpPr>
              <a:xfrm rot="21600000">
                <a:off x="2034065" y="953837"/>
                <a:ext cx="91441" cy="148558"/>
                <a:chOff x="1332603" y="953837"/>
                <a:chExt cx="91441" cy="148558"/>
              </a:xfrm>
            </p:grpSpPr>
            <p:sp>
              <p:nvSpPr>
                <p:cNvPr id="1449" name="Google Shape;1430;p56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avLst/>
                  <a:gdLst/>
                  <a:rect l="l" t="t" r="r" b="b"/>
                  <a:pathLst>
                    <a:path w="2806" h="3999" extrusionOk="0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450" name="Google Shape;1431;p56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avLst/>
                  <a:gdLst/>
                  <a:rect l="l" t="t" r="r" b="b"/>
                  <a:pathLst>
                    <a:path w="1566" h="3966" extrusionOk="0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grpSp>
        <p:nvGrpSpPr>
          <p:cNvPr id="1451" name="Google Shape;1432;p56"/>
          <p:cNvGrpSpPr/>
          <p:nvPr/>
        </p:nvGrpSpPr>
        <p:grpSpPr>
          <a:xfrm rot="1386902">
            <a:off x="4474735" y="413372"/>
            <a:ext cx="457287" cy="1308219"/>
            <a:chOff x="6053872" y="714115"/>
            <a:chExt cx="123101" cy="410448"/>
          </a:xfrm>
        </p:grpSpPr>
        <p:sp>
          <p:nvSpPr>
            <p:cNvPr id="1452" name="Google Shape;1433;p56"/>
            <p:cNvSpPr/>
            <p:nvPr/>
          </p:nvSpPr>
          <p:spPr>
            <a:xfrm>
              <a:off x="6071683" y="756067"/>
              <a:ext cx="105290" cy="368497"/>
            </a:xfrm>
            <a:custGeom>
              <a:avLst/>
              <a:gdLst/>
              <a:rect l="l" t="t" r="r" b="b"/>
              <a:pathLst>
                <a:path w="3231" h="10304" extrusionOk="0">
                  <a:moveTo>
                    <a:pt x="2590" y="1"/>
                  </a:moveTo>
                  <a:lnTo>
                    <a:pt x="1" y="10223"/>
                  </a:lnTo>
                  <a:lnTo>
                    <a:pt x="277" y="10304"/>
                  </a:lnTo>
                  <a:lnTo>
                    <a:pt x="3231" y="17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3" name="Google Shape;1434;p56"/>
            <p:cNvSpPr/>
            <p:nvPr/>
          </p:nvSpPr>
          <p:spPr>
            <a:xfrm>
              <a:off x="6053872" y="714116"/>
              <a:ext cx="68597" cy="375256"/>
            </a:xfrm>
            <a:custGeom>
              <a:avLst/>
              <a:gdLst/>
              <a:rect l="l" t="t" r="r" b="b"/>
              <a:pathLst>
                <a:path w="2105" h="10493" extrusionOk="0">
                  <a:moveTo>
                    <a:pt x="1450" y="1"/>
                  </a:moveTo>
                  <a:lnTo>
                    <a:pt x="1" y="10445"/>
                  </a:lnTo>
                  <a:lnTo>
                    <a:pt x="291" y="10492"/>
                  </a:lnTo>
                  <a:lnTo>
                    <a:pt x="2104" y="102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454" name="Google Shape;1435;p56"/>
            <p:cNvGrpSpPr/>
            <p:nvPr/>
          </p:nvGrpSpPr>
          <p:grpSpPr>
            <a:xfrm rot="0">
              <a:off x="6053890" y="714115"/>
              <a:ext cx="123081" cy="410448"/>
              <a:chOff x="5407815" y="714116"/>
              <a:chExt cx="123081" cy="410448"/>
            </a:xfrm>
          </p:grpSpPr>
          <p:sp>
            <p:nvSpPr>
              <p:cNvPr id="1455" name="Google Shape;1436;p56"/>
              <p:cNvSpPr/>
              <p:nvPr/>
            </p:nvSpPr>
            <p:spPr>
              <a:xfrm>
                <a:off x="5425606" y="756067"/>
                <a:ext cx="105290" cy="368497"/>
              </a:xfrm>
              <a:custGeom>
                <a:avLst/>
                <a:gdLst/>
                <a:rect l="l" t="t" r="r" b="b"/>
                <a:pathLst>
                  <a:path w="3231" h="10304" extrusionOk="0">
                    <a:moveTo>
                      <a:pt x="2590" y="1"/>
                    </a:moveTo>
                    <a:lnTo>
                      <a:pt x="0" y="10223"/>
                    </a:lnTo>
                    <a:lnTo>
                      <a:pt x="277" y="10304"/>
                    </a:lnTo>
                    <a:lnTo>
                      <a:pt x="3230" y="176"/>
                    </a:lnTo>
                    <a:lnTo>
                      <a:pt x="25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6" name="Google Shape;1437;p56"/>
              <p:cNvSpPr/>
              <p:nvPr/>
            </p:nvSpPr>
            <p:spPr>
              <a:xfrm>
                <a:off x="5407815" y="714116"/>
                <a:ext cx="68564" cy="375256"/>
              </a:xfrm>
              <a:custGeom>
                <a:avLst/>
                <a:gdLst/>
                <a:rect l="l" t="t" r="r" b="b"/>
                <a:pathLst>
                  <a:path w="2104" h="10493" extrusionOk="0">
                    <a:moveTo>
                      <a:pt x="1450" y="1"/>
                    </a:moveTo>
                    <a:lnTo>
                      <a:pt x="0" y="10445"/>
                    </a:lnTo>
                    <a:lnTo>
                      <a:pt x="290" y="10492"/>
                    </a:lnTo>
                    <a:lnTo>
                      <a:pt x="2104" y="102"/>
                    </a:lnTo>
                    <a:lnTo>
                      <a:pt x="14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457" name="Google Shape;1376;p55"/>
          <p:cNvSpPr txBox="1"/>
          <p:nvPr/>
        </p:nvSpPr>
        <p:spPr>
          <a:xfrm>
            <a:off x="3029048" y="0"/>
            <a:ext cx="3512886" cy="60665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dso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프로젝트 개요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0" name="Google Shape;1710;p60"/>
          <p:cNvCxnSpPr>
            <a:stCxn id="1711" idx="0"/>
            <a:endCxn id="1712" idx="2"/>
          </p:cNvCxnSpPr>
          <p:nvPr/>
        </p:nvCxnSpPr>
        <p:spPr>
          <a:xfrm rot="10800000">
            <a:off x="1443575" y="2333999"/>
            <a:ext cx="0" cy="475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713" name="Google Shape;1713;p60"/>
          <p:cNvCxnSpPr>
            <a:stCxn id="1714" idx="0"/>
            <a:endCxn id="1715" idx="2"/>
          </p:cNvCxnSpPr>
          <p:nvPr/>
        </p:nvCxnSpPr>
        <p:spPr>
          <a:xfrm rot="10800000" flipH="1">
            <a:off x="3007788" y="2333999"/>
            <a:ext cx="300" cy="4755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716" name="Google Shape;1716;p60"/>
          <p:cNvCxnSpPr>
            <a:stCxn id="1717" idx="0"/>
            <a:endCxn id="1718" idx="2"/>
          </p:cNvCxnSpPr>
          <p:nvPr/>
        </p:nvCxnSpPr>
        <p:spPr>
          <a:xfrm rot="10800000" flipH="1">
            <a:off x="4572000" y="2333999"/>
            <a:ext cx="300" cy="475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719" name="Google Shape;1719;p60"/>
          <p:cNvCxnSpPr>
            <a:stCxn id="1720" idx="0"/>
            <a:endCxn id="1721" idx="2"/>
          </p:cNvCxnSpPr>
          <p:nvPr/>
        </p:nvCxnSpPr>
        <p:spPr>
          <a:xfrm rot="10800000" flipH="1">
            <a:off x="6136213" y="2333999"/>
            <a:ext cx="300" cy="4755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722" name="Google Shape;1722;p60"/>
          <p:cNvCxnSpPr>
            <a:stCxn id="1723" idx="0"/>
            <a:endCxn id="1724" idx="2"/>
          </p:cNvCxnSpPr>
          <p:nvPr/>
        </p:nvCxnSpPr>
        <p:spPr>
          <a:xfrm rot="10800000">
            <a:off x="7700425" y="2333999"/>
            <a:ext cx="0" cy="4755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725" name="Google Shape;1725;p60"/>
          <p:cNvSpPr txBox="1">
            <a:spLocks noGrp="1"/>
          </p:cNvSpPr>
          <p:nvPr>
            <p:ph type="title" idx="0"/>
          </p:nvPr>
        </p:nvSpPr>
        <p:spPr>
          <a:xfrm>
            <a:off x="716700" y="-98534"/>
            <a:ext cx="7710600" cy="498799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쓰레기 썩는 기간</a:t>
            </a:r>
            <a:endParaRPr lang="en" b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11" name="Google Shape;1711;p60"/>
          <p:cNvSpPr/>
          <p:nvPr/>
        </p:nvSpPr>
        <p:spPr>
          <a:xfrm>
            <a:off x="739025" y="2809499"/>
            <a:ext cx="1409100" cy="462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76200" cap="flat" cmpd="sng">
            <a:solidFill>
              <a:schemeClr val="accent6"/>
            </a:solidFill>
            <a:prstDash val="solid"/>
            <a:round/>
            <a:headEnd w="sm" len="sm"/>
            <a:tailEnd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accent6"/>
                </a:solidFill>
                <a:latin typeface="Judson"/>
                <a:ea typeface="Judson"/>
                <a:cs typeface="Judson"/>
                <a:sym typeface="Judson"/>
              </a:rPr>
              <a:t>음료수 병</a:t>
            </a:r>
            <a:endParaRPr lang="ko-KR" altLang="en-US" sz="2000">
              <a:solidFill>
                <a:schemeClr val="accent6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714" name="Google Shape;1714;p60"/>
          <p:cNvSpPr/>
          <p:nvPr/>
        </p:nvSpPr>
        <p:spPr>
          <a:xfrm>
            <a:off x="2303238" y="2809499"/>
            <a:ext cx="1409100" cy="462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w="sm" len="sm"/>
            <a:tailEnd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>
                <a:solidFill>
                  <a:schemeClr val="accent6"/>
                </a:solidFill>
                <a:latin typeface="Judson"/>
                <a:ea typeface="Judson"/>
                <a:cs typeface="Judson"/>
                <a:sym typeface="Judson"/>
              </a:rPr>
              <a:t>플라스틱</a:t>
            </a:r>
            <a:endParaRPr lang="ko-KR" altLang="en-US" sz="2400">
              <a:solidFill>
                <a:schemeClr val="accent6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717" name="Google Shape;1717;p60"/>
          <p:cNvSpPr/>
          <p:nvPr/>
        </p:nvSpPr>
        <p:spPr>
          <a:xfrm>
            <a:off x="3867450" y="2809499"/>
            <a:ext cx="1409100" cy="4620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 w="76200" cap="flat" cmpd="sng">
            <a:solidFill>
              <a:schemeClr val="accent6"/>
            </a:solidFill>
            <a:prstDash val="solid"/>
            <a:round/>
            <a:headEnd w="sm" len="sm"/>
            <a:tailEnd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>
                <a:solidFill>
                  <a:schemeClr val="accent6"/>
                </a:solidFill>
                <a:latin typeface="Judson"/>
                <a:ea typeface="Judson"/>
                <a:cs typeface="Judson"/>
                <a:sym typeface="Judson"/>
              </a:rPr>
              <a:t>캔</a:t>
            </a:r>
            <a:endParaRPr lang="ko-KR" altLang="en-US" sz="2400">
              <a:solidFill>
                <a:schemeClr val="accent6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720" name="Google Shape;1720;p60"/>
          <p:cNvSpPr/>
          <p:nvPr/>
        </p:nvSpPr>
        <p:spPr>
          <a:xfrm>
            <a:off x="5431663" y="2809499"/>
            <a:ext cx="1409100" cy="462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76200" cap="flat" cmpd="sng">
            <a:solidFill>
              <a:schemeClr val="accent6"/>
            </a:solidFill>
            <a:prstDash val="solid"/>
            <a:round/>
            <a:headEnd w="sm" len="sm"/>
            <a:tailEnd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>
                <a:solidFill>
                  <a:schemeClr val="accent6"/>
                </a:solidFill>
                <a:latin typeface="Judson"/>
                <a:ea typeface="Judson"/>
                <a:cs typeface="Judson"/>
                <a:sym typeface="Judson"/>
              </a:rPr>
              <a:t>스트로폼</a:t>
            </a:r>
            <a:endParaRPr lang="ko-KR" altLang="en-US" sz="2400">
              <a:solidFill>
                <a:schemeClr val="accent6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723" name="Google Shape;1723;p60"/>
          <p:cNvSpPr/>
          <p:nvPr/>
        </p:nvSpPr>
        <p:spPr>
          <a:xfrm>
            <a:off x="6995875" y="2809499"/>
            <a:ext cx="1409100" cy="462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76200" cap="flat" cmpd="sng">
            <a:solidFill>
              <a:schemeClr val="accent6"/>
            </a:solidFill>
            <a:prstDash val="solid"/>
            <a:round/>
            <a:headEnd w="sm" len="sm"/>
            <a:tailEnd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>
                <a:solidFill>
                  <a:schemeClr val="accent6"/>
                </a:solidFill>
                <a:latin typeface="Judson"/>
                <a:ea typeface="Judson"/>
                <a:cs typeface="Judson"/>
                <a:sym typeface="Judson"/>
              </a:rPr>
              <a:t>나일론천</a:t>
            </a:r>
            <a:endParaRPr lang="ko-KR" altLang="en-US" sz="2400">
              <a:solidFill>
                <a:schemeClr val="accent6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724" name="Google Shape;1724;p60"/>
          <p:cNvSpPr/>
          <p:nvPr/>
        </p:nvSpPr>
        <p:spPr>
          <a:xfrm>
            <a:off x="7464750" y="1569420"/>
            <a:ext cx="471600" cy="764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1" name="Google Shape;1721;p60"/>
          <p:cNvSpPr/>
          <p:nvPr/>
        </p:nvSpPr>
        <p:spPr>
          <a:xfrm>
            <a:off x="5900600" y="1569420"/>
            <a:ext cx="471600" cy="764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18" name="Google Shape;1718;p60"/>
          <p:cNvSpPr/>
          <p:nvPr/>
        </p:nvSpPr>
        <p:spPr>
          <a:xfrm>
            <a:off x="4336425" y="1569420"/>
            <a:ext cx="471600" cy="764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15" name="Google Shape;1715;p60"/>
          <p:cNvSpPr/>
          <p:nvPr/>
        </p:nvSpPr>
        <p:spPr>
          <a:xfrm>
            <a:off x="2772275" y="1569420"/>
            <a:ext cx="471600" cy="764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12" name="Google Shape;1712;p60"/>
          <p:cNvSpPr/>
          <p:nvPr/>
        </p:nvSpPr>
        <p:spPr>
          <a:xfrm>
            <a:off x="1207800" y="1569420"/>
            <a:ext cx="471600" cy="764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727" name="Google Shape;1727;p60"/>
          <p:cNvGrpSpPr/>
          <p:nvPr/>
        </p:nvGrpSpPr>
        <p:grpSpPr>
          <a:xfrm rot="0">
            <a:off x="1134502" y="1431318"/>
            <a:ext cx="618168" cy="1040904"/>
            <a:chOff x="374809" y="1667600"/>
            <a:chExt cx="186792" cy="314501"/>
          </a:xfrm>
        </p:grpSpPr>
        <p:sp>
          <p:nvSpPr>
            <p:cNvPr id="1728" name="Google Shape;1728;p60"/>
            <p:cNvSpPr/>
            <p:nvPr/>
          </p:nvSpPr>
          <p:spPr>
            <a:xfrm>
              <a:off x="374907" y="1667600"/>
              <a:ext cx="186596" cy="314495"/>
            </a:xfrm>
            <a:custGeom>
              <a:avLst/>
              <a:gdLst/>
              <a:rect l="l" t="t" r="r" b="b"/>
              <a:pathLst>
                <a:path w="5726" h="8794" extrusionOk="0">
                  <a:moveTo>
                    <a:pt x="2165" y="1"/>
                  </a:moveTo>
                  <a:cubicBezTo>
                    <a:pt x="2037" y="1"/>
                    <a:pt x="1936" y="109"/>
                    <a:pt x="1936" y="237"/>
                  </a:cubicBezTo>
                  <a:lnTo>
                    <a:pt x="1936" y="378"/>
                  </a:lnTo>
                  <a:lnTo>
                    <a:pt x="965" y="378"/>
                  </a:lnTo>
                  <a:cubicBezTo>
                    <a:pt x="601" y="378"/>
                    <a:pt x="304" y="722"/>
                    <a:pt x="304" y="1147"/>
                  </a:cubicBezTo>
                  <a:lnTo>
                    <a:pt x="230" y="1147"/>
                  </a:lnTo>
                  <a:cubicBezTo>
                    <a:pt x="102" y="1147"/>
                    <a:pt x="1" y="1255"/>
                    <a:pt x="1" y="1390"/>
                  </a:cubicBezTo>
                  <a:lnTo>
                    <a:pt x="1" y="1565"/>
                  </a:lnTo>
                  <a:cubicBezTo>
                    <a:pt x="1" y="1693"/>
                    <a:pt x="102" y="1801"/>
                    <a:pt x="230" y="1801"/>
                  </a:cubicBezTo>
                  <a:lnTo>
                    <a:pt x="223" y="1801"/>
                  </a:lnTo>
                  <a:lnTo>
                    <a:pt x="237" y="1963"/>
                  </a:lnTo>
                  <a:lnTo>
                    <a:pt x="580" y="7600"/>
                  </a:lnTo>
                  <a:cubicBezTo>
                    <a:pt x="540" y="7573"/>
                    <a:pt x="500" y="7559"/>
                    <a:pt x="452" y="7559"/>
                  </a:cubicBezTo>
                  <a:cubicBezTo>
                    <a:pt x="331" y="7559"/>
                    <a:pt x="230" y="7661"/>
                    <a:pt x="230" y="7782"/>
                  </a:cubicBezTo>
                  <a:lnTo>
                    <a:pt x="230" y="8571"/>
                  </a:lnTo>
                  <a:cubicBezTo>
                    <a:pt x="230" y="8699"/>
                    <a:pt x="331" y="8793"/>
                    <a:pt x="452" y="8793"/>
                  </a:cubicBezTo>
                  <a:cubicBezTo>
                    <a:pt x="574" y="8793"/>
                    <a:pt x="668" y="8692"/>
                    <a:pt x="668" y="8571"/>
                  </a:cubicBezTo>
                  <a:lnTo>
                    <a:pt x="668" y="8476"/>
                  </a:lnTo>
                  <a:lnTo>
                    <a:pt x="5051" y="8476"/>
                  </a:lnTo>
                  <a:lnTo>
                    <a:pt x="5051" y="8571"/>
                  </a:lnTo>
                  <a:cubicBezTo>
                    <a:pt x="5051" y="8699"/>
                    <a:pt x="5145" y="8793"/>
                    <a:pt x="5267" y="8793"/>
                  </a:cubicBezTo>
                  <a:cubicBezTo>
                    <a:pt x="5395" y="8793"/>
                    <a:pt x="5489" y="8692"/>
                    <a:pt x="5489" y="8571"/>
                  </a:cubicBezTo>
                  <a:lnTo>
                    <a:pt x="5489" y="7782"/>
                  </a:lnTo>
                  <a:cubicBezTo>
                    <a:pt x="5489" y="7661"/>
                    <a:pt x="5388" y="7559"/>
                    <a:pt x="5267" y="7559"/>
                  </a:cubicBezTo>
                  <a:cubicBezTo>
                    <a:pt x="5220" y="7559"/>
                    <a:pt x="5179" y="7573"/>
                    <a:pt x="5139" y="7600"/>
                  </a:cubicBezTo>
                  <a:lnTo>
                    <a:pt x="5489" y="1963"/>
                  </a:lnTo>
                  <a:lnTo>
                    <a:pt x="5496" y="1801"/>
                  </a:lnTo>
                  <a:lnTo>
                    <a:pt x="5489" y="1801"/>
                  </a:lnTo>
                  <a:cubicBezTo>
                    <a:pt x="5617" y="1801"/>
                    <a:pt x="5725" y="1693"/>
                    <a:pt x="5725" y="1565"/>
                  </a:cubicBezTo>
                  <a:lnTo>
                    <a:pt x="5725" y="1390"/>
                  </a:lnTo>
                  <a:cubicBezTo>
                    <a:pt x="5725" y="1255"/>
                    <a:pt x="5617" y="1147"/>
                    <a:pt x="5489" y="1147"/>
                  </a:cubicBezTo>
                  <a:lnTo>
                    <a:pt x="5422" y="1147"/>
                  </a:lnTo>
                  <a:cubicBezTo>
                    <a:pt x="5422" y="722"/>
                    <a:pt x="5118" y="378"/>
                    <a:pt x="4754" y="378"/>
                  </a:cubicBezTo>
                  <a:lnTo>
                    <a:pt x="3783" y="378"/>
                  </a:lnTo>
                  <a:lnTo>
                    <a:pt x="3783" y="237"/>
                  </a:lnTo>
                  <a:cubicBezTo>
                    <a:pt x="3783" y="109"/>
                    <a:pt x="3682" y="1"/>
                    <a:pt x="3554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729" name="Google Shape;1729;p60"/>
            <p:cNvGrpSpPr/>
            <p:nvPr/>
          </p:nvGrpSpPr>
          <p:grpSpPr>
            <a:xfrm rot="0">
              <a:off x="374809" y="1667600"/>
              <a:ext cx="186792" cy="314501"/>
              <a:chOff x="-78654" y="1667600"/>
              <a:chExt cx="186792" cy="314501"/>
            </a:xfrm>
          </p:grpSpPr>
          <p:sp>
            <p:nvSpPr>
              <p:cNvPr id="1730" name="Google Shape;1730;p60"/>
              <p:cNvSpPr/>
              <p:nvPr/>
            </p:nvSpPr>
            <p:spPr>
              <a:xfrm>
                <a:off x="86132" y="1937935"/>
                <a:ext cx="14306" cy="44167"/>
              </a:xfrm>
              <a:custGeom>
                <a:avLst/>
                <a:gdLst/>
                <a:rect l="l" t="t" r="r" b="b"/>
                <a:pathLst>
                  <a:path w="439" h="1235" extrusionOk="0">
                    <a:moveTo>
                      <a:pt x="216" y="0"/>
                    </a:moveTo>
                    <a:cubicBezTo>
                      <a:pt x="95" y="0"/>
                      <a:pt x="1" y="102"/>
                      <a:pt x="1" y="223"/>
                    </a:cubicBezTo>
                    <a:lnTo>
                      <a:pt x="1" y="1019"/>
                    </a:lnTo>
                    <a:cubicBezTo>
                      <a:pt x="1" y="1140"/>
                      <a:pt x="95" y="1234"/>
                      <a:pt x="216" y="1234"/>
                    </a:cubicBezTo>
                    <a:cubicBezTo>
                      <a:pt x="338" y="1234"/>
                      <a:pt x="439" y="1140"/>
                      <a:pt x="439" y="1019"/>
                    </a:cubicBezTo>
                    <a:lnTo>
                      <a:pt x="439" y="223"/>
                    </a:lnTo>
                    <a:cubicBezTo>
                      <a:pt x="439" y="102"/>
                      <a:pt x="344" y="0"/>
                      <a:pt x="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1" name="Google Shape;1731;p60"/>
              <p:cNvSpPr/>
              <p:nvPr/>
            </p:nvSpPr>
            <p:spPr>
              <a:xfrm>
                <a:off x="-70964" y="1937935"/>
                <a:ext cx="14306" cy="44167"/>
              </a:xfrm>
              <a:custGeom>
                <a:avLst/>
                <a:gdLst/>
                <a:rect l="l" t="t" r="r" b="b"/>
                <a:pathLst>
                  <a:path w="439" h="1235" extrusionOk="0">
                    <a:moveTo>
                      <a:pt x="223" y="0"/>
                    </a:moveTo>
                    <a:cubicBezTo>
                      <a:pt x="101" y="0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1" y="1234"/>
                      <a:pt x="223" y="1234"/>
                    </a:cubicBezTo>
                    <a:cubicBezTo>
                      <a:pt x="344" y="1234"/>
                      <a:pt x="439" y="1140"/>
                      <a:pt x="439" y="1019"/>
                    </a:cubicBezTo>
                    <a:lnTo>
                      <a:pt x="439" y="223"/>
                    </a:lnTo>
                    <a:cubicBezTo>
                      <a:pt x="439" y="102"/>
                      <a:pt x="344" y="0"/>
                      <a:pt x="2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2" name="Google Shape;1732;p60"/>
              <p:cNvSpPr/>
              <p:nvPr/>
            </p:nvSpPr>
            <p:spPr>
              <a:xfrm>
                <a:off x="-71192" y="1732225"/>
                <a:ext cx="171866" cy="238536"/>
              </a:xfrm>
              <a:custGeom>
                <a:avLst/>
                <a:gdLst/>
                <a:rect l="l" t="t" r="r" b="b"/>
                <a:pathLst>
                  <a:path w="5274" h="6670" extrusionOk="0">
                    <a:moveTo>
                      <a:pt x="1" y="1"/>
                    </a:moveTo>
                    <a:lnTo>
                      <a:pt x="14" y="156"/>
                    </a:lnTo>
                    <a:lnTo>
                      <a:pt x="412" y="6669"/>
                    </a:lnTo>
                    <a:lnTo>
                      <a:pt x="4862" y="6669"/>
                    </a:lnTo>
                    <a:lnTo>
                      <a:pt x="5267" y="156"/>
                    </a:lnTo>
                    <a:lnTo>
                      <a:pt x="52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3" name="Google Shape;1733;p60"/>
              <p:cNvSpPr/>
              <p:nvPr/>
            </p:nvSpPr>
            <p:spPr>
              <a:xfrm>
                <a:off x="-71192" y="1732225"/>
                <a:ext cx="171866" cy="5579"/>
              </a:xfrm>
              <a:custGeom>
                <a:avLst/>
                <a:gdLst/>
                <a:rect l="l" t="t" r="r" b="b"/>
                <a:pathLst>
                  <a:path w="5274" h="156" extrusionOk="0">
                    <a:moveTo>
                      <a:pt x="1" y="1"/>
                    </a:moveTo>
                    <a:lnTo>
                      <a:pt x="14" y="156"/>
                    </a:lnTo>
                    <a:lnTo>
                      <a:pt x="5267" y="156"/>
                    </a:lnTo>
                    <a:lnTo>
                      <a:pt x="5274" y="1"/>
                    </a:ln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4" name="Google Shape;1734;p60"/>
              <p:cNvSpPr/>
              <p:nvPr/>
            </p:nvSpPr>
            <p:spPr>
              <a:xfrm>
                <a:off x="-78654" y="1708621"/>
                <a:ext cx="186792" cy="23639"/>
              </a:xfrm>
              <a:custGeom>
                <a:avLst/>
                <a:gdLst/>
                <a:rect l="l" t="t" r="r" b="b"/>
                <a:pathLst>
                  <a:path w="5732" h="661" extrusionOk="0">
                    <a:moveTo>
                      <a:pt x="236" y="0"/>
                    </a:moveTo>
                    <a:cubicBezTo>
                      <a:pt x="108" y="0"/>
                      <a:pt x="0" y="108"/>
                      <a:pt x="0" y="243"/>
                    </a:cubicBezTo>
                    <a:lnTo>
                      <a:pt x="0" y="418"/>
                    </a:lnTo>
                    <a:cubicBezTo>
                      <a:pt x="0" y="546"/>
                      <a:pt x="108" y="661"/>
                      <a:pt x="236" y="661"/>
                    </a:cubicBezTo>
                    <a:lnTo>
                      <a:pt x="5496" y="661"/>
                    </a:lnTo>
                    <a:cubicBezTo>
                      <a:pt x="5624" y="661"/>
                      <a:pt x="5732" y="553"/>
                      <a:pt x="5732" y="418"/>
                    </a:cubicBezTo>
                    <a:lnTo>
                      <a:pt x="5732" y="243"/>
                    </a:lnTo>
                    <a:cubicBezTo>
                      <a:pt x="5732" y="108"/>
                      <a:pt x="5624" y="0"/>
                      <a:pt x="5496" y="0"/>
                    </a:cubicBez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5" name="Google Shape;1735;p60"/>
              <p:cNvSpPr/>
              <p:nvPr/>
            </p:nvSpPr>
            <p:spPr>
              <a:xfrm>
                <a:off x="-15373" y="1667600"/>
                <a:ext cx="60222" cy="21744"/>
              </a:xfrm>
              <a:custGeom>
                <a:avLst/>
                <a:gdLst/>
                <a:rect l="l" t="t" r="r" b="b"/>
                <a:pathLst>
                  <a:path w="1848" h="608" fill="none" extrusionOk="0">
                    <a:moveTo>
                      <a:pt x="230" y="1"/>
                    </a:moveTo>
                    <a:lnTo>
                      <a:pt x="1619" y="1"/>
                    </a:lnTo>
                    <a:cubicBezTo>
                      <a:pt x="1747" y="1"/>
                      <a:pt x="1848" y="109"/>
                      <a:pt x="1848" y="237"/>
                    </a:cubicBezTo>
                    <a:lnTo>
                      <a:pt x="1848" y="608"/>
                    </a:lnTo>
                    <a:lnTo>
                      <a:pt x="0" y="608"/>
                    </a:lnTo>
                    <a:lnTo>
                      <a:pt x="0" y="237"/>
                    </a:lnTo>
                    <a:cubicBezTo>
                      <a:pt x="0" y="109"/>
                      <a:pt x="108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225" cap="flat" cmpd="sng">
                <a:solidFill>
                  <a:srgbClr val="007d2e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6" name="Google Shape;1736;p60"/>
              <p:cNvSpPr/>
              <p:nvPr/>
            </p:nvSpPr>
            <p:spPr>
              <a:xfrm>
                <a:off x="-68553" y="1681119"/>
                <a:ext cx="166815" cy="27537"/>
              </a:xfrm>
              <a:custGeom>
                <a:avLst/>
                <a:gdLst/>
                <a:rect l="l" t="t" r="r" b="b"/>
                <a:pathLst>
                  <a:path w="5119" h="770" extrusionOk="0">
                    <a:moveTo>
                      <a:pt x="661" y="0"/>
                    </a:moveTo>
                    <a:cubicBezTo>
                      <a:pt x="297" y="0"/>
                      <a:pt x="1" y="344"/>
                      <a:pt x="1" y="769"/>
                    </a:cubicBezTo>
                    <a:lnTo>
                      <a:pt x="5118" y="769"/>
                    </a:lnTo>
                    <a:cubicBezTo>
                      <a:pt x="5118" y="344"/>
                      <a:pt x="4815" y="0"/>
                      <a:pt x="4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737" name="Google Shape;1737;p60"/>
          <p:cNvGrpSpPr/>
          <p:nvPr/>
        </p:nvGrpSpPr>
        <p:grpSpPr>
          <a:xfrm rot="0">
            <a:off x="2699311" y="1431377"/>
            <a:ext cx="617521" cy="1040786"/>
            <a:chOff x="370464" y="2041398"/>
            <a:chExt cx="186596" cy="314465"/>
          </a:xfrm>
        </p:grpSpPr>
        <p:sp>
          <p:nvSpPr>
            <p:cNvPr id="1738" name="Google Shape;1738;p60"/>
            <p:cNvSpPr/>
            <p:nvPr/>
          </p:nvSpPr>
          <p:spPr>
            <a:xfrm>
              <a:off x="370464" y="2041398"/>
              <a:ext cx="186596" cy="314460"/>
            </a:xfrm>
            <a:custGeom>
              <a:avLst/>
              <a:gdLst/>
              <a:rect l="l" t="t" r="r" b="b"/>
              <a:pathLst>
                <a:path w="5726" h="8793" extrusionOk="0">
                  <a:moveTo>
                    <a:pt x="2172" y="0"/>
                  </a:moveTo>
                  <a:cubicBezTo>
                    <a:pt x="2044" y="0"/>
                    <a:pt x="1942" y="108"/>
                    <a:pt x="1942" y="236"/>
                  </a:cubicBezTo>
                  <a:lnTo>
                    <a:pt x="1942" y="378"/>
                  </a:lnTo>
                  <a:lnTo>
                    <a:pt x="971" y="378"/>
                  </a:lnTo>
                  <a:cubicBezTo>
                    <a:pt x="601" y="378"/>
                    <a:pt x="304" y="722"/>
                    <a:pt x="304" y="1146"/>
                  </a:cubicBezTo>
                  <a:lnTo>
                    <a:pt x="236" y="1146"/>
                  </a:lnTo>
                  <a:cubicBezTo>
                    <a:pt x="108" y="1146"/>
                    <a:pt x="0" y="1254"/>
                    <a:pt x="0" y="1389"/>
                  </a:cubicBezTo>
                  <a:lnTo>
                    <a:pt x="0" y="1558"/>
                  </a:lnTo>
                  <a:cubicBezTo>
                    <a:pt x="0" y="1693"/>
                    <a:pt x="108" y="1800"/>
                    <a:pt x="236" y="1800"/>
                  </a:cubicBezTo>
                  <a:lnTo>
                    <a:pt x="230" y="1800"/>
                  </a:lnTo>
                  <a:lnTo>
                    <a:pt x="236" y="1962"/>
                  </a:lnTo>
                  <a:lnTo>
                    <a:pt x="580" y="7599"/>
                  </a:lnTo>
                  <a:cubicBezTo>
                    <a:pt x="547" y="7572"/>
                    <a:pt x="499" y="7559"/>
                    <a:pt x="452" y="7559"/>
                  </a:cubicBezTo>
                  <a:cubicBezTo>
                    <a:pt x="331" y="7559"/>
                    <a:pt x="230" y="7653"/>
                    <a:pt x="230" y="7781"/>
                  </a:cubicBezTo>
                  <a:lnTo>
                    <a:pt x="230" y="8570"/>
                  </a:lnTo>
                  <a:cubicBezTo>
                    <a:pt x="230" y="8692"/>
                    <a:pt x="331" y="8793"/>
                    <a:pt x="452" y="8793"/>
                  </a:cubicBezTo>
                  <a:cubicBezTo>
                    <a:pt x="574" y="8793"/>
                    <a:pt x="675" y="8692"/>
                    <a:pt x="675" y="8570"/>
                  </a:cubicBezTo>
                  <a:lnTo>
                    <a:pt x="675" y="8476"/>
                  </a:lnTo>
                  <a:lnTo>
                    <a:pt x="5051" y="8476"/>
                  </a:lnTo>
                  <a:lnTo>
                    <a:pt x="5051" y="8570"/>
                  </a:lnTo>
                  <a:cubicBezTo>
                    <a:pt x="5051" y="8692"/>
                    <a:pt x="5152" y="8793"/>
                    <a:pt x="5273" y="8793"/>
                  </a:cubicBezTo>
                  <a:cubicBezTo>
                    <a:pt x="5395" y="8793"/>
                    <a:pt x="5496" y="8692"/>
                    <a:pt x="5496" y="8570"/>
                  </a:cubicBezTo>
                  <a:lnTo>
                    <a:pt x="5496" y="7781"/>
                  </a:lnTo>
                  <a:cubicBezTo>
                    <a:pt x="5496" y="7653"/>
                    <a:pt x="5395" y="7559"/>
                    <a:pt x="5273" y="7559"/>
                  </a:cubicBezTo>
                  <a:cubicBezTo>
                    <a:pt x="5226" y="7559"/>
                    <a:pt x="5179" y="7572"/>
                    <a:pt x="5145" y="7599"/>
                  </a:cubicBezTo>
                  <a:lnTo>
                    <a:pt x="5489" y="1962"/>
                  </a:lnTo>
                  <a:lnTo>
                    <a:pt x="5496" y="1800"/>
                  </a:lnTo>
                  <a:lnTo>
                    <a:pt x="5489" y="1800"/>
                  </a:lnTo>
                  <a:cubicBezTo>
                    <a:pt x="5617" y="1800"/>
                    <a:pt x="5725" y="1693"/>
                    <a:pt x="5725" y="1558"/>
                  </a:cubicBezTo>
                  <a:lnTo>
                    <a:pt x="5725" y="1389"/>
                  </a:lnTo>
                  <a:cubicBezTo>
                    <a:pt x="5725" y="1254"/>
                    <a:pt x="5624" y="1146"/>
                    <a:pt x="5489" y="1146"/>
                  </a:cubicBezTo>
                  <a:lnTo>
                    <a:pt x="5422" y="1146"/>
                  </a:lnTo>
                  <a:cubicBezTo>
                    <a:pt x="5422" y="722"/>
                    <a:pt x="5125" y="378"/>
                    <a:pt x="4761" y="378"/>
                  </a:cubicBezTo>
                  <a:lnTo>
                    <a:pt x="3790" y="378"/>
                  </a:lnTo>
                  <a:lnTo>
                    <a:pt x="3790" y="236"/>
                  </a:lnTo>
                  <a:cubicBezTo>
                    <a:pt x="3790" y="108"/>
                    <a:pt x="3682" y="0"/>
                    <a:pt x="355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739" name="Google Shape;1739;p60"/>
            <p:cNvGrpSpPr/>
            <p:nvPr/>
          </p:nvGrpSpPr>
          <p:grpSpPr>
            <a:xfrm rot="0">
              <a:off x="370477" y="2041398"/>
              <a:ext cx="186563" cy="314465"/>
              <a:chOff x="-83481" y="2041398"/>
              <a:chExt cx="186563" cy="314465"/>
            </a:xfrm>
          </p:grpSpPr>
          <p:sp>
            <p:nvSpPr>
              <p:cNvPr id="1740" name="Google Shape;1740;p60"/>
              <p:cNvSpPr/>
              <p:nvPr/>
            </p:nvSpPr>
            <p:spPr>
              <a:xfrm>
                <a:off x="81081" y="2311696"/>
                <a:ext cx="14534" cy="44167"/>
              </a:xfrm>
              <a:custGeom>
                <a:avLst/>
                <a:gdLst/>
                <a:rect l="l" t="t" r="r" b="b"/>
                <a:pathLst>
                  <a:path w="446" h="1235" extrusionOk="0">
                    <a:moveTo>
                      <a:pt x="223" y="1"/>
                    </a:moveTo>
                    <a:cubicBezTo>
                      <a:pt x="102" y="1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2" y="1235"/>
                      <a:pt x="223" y="1235"/>
                    </a:cubicBezTo>
                    <a:cubicBezTo>
                      <a:pt x="344" y="1235"/>
                      <a:pt x="445" y="1140"/>
                      <a:pt x="445" y="1019"/>
                    </a:cubicBezTo>
                    <a:lnTo>
                      <a:pt x="445" y="223"/>
                    </a:lnTo>
                    <a:cubicBezTo>
                      <a:pt x="445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1" name="Google Shape;1741;p60"/>
              <p:cNvSpPr/>
              <p:nvPr/>
            </p:nvSpPr>
            <p:spPr>
              <a:xfrm>
                <a:off x="-76015" y="2311696"/>
                <a:ext cx="14534" cy="44167"/>
              </a:xfrm>
              <a:custGeom>
                <a:avLst/>
                <a:gdLst/>
                <a:rect l="l" t="t" r="r" b="b"/>
                <a:pathLst>
                  <a:path w="446" h="1235" extrusionOk="0">
                    <a:moveTo>
                      <a:pt x="223" y="1"/>
                    </a:moveTo>
                    <a:cubicBezTo>
                      <a:pt x="101" y="1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1" y="1235"/>
                      <a:pt x="223" y="1235"/>
                    </a:cubicBezTo>
                    <a:cubicBezTo>
                      <a:pt x="344" y="1235"/>
                      <a:pt x="445" y="1140"/>
                      <a:pt x="445" y="1019"/>
                    </a:cubicBezTo>
                    <a:lnTo>
                      <a:pt x="445" y="223"/>
                    </a:lnTo>
                    <a:cubicBezTo>
                      <a:pt x="445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2" name="Google Shape;1742;p60"/>
              <p:cNvSpPr/>
              <p:nvPr/>
            </p:nvSpPr>
            <p:spPr>
              <a:xfrm>
                <a:off x="-76015" y="2106022"/>
                <a:ext cx="171638" cy="238500"/>
              </a:xfrm>
              <a:custGeom>
                <a:avLst/>
                <a:gdLst/>
                <a:rect l="l" t="t" r="r" b="b"/>
                <a:pathLst>
                  <a:path w="5267" h="6669" extrusionOk="0">
                    <a:moveTo>
                      <a:pt x="0" y="0"/>
                    </a:moveTo>
                    <a:lnTo>
                      <a:pt x="7" y="155"/>
                    </a:lnTo>
                    <a:lnTo>
                      <a:pt x="405" y="6669"/>
                    </a:lnTo>
                    <a:lnTo>
                      <a:pt x="4862" y="6669"/>
                    </a:lnTo>
                    <a:lnTo>
                      <a:pt x="5260" y="155"/>
                    </a:lnTo>
                    <a:lnTo>
                      <a:pt x="5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3" name="Google Shape;1743;p60"/>
              <p:cNvSpPr/>
              <p:nvPr/>
            </p:nvSpPr>
            <p:spPr>
              <a:xfrm>
                <a:off x="-76015" y="2106022"/>
                <a:ext cx="171638" cy="5579"/>
              </a:xfrm>
              <a:custGeom>
                <a:avLst/>
                <a:gdLst/>
                <a:rect l="l" t="t" r="r" b="b"/>
                <a:pathLst>
                  <a:path w="5267" h="156" extrusionOk="0">
                    <a:moveTo>
                      <a:pt x="0" y="0"/>
                    </a:moveTo>
                    <a:lnTo>
                      <a:pt x="7" y="155"/>
                    </a:lnTo>
                    <a:lnTo>
                      <a:pt x="5260" y="155"/>
                    </a:lnTo>
                    <a:lnTo>
                      <a:pt x="5266" y="0"/>
                    </a:ln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4" name="Google Shape;1744;p60"/>
              <p:cNvSpPr/>
              <p:nvPr/>
            </p:nvSpPr>
            <p:spPr>
              <a:xfrm>
                <a:off x="-83481" y="2082420"/>
                <a:ext cx="186563" cy="23424"/>
              </a:xfrm>
              <a:custGeom>
                <a:avLst/>
                <a:gdLst/>
                <a:rect l="l" t="t" r="r" b="b"/>
                <a:pathLst>
                  <a:path w="5725" h="655" extrusionOk="0">
                    <a:moveTo>
                      <a:pt x="236" y="0"/>
                    </a:moveTo>
                    <a:cubicBezTo>
                      <a:pt x="108" y="0"/>
                      <a:pt x="0" y="108"/>
                      <a:pt x="0" y="243"/>
                    </a:cubicBezTo>
                    <a:lnTo>
                      <a:pt x="0" y="418"/>
                    </a:lnTo>
                    <a:cubicBezTo>
                      <a:pt x="0" y="547"/>
                      <a:pt x="108" y="654"/>
                      <a:pt x="236" y="654"/>
                    </a:cubicBezTo>
                    <a:lnTo>
                      <a:pt x="5489" y="654"/>
                    </a:lnTo>
                    <a:cubicBezTo>
                      <a:pt x="5624" y="654"/>
                      <a:pt x="5725" y="547"/>
                      <a:pt x="5725" y="418"/>
                    </a:cubicBezTo>
                    <a:lnTo>
                      <a:pt x="5725" y="243"/>
                    </a:lnTo>
                    <a:cubicBezTo>
                      <a:pt x="5725" y="108"/>
                      <a:pt x="5617" y="0"/>
                      <a:pt x="5489" y="0"/>
                    </a:cubicBez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5" name="Google Shape;1745;p60"/>
              <p:cNvSpPr/>
              <p:nvPr/>
            </p:nvSpPr>
            <p:spPr>
              <a:xfrm>
                <a:off x="-20228" y="2041398"/>
                <a:ext cx="60254" cy="21708"/>
              </a:xfrm>
              <a:custGeom>
                <a:avLst/>
                <a:gdLst/>
                <a:rect l="l" t="t" r="r" b="b"/>
                <a:pathLst>
                  <a:path w="1849" h="607" fill="none" extrusionOk="0">
                    <a:moveTo>
                      <a:pt x="230" y="0"/>
                    </a:moveTo>
                    <a:lnTo>
                      <a:pt x="1613" y="0"/>
                    </a:lnTo>
                    <a:cubicBezTo>
                      <a:pt x="1741" y="0"/>
                      <a:pt x="1849" y="108"/>
                      <a:pt x="1849" y="236"/>
                    </a:cubicBezTo>
                    <a:lnTo>
                      <a:pt x="1849" y="607"/>
                    </a:lnTo>
                    <a:lnTo>
                      <a:pt x="1" y="607"/>
                    </a:lnTo>
                    <a:lnTo>
                      <a:pt x="1" y="236"/>
                    </a:lnTo>
                    <a:cubicBezTo>
                      <a:pt x="1" y="108"/>
                      <a:pt x="102" y="0"/>
                      <a:pt x="2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225" cap="flat" cmpd="sng">
                <a:solidFill>
                  <a:schemeClr val="accent2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6" name="Google Shape;1746;p60"/>
              <p:cNvSpPr/>
              <p:nvPr/>
            </p:nvSpPr>
            <p:spPr>
              <a:xfrm>
                <a:off x="-73604" y="2054881"/>
                <a:ext cx="166815" cy="27537"/>
              </a:xfrm>
              <a:custGeom>
                <a:avLst/>
                <a:gdLst/>
                <a:rect l="l" t="t" r="r" b="b"/>
                <a:pathLst>
                  <a:path w="5119" h="770" extrusionOk="0">
                    <a:moveTo>
                      <a:pt x="661" y="1"/>
                    </a:moveTo>
                    <a:cubicBezTo>
                      <a:pt x="297" y="1"/>
                      <a:pt x="0" y="345"/>
                      <a:pt x="0" y="769"/>
                    </a:cubicBezTo>
                    <a:lnTo>
                      <a:pt x="5118" y="769"/>
                    </a:lnTo>
                    <a:cubicBezTo>
                      <a:pt x="5118" y="345"/>
                      <a:pt x="4822" y="1"/>
                      <a:pt x="44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747" name="Google Shape;1747;p60"/>
          <p:cNvGrpSpPr/>
          <p:nvPr/>
        </p:nvGrpSpPr>
        <p:grpSpPr>
          <a:xfrm rot="0">
            <a:off x="4263473" y="1431377"/>
            <a:ext cx="617521" cy="1040786"/>
            <a:chOff x="370464" y="2041398"/>
            <a:chExt cx="186596" cy="314465"/>
          </a:xfrm>
        </p:grpSpPr>
        <p:sp>
          <p:nvSpPr>
            <p:cNvPr id="1748" name="Google Shape;1748;p60"/>
            <p:cNvSpPr/>
            <p:nvPr/>
          </p:nvSpPr>
          <p:spPr>
            <a:xfrm>
              <a:off x="370464" y="2041398"/>
              <a:ext cx="186596" cy="314460"/>
            </a:xfrm>
            <a:custGeom>
              <a:avLst/>
              <a:gdLst/>
              <a:rect l="l" t="t" r="r" b="b"/>
              <a:pathLst>
                <a:path w="5726" h="8793" extrusionOk="0">
                  <a:moveTo>
                    <a:pt x="2172" y="0"/>
                  </a:moveTo>
                  <a:cubicBezTo>
                    <a:pt x="2044" y="0"/>
                    <a:pt x="1942" y="108"/>
                    <a:pt x="1942" y="236"/>
                  </a:cubicBezTo>
                  <a:lnTo>
                    <a:pt x="1942" y="378"/>
                  </a:lnTo>
                  <a:lnTo>
                    <a:pt x="971" y="378"/>
                  </a:lnTo>
                  <a:cubicBezTo>
                    <a:pt x="601" y="378"/>
                    <a:pt x="304" y="722"/>
                    <a:pt x="304" y="1146"/>
                  </a:cubicBezTo>
                  <a:lnTo>
                    <a:pt x="236" y="1146"/>
                  </a:lnTo>
                  <a:cubicBezTo>
                    <a:pt x="108" y="1146"/>
                    <a:pt x="0" y="1254"/>
                    <a:pt x="0" y="1389"/>
                  </a:cubicBezTo>
                  <a:lnTo>
                    <a:pt x="0" y="1558"/>
                  </a:lnTo>
                  <a:cubicBezTo>
                    <a:pt x="0" y="1693"/>
                    <a:pt x="108" y="1800"/>
                    <a:pt x="236" y="1800"/>
                  </a:cubicBezTo>
                  <a:lnTo>
                    <a:pt x="230" y="1800"/>
                  </a:lnTo>
                  <a:lnTo>
                    <a:pt x="236" y="1962"/>
                  </a:lnTo>
                  <a:lnTo>
                    <a:pt x="580" y="7599"/>
                  </a:lnTo>
                  <a:cubicBezTo>
                    <a:pt x="547" y="7572"/>
                    <a:pt x="499" y="7559"/>
                    <a:pt x="452" y="7559"/>
                  </a:cubicBezTo>
                  <a:cubicBezTo>
                    <a:pt x="331" y="7559"/>
                    <a:pt x="230" y="7653"/>
                    <a:pt x="230" y="7781"/>
                  </a:cubicBezTo>
                  <a:lnTo>
                    <a:pt x="230" y="8570"/>
                  </a:lnTo>
                  <a:cubicBezTo>
                    <a:pt x="230" y="8692"/>
                    <a:pt x="331" y="8793"/>
                    <a:pt x="452" y="8793"/>
                  </a:cubicBezTo>
                  <a:cubicBezTo>
                    <a:pt x="574" y="8793"/>
                    <a:pt x="675" y="8692"/>
                    <a:pt x="675" y="8570"/>
                  </a:cubicBezTo>
                  <a:lnTo>
                    <a:pt x="675" y="8476"/>
                  </a:lnTo>
                  <a:lnTo>
                    <a:pt x="5051" y="8476"/>
                  </a:lnTo>
                  <a:lnTo>
                    <a:pt x="5051" y="8570"/>
                  </a:lnTo>
                  <a:cubicBezTo>
                    <a:pt x="5051" y="8692"/>
                    <a:pt x="5152" y="8793"/>
                    <a:pt x="5273" y="8793"/>
                  </a:cubicBezTo>
                  <a:cubicBezTo>
                    <a:pt x="5395" y="8793"/>
                    <a:pt x="5496" y="8692"/>
                    <a:pt x="5496" y="8570"/>
                  </a:cubicBezTo>
                  <a:lnTo>
                    <a:pt x="5496" y="7781"/>
                  </a:lnTo>
                  <a:cubicBezTo>
                    <a:pt x="5496" y="7653"/>
                    <a:pt x="5395" y="7559"/>
                    <a:pt x="5273" y="7559"/>
                  </a:cubicBezTo>
                  <a:cubicBezTo>
                    <a:pt x="5226" y="7559"/>
                    <a:pt x="5179" y="7572"/>
                    <a:pt x="5145" y="7599"/>
                  </a:cubicBezTo>
                  <a:lnTo>
                    <a:pt x="5489" y="1962"/>
                  </a:lnTo>
                  <a:lnTo>
                    <a:pt x="5496" y="1800"/>
                  </a:lnTo>
                  <a:lnTo>
                    <a:pt x="5489" y="1800"/>
                  </a:lnTo>
                  <a:cubicBezTo>
                    <a:pt x="5617" y="1800"/>
                    <a:pt x="5725" y="1693"/>
                    <a:pt x="5725" y="1558"/>
                  </a:cubicBezTo>
                  <a:lnTo>
                    <a:pt x="5725" y="1389"/>
                  </a:lnTo>
                  <a:cubicBezTo>
                    <a:pt x="5725" y="1254"/>
                    <a:pt x="5624" y="1146"/>
                    <a:pt x="5489" y="1146"/>
                  </a:cubicBezTo>
                  <a:lnTo>
                    <a:pt x="5422" y="1146"/>
                  </a:lnTo>
                  <a:cubicBezTo>
                    <a:pt x="5422" y="722"/>
                    <a:pt x="5125" y="378"/>
                    <a:pt x="4761" y="378"/>
                  </a:cubicBezTo>
                  <a:lnTo>
                    <a:pt x="3790" y="378"/>
                  </a:lnTo>
                  <a:lnTo>
                    <a:pt x="3790" y="236"/>
                  </a:lnTo>
                  <a:cubicBezTo>
                    <a:pt x="3790" y="108"/>
                    <a:pt x="3682" y="0"/>
                    <a:pt x="355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749" name="Google Shape;1749;p60"/>
            <p:cNvGrpSpPr/>
            <p:nvPr/>
          </p:nvGrpSpPr>
          <p:grpSpPr>
            <a:xfrm rot="0">
              <a:off x="370477" y="2041398"/>
              <a:ext cx="186563" cy="314465"/>
              <a:chOff x="-83481" y="2041398"/>
              <a:chExt cx="186563" cy="314465"/>
            </a:xfrm>
          </p:grpSpPr>
          <p:sp>
            <p:nvSpPr>
              <p:cNvPr id="1750" name="Google Shape;1750;p60"/>
              <p:cNvSpPr/>
              <p:nvPr/>
            </p:nvSpPr>
            <p:spPr>
              <a:xfrm>
                <a:off x="81081" y="2311696"/>
                <a:ext cx="14534" cy="44167"/>
              </a:xfrm>
              <a:custGeom>
                <a:avLst/>
                <a:gdLst/>
                <a:rect l="l" t="t" r="r" b="b"/>
                <a:pathLst>
                  <a:path w="446" h="1235" extrusionOk="0">
                    <a:moveTo>
                      <a:pt x="223" y="1"/>
                    </a:moveTo>
                    <a:cubicBezTo>
                      <a:pt x="102" y="1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2" y="1235"/>
                      <a:pt x="223" y="1235"/>
                    </a:cubicBezTo>
                    <a:cubicBezTo>
                      <a:pt x="344" y="1235"/>
                      <a:pt x="445" y="1140"/>
                      <a:pt x="445" y="1019"/>
                    </a:cubicBezTo>
                    <a:lnTo>
                      <a:pt x="445" y="223"/>
                    </a:lnTo>
                    <a:cubicBezTo>
                      <a:pt x="445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1" name="Google Shape;1751;p60"/>
              <p:cNvSpPr/>
              <p:nvPr/>
            </p:nvSpPr>
            <p:spPr>
              <a:xfrm>
                <a:off x="-76015" y="2311696"/>
                <a:ext cx="14534" cy="44167"/>
              </a:xfrm>
              <a:custGeom>
                <a:avLst/>
                <a:gdLst/>
                <a:rect l="l" t="t" r="r" b="b"/>
                <a:pathLst>
                  <a:path w="446" h="1235" extrusionOk="0">
                    <a:moveTo>
                      <a:pt x="223" y="1"/>
                    </a:moveTo>
                    <a:cubicBezTo>
                      <a:pt x="101" y="1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1" y="1235"/>
                      <a:pt x="223" y="1235"/>
                    </a:cubicBezTo>
                    <a:cubicBezTo>
                      <a:pt x="344" y="1235"/>
                      <a:pt x="445" y="1140"/>
                      <a:pt x="445" y="1019"/>
                    </a:cubicBezTo>
                    <a:lnTo>
                      <a:pt x="445" y="223"/>
                    </a:lnTo>
                    <a:cubicBezTo>
                      <a:pt x="445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2" name="Google Shape;1752;p60"/>
              <p:cNvSpPr/>
              <p:nvPr/>
            </p:nvSpPr>
            <p:spPr>
              <a:xfrm>
                <a:off x="-76015" y="2106022"/>
                <a:ext cx="171638" cy="238500"/>
              </a:xfrm>
              <a:custGeom>
                <a:avLst/>
                <a:gdLst/>
                <a:rect l="l" t="t" r="r" b="b"/>
                <a:pathLst>
                  <a:path w="5267" h="6669" extrusionOk="0">
                    <a:moveTo>
                      <a:pt x="0" y="0"/>
                    </a:moveTo>
                    <a:lnTo>
                      <a:pt x="7" y="155"/>
                    </a:lnTo>
                    <a:lnTo>
                      <a:pt x="405" y="6669"/>
                    </a:lnTo>
                    <a:lnTo>
                      <a:pt x="4862" y="6669"/>
                    </a:lnTo>
                    <a:lnTo>
                      <a:pt x="5260" y="155"/>
                    </a:lnTo>
                    <a:lnTo>
                      <a:pt x="52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3" name="Google Shape;1753;p60"/>
              <p:cNvSpPr/>
              <p:nvPr/>
            </p:nvSpPr>
            <p:spPr>
              <a:xfrm>
                <a:off x="-76015" y="2106022"/>
                <a:ext cx="171638" cy="5579"/>
              </a:xfrm>
              <a:custGeom>
                <a:avLst/>
                <a:gdLst/>
                <a:rect l="l" t="t" r="r" b="b"/>
                <a:pathLst>
                  <a:path w="5267" h="156" extrusionOk="0">
                    <a:moveTo>
                      <a:pt x="0" y="0"/>
                    </a:moveTo>
                    <a:lnTo>
                      <a:pt x="7" y="155"/>
                    </a:lnTo>
                    <a:lnTo>
                      <a:pt x="5260" y="155"/>
                    </a:lnTo>
                    <a:lnTo>
                      <a:pt x="5266" y="0"/>
                    </a:ln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4" name="Google Shape;1754;p60"/>
              <p:cNvSpPr/>
              <p:nvPr/>
            </p:nvSpPr>
            <p:spPr>
              <a:xfrm>
                <a:off x="-83481" y="2082420"/>
                <a:ext cx="186563" cy="23424"/>
              </a:xfrm>
              <a:custGeom>
                <a:avLst/>
                <a:gdLst/>
                <a:rect l="l" t="t" r="r" b="b"/>
                <a:pathLst>
                  <a:path w="5725" h="655" extrusionOk="0">
                    <a:moveTo>
                      <a:pt x="236" y="0"/>
                    </a:moveTo>
                    <a:cubicBezTo>
                      <a:pt x="108" y="0"/>
                      <a:pt x="0" y="108"/>
                      <a:pt x="0" y="243"/>
                    </a:cubicBezTo>
                    <a:lnTo>
                      <a:pt x="0" y="418"/>
                    </a:lnTo>
                    <a:cubicBezTo>
                      <a:pt x="0" y="547"/>
                      <a:pt x="108" y="654"/>
                      <a:pt x="236" y="654"/>
                    </a:cubicBezTo>
                    <a:lnTo>
                      <a:pt x="5489" y="654"/>
                    </a:lnTo>
                    <a:cubicBezTo>
                      <a:pt x="5624" y="654"/>
                      <a:pt x="5725" y="547"/>
                      <a:pt x="5725" y="418"/>
                    </a:cubicBezTo>
                    <a:lnTo>
                      <a:pt x="5725" y="243"/>
                    </a:lnTo>
                    <a:cubicBezTo>
                      <a:pt x="5725" y="108"/>
                      <a:pt x="5617" y="0"/>
                      <a:pt x="5489" y="0"/>
                    </a:cubicBez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5" name="Google Shape;1755;p60"/>
              <p:cNvSpPr/>
              <p:nvPr/>
            </p:nvSpPr>
            <p:spPr>
              <a:xfrm>
                <a:off x="-20228" y="2041398"/>
                <a:ext cx="60254" cy="21708"/>
              </a:xfrm>
              <a:custGeom>
                <a:avLst/>
                <a:gdLst/>
                <a:rect l="l" t="t" r="r" b="b"/>
                <a:pathLst>
                  <a:path w="1849" h="607" fill="none" extrusionOk="0">
                    <a:moveTo>
                      <a:pt x="230" y="0"/>
                    </a:moveTo>
                    <a:lnTo>
                      <a:pt x="1613" y="0"/>
                    </a:lnTo>
                    <a:cubicBezTo>
                      <a:pt x="1741" y="0"/>
                      <a:pt x="1849" y="108"/>
                      <a:pt x="1849" y="236"/>
                    </a:cubicBezTo>
                    <a:lnTo>
                      <a:pt x="1849" y="607"/>
                    </a:lnTo>
                    <a:lnTo>
                      <a:pt x="1" y="607"/>
                    </a:lnTo>
                    <a:lnTo>
                      <a:pt x="1" y="236"/>
                    </a:lnTo>
                    <a:cubicBezTo>
                      <a:pt x="1" y="108"/>
                      <a:pt x="102" y="0"/>
                      <a:pt x="2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225" cap="flat" cmpd="sng">
                <a:solidFill>
                  <a:schemeClr val="accent2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6" name="Google Shape;1756;p60"/>
              <p:cNvSpPr/>
              <p:nvPr/>
            </p:nvSpPr>
            <p:spPr>
              <a:xfrm>
                <a:off x="-73604" y="2054881"/>
                <a:ext cx="166815" cy="27537"/>
              </a:xfrm>
              <a:custGeom>
                <a:avLst/>
                <a:gdLst/>
                <a:rect l="l" t="t" r="r" b="b"/>
                <a:pathLst>
                  <a:path w="5119" h="770" extrusionOk="0">
                    <a:moveTo>
                      <a:pt x="661" y="1"/>
                    </a:moveTo>
                    <a:cubicBezTo>
                      <a:pt x="297" y="1"/>
                      <a:pt x="0" y="345"/>
                      <a:pt x="0" y="769"/>
                    </a:cubicBezTo>
                    <a:lnTo>
                      <a:pt x="5118" y="769"/>
                    </a:lnTo>
                    <a:cubicBezTo>
                      <a:pt x="5118" y="345"/>
                      <a:pt x="4822" y="1"/>
                      <a:pt x="4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757" name="Google Shape;1757;p60"/>
          <p:cNvGrpSpPr/>
          <p:nvPr/>
        </p:nvGrpSpPr>
        <p:grpSpPr>
          <a:xfrm rot="0">
            <a:off x="5827635" y="1431377"/>
            <a:ext cx="617521" cy="1040786"/>
            <a:chOff x="370464" y="2041398"/>
            <a:chExt cx="186596" cy="314465"/>
          </a:xfrm>
        </p:grpSpPr>
        <p:sp>
          <p:nvSpPr>
            <p:cNvPr id="1758" name="Google Shape;1758;p60"/>
            <p:cNvSpPr/>
            <p:nvPr/>
          </p:nvSpPr>
          <p:spPr>
            <a:xfrm>
              <a:off x="370464" y="2041398"/>
              <a:ext cx="186596" cy="314460"/>
            </a:xfrm>
            <a:custGeom>
              <a:avLst/>
              <a:gdLst/>
              <a:rect l="l" t="t" r="r" b="b"/>
              <a:pathLst>
                <a:path w="5726" h="8793" extrusionOk="0">
                  <a:moveTo>
                    <a:pt x="2172" y="0"/>
                  </a:moveTo>
                  <a:cubicBezTo>
                    <a:pt x="2044" y="0"/>
                    <a:pt x="1942" y="108"/>
                    <a:pt x="1942" y="236"/>
                  </a:cubicBezTo>
                  <a:lnTo>
                    <a:pt x="1942" y="378"/>
                  </a:lnTo>
                  <a:lnTo>
                    <a:pt x="971" y="378"/>
                  </a:lnTo>
                  <a:cubicBezTo>
                    <a:pt x="601" y="378"/>
                    <a:pt x="304" y="722"/>
                    <a:pt x="304" y="1146"/>
                  </a:cubicBezTo>
                  <a:lnTo>
                    <a:pt x="236" y="1146"/>
                  </a:lnTo>
                  <a:cubicBezTo>
                    <a:pt x="108" y="1146"/>
                    <a:pt x="0" y="1254"/>
                    <a:pt x="0" y="1389"/>
                  </a:cubicBezTo>
                  <a:lnTo>
                    <a:pt x="0" y="1558"/>
                  </a:lnTo>
                  <a:cubicBezTo>
                    <a:pt x="0" y="1693"/>
                    <a:pt x="108" y="1800"/>
                    <a:pt x="236" y="1800"/>
                  </a:cubicBezTo>
                  <a:lnTo>
                    <a:pt x="230" y="1800"/>
                  </a:lnTo>
                  <a:lnTo>
                    <a:pt x="236" y="1962"/>
                  </a:lnTo>
                  <a:lnTo>
                    <a:pt x="580" y="7599"/>
                  </a:lnTo>
                  <a:cubicBezTo>
                    <a:pt x="547" y="7572"/>
                    <a:pt x="499" y="7559"/>
                    <a:pt x="452" y="7559"/>
                  </a:cubicBezTo>
                  <a:cubicBezTo>
                    <a:pt x="331" y="7559"/>
                    <a:pt x="230" y="7653"/>
                    <a:pt x="230" y="7781"/>
                  </a:cubicBezTo>
                  <a:lnTo>
                    <a:pt x="230" y="8570"/>
                  </a:lnTo>
                  <a:cubicBezTo>
                    <a:pt x="230" y="8692"/>
                    <a:pt x="331" y="8793"/>
                    <a:pt x="452" y="8793"/>
                  </a:cubicBezTo>
                  <a:cubicBezTo>
                    <a:pt x="574" y="8793"/>
                    <a:pt x="675" y="8692"/>
                    <a:pt x="675" y="8570"/>
                  </a:cubicBezTo>
                  <a:lnTo>
                    <a:pt x="675" y="8476"/>
                  </a:lnTo>
                  <a:lnTo>
                    <a:pt x="5051" y="8476"/>
                  </a:lnTo>
                  <a:lnTo>
                    <a:pt x="5051" y="8570"/>
                  </a:lnTo>
                  <a:cubicBezTo>
                    <a:pt x="5051" y="8692"/>
                    <a:pt x="5152" y="8793"/>
                    <a:pt x="5273" y="8793"/>
                  </a:cubicBezTo>
                  <a:cubicBezTo>
                    <a:pt x="5395" y="8793"/>
                    <a:pt x="5496" y="8692"/>
                    <a:pt x="5496" y="8570"/>
                  </a:cubicBezTo>
                  <a:lnTo>
                    <a:pt x="5496" y="7781"/>
                  </a:lnTo>
                  <a:cubicBezTo>
                    <a:pt x="5496" y="7653"/>
                    <a:pt x="5395" y="7559"/>
                    <a:pt x="5273" y="7559"/>
                  </a:cubicBezTo>
                  <a:cubicBezTo>
                    <a:pt x="5226" y="7559"/>
                    <a:pt x="5179" y="7572"/>
                    <a:pt x="5145" y="7599"/>
                  </a:cubicBezTo>
                  <a:lnTo>
                    <a:pt x="5489" y="1962"/>
                  </a:lnTo>
                  <a:lnTo>
                    <a:pt x="5496" y="1800"/>
                  </a:lnTo>
                  <a:lnTo>
                    <a:pt x="5489" y="1800"/>
                  </a:lnTo>
                  <a:cubicBezTo>
                    <a:pt x="5617" y="1800"/>
                    <a:pt x="5725" y="1693"/>
                    <a:pt x="5725" y="1558"/>
                  </a:cubicBezTo>
                  <a:lnTo>
                    <a:pt x="5725" y="1389"/>
                  </a:lnTo>
                  <a:cubicBezTo>
                    <a:pt x="5725" y="1254"/>
                    <a:pt x="5624" y="1146"/>
                    <a:pt x="5489" y="1146"/>
                  </a:cubicBezTo>
                  <a:lnTo>
                    <a:pt x="5422" y="1146"/>
                  </a:lnTo>
                  <a:cubicBezTo>
                    <a:pt x="5422" y="722"/>
                    <a:pt x="5125" y="378"/>
                    <a:pt x="4761" y="378"/>
                  </a:cubicBezTo>
                  <a:lnTo>
                    <a:pt x="3790" y="378"/>
                  </a:lnTo>
                  <a:lnTo>
                    <a:pt x="3790" y="236"/>
                  </a:lnTo>
                  <a:cubicBezTo>
                    <a:pt x="3790" y="108"/>
                    <a:pt x="3682" y="0"/>
                    <a:pt x="355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759" name="Google Shape;1759;p60"/>
            <p:cNvGrpSpPr/>
            <p:nvPr/>
          </p:nvGrpSpPr>
          <p:grpSpPr>
            <a:xfrm rot="0">
              <a:off x="370477" y="2041398"/>
              <a:ext cx="186563" cy="314465"/>
              <a:chOff x="-83481" y="2041398"/>
              <a:chExt cx="186563" cy="314465"/>
            </a:xfrm>
          </p:grpSpPr>
          <p:sp>
            <p:nvSpPr>
              <p:cNvPr id="1760" name="Google Shape;1760;p60"/>
              <p:cNvSpPr/>
              <p:nvPr/>
            </p:nvSpPr>
            <p:spPr>
              <a:xfrm>
                <a:off x="81081" y="2311696"/>
                <a:ext cx="14534" cy="44167"/>
              </a:xfrm>
              <a:custGeom>
                <a:avLst/>
                <a:gdLst/>
                <a:rect l="l" t="t" r="r" b="b"/>
                <a:pathLst>
                  <a:path w="446" h="1235" extrusionOk="0">
                    <a:moveTo>
                      <a:pt x="223" y="1"/>
                    </a:moveTo>
                    <a:cubicBezTo>
                      <a:pt x="102" y="1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2" y="1235"/>
                      <a:pt x="223" y="1235"/>
                    </a:cubicBezTo>
                    <a:cubicBezTo>
                      <a:pt x="344" y="1235"/>
                      <a:pt x="445" y="1140"/>
                      <a:pt x="445" y="1019"/>
                    </a:cubicBezTo>
                    <a:lnTo>
                      <a:pt x="445" y="223"/>
                    </a:lnTo>
                    <a:cubicBezTo>
                      <a:pt x="445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1" name="Google Shape;1761;p60"/>
              <p:cNvSpPr/>
              <p:nvPr/>
            </p:nvSpPr>
            <p:spPr>
              <a:xfrm>
                <a:off x="-76015" y="2311696"/>
                <a:ext cx="14534" cy="44167"/>
              </a:xfrm>
              <a:custGeom>
                <a:avLst/>
                <a:gdLst/>
                <a:rect l="l" t="t" r="r" b="b"/>
                <a:pathLst>
                  <a:path w="446" h="1235" extrusionOk="0">
                    <a:moveTo>
                      <a:pt x="223" y="1"/>
                    </a:moveTo>
                    <a:cubicBezTo>
                      <a:pt x="101" y="1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1" y="1235"/>
                      <a:pt x="223" y="1235"/>
                    </a:cubicBezTo>
                    <a:cubicBezTo>
                      <a:pt x="344" y="1235"/>
                      <a:pt x="445" y="1140"/>
                      <a:pt x="445" y="1019"/>
                    </a:cubicBezTo>
                    <a:lnTo>
                      <a:pt x="445" y="223"/>
                    </a:lnTo>
                    <a:cubicBezTo>
                      <a:pt x="445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2" name="Google Shape;1762;p60"/>
              <p:cNvSpPr/>
              <p:nvPr/>
            </p:nvSpPr>
            <p:spPr>
              <a:xfrm>
                <a:off x="-76015" y="2106022"/>
                <a:ext cx="171638" cy="238500"/>
              </a:xfrm>
              <a:custGeom>
                <a:avLst/>
                <a:gdLst/>
                <a:rect l="l" t="t" r="r" b="b"/>
                <a:pathLst>
                  <a:path w="5267" h="6669" extrusionOk="0">
                    <a:moveTo>
                      <a:pt x="0" y="0"/>
                    </a:moveTo>
                    <a:lnTo>
                      <a:pt x="7" y="155"/>
                    </a:lnTo>
                    <a:lnTo>
                      <a:pt x="405" y="6669"/>
                    </a:lnTo>
                    <a:lnTo>
                      <a:pt x="4862" y="6669"/>
                    </a:lnTo>
                    <a:lnTo>
                      <a:pt x="5260" y="155"/>
                    </a:lnTo>
                    <a:lnTo>
                      <a:pt x="52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3" name="Google Shape;1763;p60"/>
              <p:cNvSpPr/>
              <p:nvPr/>
            </p:nvSpPr>
            <p:spPr>
              <a:xfrm>
                <a:off x="-76015" y="2106022"/>
                <a:ext cx="171638" cy="5579"/>
              </a:xfrm>
              <a:custGeom>
                <a:avLst/>
                <a:gdLst/>
                <a:rect l="l" t="t" r="r" b="b"/>
                <a:pathLst>
                  <a:path w="5267" h="156" extrusionOk="0">
                    <a:moveTo>
                      <a:pt x="0" y="0"/>
                    </a:moveTo>
                    <a:lnTo>
                      <a:pt x="7" y="155"/>
                    </a:lnTo>
                    <a:lnTo>
                      <a:pt x="5260" y="155"/>
                    </a:lnTo>
                    <a:lnTo>
                      <a:pt x="5266" y="0"/>
                    </a:ln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4" name="Google Shape;1764;p60"/>
              <p:cNvSpPr/>
              <p:nvPr/>
            </p:nvSpPr>
            <p:spPr>
              <a:xfrm>
                <a:off x="-83481" y="2082420"/>
                <a:ext cx="186563" cy="23424"/>
              </a:xfrm>
              <a:custGeom>
                <a:avLst/>
                <a:gdLst/>
                <a:rect l="l" t="t" r="r" b="b"/>
                <a:pathLst>
                  <a:path w="5725" h="655" extrusionOk="0">
                    <a:moveTo>
                      <a:pt x="236" y="0"/>
                    </a:moveTo>
                    <a:cubicBezTo>
                      <a:pt x="108" y="0"/>
                      <a:pt x="0" y="108"/>
                      <a:pt x="0" y="243"/>
                    </a:cubicBezTo>
                    <a:lnTo>
                      <a:pt x="0" y="418"/>
                    </a:lnTo>
                    <a:cubicBezTo>
                      <a:pt x="0" y="547"/>
                      <a:pt x="108" y="654"/>
                      <a:pt x="236" y="654"/>
                    </a:cubicBezTo>
                    <a:lnTo>
                      <a:pt x="5489" y="654"/>
                    </a:lnTo>
                    <a:cubicBezTo>
                      <a:pt x="5624" y="654"/>
                      <a:pt x="5725" y="547"/>
                      <a:pt x="5725" y="418"/>
                    </a:cubicBezTo>
                    <a:lnTo>
                      <a:pt x="5725" y="243"/>
                    </a:lnTo>
                    <a:cubicBezTo>
                      <a:pt x="5725" y="108"/>
                      <a:pt x="5617" y="0"/>
                      <a:pt x="5489" y="0"/>
                    </a:cubicBez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5" name="Google Shape;1765;p60"/>
              <p:cNvSpPr/>
              <p:nvPr/>
            </p:nvSpPr>
            <p:spPr>
              <a:xfrm>
                <a:off x="-20228" y="2041398"/>
                <a:ext cx="60254" cy="21708"/>
              </a:xfrm>
              <a:custGeom>
                <a:avLst/>
                <a:gdLst/>
                <a:rect l="l" t="t" r="r" b="b"/>
                <a:pathLst>
                  <a:path w="1849" h="607" fill="none" extrusionOk="0">
                    <a:moveTo>
                      <a:pt x="230" y="0"/>
                    </a:moveTo>
                    <a:lnTo>
                      <a:pt x="1613" y="0"/>
                    </a:lnTo>
                    <a:cubicBezTo>
                      <a:pt x="1741" y="0"/>
                      <a:pt x="1849" y="108"/>
                      <a:pt x="1849" y="236"/>
                    </a:cubicBezTo>
                    <a:lnTo>
                      <a:pt x="1849" y="607"/>
                    </a:lnTo>
                    <a:lnTo>
                      <a:pt x="1" y="607"/>
                    </a:lnTo>
                    <a:lnTo>
                      <a:pt x="1" y="236"/>
                    </a:lnTo>
                    <a:cubicBezTo>
                      <a:pt x="1" y="108"/>
                      <a:pt x="102" y="0"/>
                      <a:pt x="2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225" cap="flat" cmpd="sng">
                <a:solidFill>
                  <a:schemeClr val="accent2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6" name="Google Shape;1766;p60"/>
              <p:cNvSpPr/>
              <p:nvPr/>
            </p:nvSpPr>
            <p:spPr>
              <a:xfrm>
                <a:off x="-73604" y="2054881"/>
                <a:ext cx="166815" cy="27537"/>
              </a:xfrm>
              <a:custGeom>
                <a:avLst/>
                <a:gdLst/>
                <a:rect l="l" t="t" r="r" b="b"/>
                <a:pathLst>
                  <a:path w="5119" h="770" extrusionOk="0">
                    <a:moveTo>
                      <a:pt x="661" y="1"/>
                    </a:moveTo>
                    <a:cubicBezTo>
                      <a:pt x="297" y="1"/>
                      <a:pt x="0" y="345"/>
                      <a:pt x="0" y="769"/>
                    </a:cubicBezTo>
                    <a:lnTo>
                      <a:pt x="5118" y="769"/>
                    </a:lnTo>
                    <a:cubicBezTo>
                      <a:pt x="5118" y="345"/>
                      <a:pt x="4822" y="1"/>
                      <a:pt x="44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767" name="Google Shape;1767;p60"/>
          <p:cNvGrpSpPr/>
          <p:nvPr/>
        </p:nvGrpSpPr>
        <p:grpSpPr>
          <a:xfrm rot="0">
            <a:off x="7391797" y="1431377"/>
            <a:ext cx="617521" cy="1040786"/>
            <a:chOff x="370464" y="2041398"/>
            <a:chExt cx="186596" cy="314465"/>
          </a:xfrm>
        </p:grpSpPr>
        <p:sp>
          <p:nvSpPr>
            <p:cNvPr id="1768" name="Google Shape;1768;p60"/>
            <p:cNvSpPr/>
            <p:nvPr/>
          </p:nvSpPr>
          <p:spPr>
            <a:xfrm>
              <a:off x="370464" y="2041398"/>
              <a:ext cx="186596" cy="314460"/>
            </a:xfrm>
            <a:custGeom>
              <a:avLst/>
              <a:gdLst/>
              <a:rect l="l" t="t" r="r" b="b"/>
              <a:pathLst>
                <a:path w="5726" h="8793" extrusionOk="0">
                  <a:moveTo>
                    <a:pt x="2172" y="0"/>
                  </a:moveTo>
                  <a:cubicBezTo>
                    <a:pt x="2044" y="0"/>
                    <a:pt x="1942" y="108"/>
                    <a:pt x="1942" y="236"/>
                  </a:cubicBezTo>
                  <a:lnTo>
                    <a:pt x="1942" y="378"/>
                  </a:lnTo>
                  <a:lnTo>
                    <a:pt x="971" y="378"/>
                  </a:lnTo>
                  <a:cubicBezTo>
                    <a:pt x="601" y="378"/>
                    <a:pt x="304" y="722"/>
                    <a:pt x="304" y="1146"/>
                  </a:cubicBezTo>
                  <a:lnTo>
                    <a:pt x="236" y="1146"/>
                  </a:lnTo>
                  <a:cubicBezTo>
                    <a:pt x="108" y="1146"/>
                    <a:pt x="0" y="1254"/>
                    <a:pt x="0" y="1389"/>
                  </a:cubicBezTo>
                  <a:lnTo>
                    <a:pt x="0" y="1558"/>
                  </a:lnTo>
                  <a:cubicBezTo>
                    <a:pt x="0" y="1693"/>
                    <a:pt x="108" y="1800"/>
                    <a:pt x="236" y="1800"/>
                  </a:cubicBezTo>
                  <a:lnTo>
                    <a:pt x="230" y="1800"/>
                  </a:lnTo>
                  <a:lnTo>
                    <a:pt x="236" y="1962"/>
                  </a:lnTo>
                  <a:lnTo>
                    <a:pt x="580" y="7599"/>
                  </a:lnTo>
                  <a:cubicBezTo>
                    <a:pt x="547" y="7572"/>
                    <a:pt x="499" y="7559"/>
                    <a:pt x="452" y="7559"/>
                  </a:cubicBezTo>
                  <a:cubicBezTo>
                    <a:pt x="331" y="7559"/>
                    <a:pt x="230" y="7653"/>
                    <a:pt x="230" y="7781"/>
                  </a:cubicBezTo>
                  <a:lnTo>
                    <a:pt x="230" y="8570"/>
                  </a:lnTo>
                  <a:cubicBezTo>
                    <a:pt x="230" y="8692"/>
                    <a:pt x="331" y="8793"/>
                    <a:pt x="452" y="8793"/>
                  </a:cubicBezTo>
                  <a:cubicBezTo>
                    <a:pt x="574" y="8793"/>
                    <a:pt x="675" y="8692"/>
                    <a:pt x="675" y="8570"/>
                  </a:cubicBezTo>
                  <a:lnTo>
                    <a:pt x="675" y="8476"/>
                  </a:lnTo>
                  <a:lnTo>
                    <a:pt x="5051" y="8476"/>
                  </a:lnTo>
                  <a:lnTo>
                    <a:pt x="5051" y="8570"/>
                  </a:lnTo>
                  <a:cubicBezTo>
                    <a:pt x="5051" y="8692"/>
                    <a:pt x="5152" y="8793"/>
                    <a:pt x="5273" y="8793"/>
                  </a:cubicBezTo>
                  <a:cubicBezTo>
                    <a:pt x="5395" y="8793"/>
                    <a:pt x="5496" y="8692"/>
                    <a:pt x="5496" y="8570"/>
                  </a:cubicBezTo>
                  <a:lnTo>
                    <a:pt x="5496" y="7781"/>
                  </a:lnTo>
                  <a:cubicBezTo>
                    <a:pt x="5496" y="7653"/>
                    <a:pt x="5395" y="7559"/>
                    <a:pt x="5273" y="7559"/>
                  </a:cubicBezTo>
                  <a:cubicBezTo>
                    <a:pt x="5226" y="7559"/>
                    <a:pt x="5179" y="7572"/>
                    <a:pt x="5145" y="7599"/>
                  </a:cubicBezTo>
                  <a:lnTo>
                    <a:pt x="5489" y="1962"/>
                  </a:lnTo>
                  <a:lnTo>
                    <a:pt x="5496" y="1800"/>
                  </a:lnTo>
                  <a:lnTo>
                    <a:pt x="5489" y="1800"/>
                  </a:lnTo>
                  <a:cubicBezTo>
                    <a:pt x="5617" y="1800"/>
                    <a:pt x="5725" y="1693"/>
                    <a:pt x="5725" y="1558"/>
                  </a:cubicBezTo>
                  <a:lnTo>
                    <a:pt x="5725" y="1389"/>
                  </a:lnTo>
                  <a:cubicBezTo>
                    <a:pt x="5725" y="1254"/>
                    <a:pt x="5624" y="1146"/>
                    <a:pt x="5489" y="1146"/>
                  </a:cubicBezTo>
                  <a:lnTo>
                    <a:pt x="5422" y="1146"/>
                  </a:lnTo>
                  <a:cubicBezTo>
                    <a:pt x="5422" y="722"/>
                    <a:pt x="5125" y="378"/>
                    <a:pt x="4761" y="378"/>
                  </a:cubicBezTo>
                  <a:lnTo>
                    <a:pt x="3790" y="378"/>
                  </a:lnTo>
                  <a:lnTo>
                    <a:pt x="3790" y="236"/>
                  </a:lnTo>
                  <a:cubicBezTo>
                    <a:pt x="3790" y="108"/>
                    <a:pt x="3682" y="0"/>
                    <a:pt x="3554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769" name="Google Shape;1769;p60"/>
            <p:cNvGrpSpPr/>
            <p:nvPr/>
          </p:nvGrpSpPr>
          <p:grpSpPr>
            <a:xfrm rot="0">
              <a:off x="370477" y="2041398"/>
              <a:ext cx="186563" cy="314465"/>
              <a:chOff x="-83481" y="2041398"/>
              <a:chExt cx="186563" cy="314465"/>
            </a:xfrm>
          </p:grpSpPr>
          <p:sp>
            <p:nvSpPr>
              <p:cNvPr id="1770" name="Google Shape;1770;p60"/>
              <p:cNvSpPr/>
              <p:nvPr/>
            </p:nvSpPr>
            <p:spPr>
              <a:xfrm>
                <a:off x="81081" y="2311696"/>
                <a:ext cx="14534" cy="44167"/>
              </a:xfrm>
              <a:custGeom>
                <a:avLst/>
                <a:gdLst/>
                <a:rect l="l" t="t" r="r" b="b"/>
                <a:pathLst>
                  <a:path w="446" h="1235" extrusionOk="0">
                    <a:moveTo>
                      <a:pt x="223" y="1"/>
                    </a:moveTo>
                    <a:cubicBezTo>
                      <a:pt x="102" y="1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2" y="1235"/>
                      <a:pt x="223" y="1235"/>
                    </a:cubicBezTo>
                    <a:cubicBezTo>
                      <a:pt x="344" y="1235"/>
                      <a:pt x="445" y="1140"/>
                      <a:pt x="445" y="1019"/>
                    </a:cubicBezTo>
                    <a:lnTo>
                      <a:pt x="445" y="223"/>
                    </a:lnTo>
                    <a:cubicBezTo>
                      <a:pt x="445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1" name="Google Shape;1771;p60"/>
              <p:cNvSpPr/>
              <p:nvPr/>
            </p:nvSpPr>
            <p:spPr>
              <a:xfrm>
                <a:off x="-76015" y="2311696"/>
                <a:ext cx="14534" cy="44167"/>
              </a:xfrm>
              <a:custGeom>
                <a:avLst/>
                <a:gdLst/>
                <a:rect l="l" t="t" r="r" b="b"/>
                <a:pathLst>
                  <a:path w="446" h="1235" extrusionOk="0">
                    <a:moveTo>
                      <a:pt x="223" y="1"/>
                    </a:moveTo>
                    <a:cubicBezTo>
                      <a:pt x="101" y="1"/>
                      <a:pt x="0" y="102"/>
                      <a:pt x="0" y="223"/>
                    </a:cubicBezTo>
                    <a:lnTo>
                      <a:pt x="0" y="1019"/>
                    </a:lnTo>
                    <a:cubicBezTo>
                      <a:pt x="0" y="1140"/>
                      <a:pt x="101" y="1235"/>
                      <a:pt x="223" y="1235"/>
                    </a:cubicBezTo>
                    <a:cubicBezTo>
                      <a:pt x="344" y="1235"/>
                      <a:pt x="445" y="1140"/>
                      <a:pt x="445" y="1019"/>
                    </a:cubicBezTo>
                    <a:lnTo>
                      <a:pt x="445" y="223"/>
                    </a:lnTo>
                    <a:cubicBezTo>
                      <a:pt x="445" y="102"/>
                      <a:pt x="344" y="1"/>
                      <a:pt x="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2" name="Google Shape;1772;p60"/>
              <p:cNvSpPr/>
              <p:nvPr/>
            </p:nvSpPr>
            <p:spPr>
              <a:xfrm>
                <a:off x="-76015" y="2106022"/>
                <a:ext cx="171638" cy="238500"/>
              </a:xfrm>
              <a:custGeom>
                <a:avLst/>
                <a:gdLst/>
                <a:rect l="l" t="t" r="r" b="b"/>
                <a:pathLst>
                  <a:path w="5267" h="6669" extrusionOk="0">
                    <a:moveTo>
                      <a:pt x="0" y="0"/>
                    </a:moveTo>
                    <a:lnTo>
                      <a:pt x="7" y="155"/>
                    </a:lnTo>
                    <a:lnTo>
                      <a:pt x="405" y="6669"/>
                    </a:lnTo>
                    <a:lnTo>
                      <a:pt x="4862" y="6669"/>
                    </a:lnTo>
                    <a:lnTo>
                      <a:pt x="5260" y="155"/>
                    </a:lnTo>
                    <a:lnTo>
                      <a:pt x="5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3" name="Google Shape;1773;p60"/>
              <p:cNvSpPr/>
              <p:nvPr/>
            </p:nvSpPr>
            <p:spPr>
              <a:xfrm>
                <a:off x="-76015" y="2106022"/>
                <a:ext cx="171638" cy="5579"/>
              </a:xfrm>
              <a:custGeom>
                <a:avLst/>
                <a:gdLst/>
                <a:rect l="l" t="t" r="r" b="b"/>
                <a:pathLst>
                  <a:path w="5267" h="156" extrusionOk="0">
                    <a:moveTo>
                      <a:pt x="0" y="0"/>
                    </a:moveTo>
                    <a:lnTo>
                      <a:pt x="7" y="155"/>
                    </a:lnTo>
                    <a:lnTo>
                      <a:pt x="5260" y="155"/>
                    </a:lnTo>
                    <a:lnTo>
                      <a:pt x="5266" y="0"/>
                    </a:ln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4" name="Google Shape;1774;p60"/>
              <p:cNvSpPr/>
              <p:nvPr/>
            </p:nvSpPr>
            <p:spPr>
              <a:xfrm>
                <a:off x="-83481" y="2082420"/>
                <a:ext cx="186563" cy="23424"/>
              </a:xfrm>
              <a:custGeom>
                <a:avLst/>
                <a:gdLst/>
                <a:rect l="l" t="t" r="r" b="b"/>
                <a:pathLst>
                  <a:path w="5725" h="655" extrusionOk="0">
                    <a:moveTo>
                      <a:pt x="236" y="0"/>
                    </a:moveTo>
                    <a:cubicBezTo>
                      <a:pt x="108" y="0"/>
                      <a:pt x="0" y="108"/>
                      <a:pt x="0" y="243"/>
                    </a:cubicBezTo>
                    <a:lnTo>
                      <a:pt x="0" y="418"/>
                    </a:lnTo>
                    <a:cubicBezTo>
                      <a:pt x="0" y="547"/>
                      <a:pt x="108" y="654"/>
                      <a:pt x="236" y="654"/>
                    </a:cubicBezTo>
                    <a:lnTo>
                      <a:pt x="5489" y="654"/>
                    </a:lnTo>
                    <a:cubicBezTo>
                      <a:pt x="5624" y="654"/>
                      <a:pt x="5725" y="547"/>
                      <a:pt x="5725" y="418"/>
                    </a:cubicBezTo>
                    <a:lnTo>
                      <a:pt x="5725" y="243"/>
                    </a:lnTo>
                    <a:cubicBezTo>
                      <a:pt x="5725" y="108"/>
                      <a:pt x="5617" y="0"/>
                      <a:pt x="5489" y="0"/>
                    </a:cubicBezTo>
                    <a:close/>
                  </a:path>
                </a:pathLst>
              </a:custGeom>
              <a:solidFill>
                <a:srgbClr val="78614d">
                  <a:alpha val="5063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5" name="Google Shape;1775;p60"/>
              <p:cNvSpPr/>
              <p:nvPr/>
            </p:nvSpPr>
            <p:spPr>
              <a:xfrm>
                <a:off x="-20228" y="2041398"/>
                <a:ext cx="60254" cy="21708"/>
              </a:xfrm>
              <a:custGeom>
                <a:avLst/>
                <a:gdLst/>
                <a:rect l="l" t="t" r="r" b="b"/>
                <a:pathLst>
                  <a:path w="1849" h="607" fill="none" extrusionOk="0">
                    <a:moveTo>
                      <a:pt x="230" y="0"/>
                    </a:moveTo>
                    <a:lnTo>
                      <a:pt x="1613" y="0"/>
                    </a:lnTo>
                    <a:cubicBezTo>
                      <a:pt x="1741" y="0"/>
                      <a:pt x="1849" y="108"/>
                      <a:pt x="1849" y="236"/>
                    </a:cubicBezTo>
                    <a:lnTo>
                      <a:pt x="1849" y="607"/>
                    </a:lnTo>
                    <a:lnTo>
                      <a:pt x="1" y="607"/>
                    </a:lnTo>
                    <a:lnTo>
                      <a:pt x="1" y="236"/>
                    </a:lnTo>
                    <a:cubicBezTo>
                      <a:pt x="1" y="108"/>
                      <a:pt x="102" y="0"/>
                      <a:pt x="2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225" cap="flat" cmpd="sng">
                <a:solidFill>
                  <a:schemeClr val="accent2"/>
                </a:solidFill>
                <a:prstDash val="solid"/>
                <a:miter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6" name="Google Shape;1776;p60"/>
              <p:cNvSpPr/>
              <p:nvPr/>
            </p:nvSpPr>
            <p:spPr>
              <a:xfrm>
                <a:off x="-73604" y="2054881"/>
                <a:ext cx="166815" cy="27537"/>
              </a:xfrm>
              <a:custGeom>
                <a:avLst/>
                <a:gdLst/>
                <a:rect l="l" t="t" r="r" b="b"/>
                <a:pathLst>
                  <a:path w="5119" h="770" extrusionOk="0">
                    <a:moveTo>
                      <a:pt x="661" y="1"/>
                    </a:moveTo>
                    <a:cubicBezTo>
                      <a:pt x="297" y="1"/>
                      <a:pt x="0" y="345"/>
                      <a:pt x="0" y="769"/>
                    </a:cubicBezTo>
                    <a:lnTo>
                      <a:pt x="5118" y="769"/>
                    </a:lnTo>
                    <a:cubicBezTo>
                      <a:pt x="5118" y="345"/>
                      <a:pt x="4822" y="1"/>
                      <a:pt x="44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777" name="Google Shape;1777;p60"/>
          <p:cNvSpPr txBox="1">
            <a:spLocks noGrp="1"/>
          </p:cNvSpPr>
          <p:nvPr>
            <p:ph type="subTitle" idx="4294967295"/>
          </p:nvPr>
        </p:nvSpPr>
        <p:spPr>
          <a:xfrm>
            <a:off x="5431706" y="3279243"/>
            <a:ext cx="1409100" cy="764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8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50</a:t>
            </a:r>
            <a:r>
              <a:rPr lang="ko-KR" altLang="en-US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년이상</a:t>
            </a:r>
            <a:endParaRPr lang="ko-KR" altLang="en-US" sz="18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78" name="Google Shape;1778;p60"/>
          <p:cNvSpPr txBox="1">
            <a:spLocks noGrp="1"/>
          </p:cNvSpPr>
          <p:nvPr>
            <p:ph type="subTitle" idx="4294967295"/>
          </p:nvPr>
        </p:nvSpPr>
        <p:spPr>
          <a:xfrm>
            <a:off x="749864" y="3262821"/>
            <a:ext cx="1409100" cy="764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8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100</a:t>
            </a:r>
            <a:r>
              <a:rPr lang="ko-KR" altLang="en-US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년이상</a:t>
            </a:r>
            <a:endParaRPr lang="ko-KR" altLang="en-US" sz="18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79" name="Google Shape;1779;p60"/>
          <p:cNvSpPr txBox="1">
            <a:spLocks noGrp="1"/>
          </p:cNvSpPr>
          <p:nvPr>
            <p:ph type="subTitle" idx="4294967295"/>
          </p:nvPr>
        </p:nvSpPr>
        <p:spPr>
          <a:xfrm>
            <a:off x="2303257" y="3320299"/>
            <a:ext cx="1409100" cy="764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50</a:t>
            </a:r>
            <a:r>
              <a:rPr lang="ko-KR" altLang="en-US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년</a:t>
            </a:r>
            <a:r>
              <a:rPr lang="en-US" altLang="ko-KR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~80</a:t>
            </a:r>
            <a:r>
              <a:rPr lang="ko-KR" altLang="en-US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년</a:t>
            </a:r>
            <a:endParaRPr lang="ko-KR" altLang="en-US" sz="18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80" name="Google Shape;1780;p60"/>
          <p:cNvSpPr txBox="1">
            <a:spLocks noGrp="1"/>
          </p:cNvSpPr>
          <p:nvPr>
            <p:ph type="subTitle" idx="4294967295"/>
          </p:nvPr>
        </p:nvSpPr>
        <p:spPr>
          <a:xfrm>
            <a:off x="6995926" y="3262821"/>
            <a:ext cx="1409100" cy="764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8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30</a:t>
            </a:r>
            <a:r>
              <a:rPr lang="ko-KR" altLang="en-US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년</a:t>
            </a:r>
            <a:r>
              <a:rPr lang="en-US" altLang="ko-KR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~40</a:t>
            </a:r>
            <a:r>
              <a:rPr lang="ko-KR" altLang="en-US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년</a:t>
            </a:r>
            <a:endParaRPr lang="ko-KR" altLang="en-US" sz="18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81" name="Google Shape;1781;p60"/>
          <p:cNvSpPr txBox="1">
            <a:spLocks noGrp="1"/>
          </p:cNvSpPr>
          <p:nvPr>
            <p:ph type="subTitle" idx="4294967295"/>
          </p:nvPr>
        </p:nvSpPr>
        <p:spPr>
          <a:xfrm>
            <a:off x="3870950" y="3254610"/>
            <a:ext cx="1409100" cy="764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" sz="1800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80</a:t>
            </a:r>
            <a:r>
              <a:rPr lang="ko-KR" altLang="en-US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년</a:t>
            </a:r>
            <a:r>
              <a:rPr lang="en-US" altLang="ko-KR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~100</a:t>
            </a:r>
            <a:r>
              <a:rPr lang="ko-KR" altLang="en-US" sz="18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년</a:t>
            </a:r>
            <a:endParaRPr lang="ko-KR" altLang="en-US" sz="18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3"/>
          <p:cNvSpPr txBox="1">
            <a:spLocks noGrp="1"/>
          </p:cNvSpPr>
          <p:nvPr>
            <p:ph type="subTitle" idx="1"/>
          </p:nvPr>
        </p:nvSpPr>
        <p:spPr>
          <a:xfrm>
            <a:off x="450466" y="1227649"/>
            <a:ext cx="3993300" cy="460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1</a:t>
            </a:r>
            <a:r>
              <a:rPr lang="ko-KR" altLang="en-US"/>
              <a:t>인당 한달 쓰레기 배출량</a:t>
            </a:r>
            <a:endParaRPr lang="ko-KR" altLang="en-US"/>
          </a:p>
        </p:txBody>
      </p:sp>
      <p:sp>
        <p:nvSpPr>
          <p:cNvPr id="1271" name="Google Shape;1271;p53"/>
          <p:cNvSpPr txBox="1">
            <a:spLocks noGrp="1"/>
          </p:cNvSpPr>
          <p:nvPr>
            <p:ph type="title" idx="0"/>
          </p:nvPr>
        </p:nvSpPr>
        <p:spPr>
          <a:xfrm>
            <a:off x="450466" y="572949"/>
            <a:ext cx="3993300" cy="6276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30.41KG</a:t>
            </a:r>
            <a:endParaRPr lang="en-US" altLang="ko-KR"/>
          </a:p>
        </p:txBody>
      </p:sp>
      <p:sp>
        <p:nvSpPr>
          <p:cNvPr id="1272" name="Google Shape;1272;p53"/>
          <p:cNvSpPr txBox="1">
            <a:spLocks noGrp="1"/>
          </p:cNvSpPr>
          <p:nvPr>
            <p:ph type="title" idx="2"/>
          </p:nvPr>
        </p:nvSpPr>
        <p:spPr>
          <a:xfrm>
            <a:off x="450466" y="1944150"/>
            <a:ext cx="3993300" cy="6276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365KG</a:t>
            </a:r>
            <a:endParaRPr lang="en-US" altLang="ko-KR"/>
          </a:p>
        </p:txBody>
      </p:sp>
      <p:sp>
        <p:nvSpPr>
          <p:cNvPr id="1273" name="Google Shape;1273;p53"/>
          <p:cNvSpPr txBox="1">
            <a:spLocks noGrp="1"/>
          </p:cNvSpPr>
          <p:nvPr>
            <p:ph type="subTitle" idx="3"/>
          </p:nvPr>
        </p:nvSpPr>
        <p:spPr>
          <a:xfrm>
            <a:off x="450466" y="2598849"/>
            <a:ext cx="3993300" cy="460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1</a:t>
            </a:r>
            <a:r>
              <a:rPr lang="ko-KR" altLang="en-US"/>
              <a:t>인당 연간 쓰레기 배출량</a:t>
            </a:r>
            <a:endParaRPr lang="ko-KR" altLang="en-US"/>
          </a:p>
        </p:txBody>
      </p:sp>
      <p:sp>
        <p:nvSpPr>
          <p:cNvPr id="1274" name="Google Shape;1274;p53"/>
          <p:cNvSpPr txBox="1">
            <a:spLocks noGrp="1"/>
          </p:cNvSpPr>
          <p:nvPr>
            <p:ph type="title" idx="4"/>
          </p:nvPr>
        </p:nvSpPr>
        <p:spPr>
          <a:xfrm>
            <a:off x="450466" y="3315351"/>
            <a:ext cx="6111792" cy="6276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$23,000,000,000,000</a:t>
            </a:r>
            <a:endParaRPr lang="en-US" altLang="ko-KR"/>
          </a:p>
        </p:txBody>
      </p:sp>
      <p:sp>
        <p:nvSpPr>
          <p:cNvPr id="1275" name="Google Shape;1275;p53"/>
          <p:cNvSpPr txBox="1">
            <a:spLocks noGrp="1"/>
          </p:cNvSpPr>
          <p:nvPr>
            <p:ph type="subTitle" idx="5"/>
          </p:nvPr>
        </p:nvSpPr>
        <p:spPr>
          <a:xfrm>
            <a:off x="450466" y="3970049"/>
            <a:ext cx="4515672" cy="460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/>
              <a:t>23조 원</a:t>
            </a:r>
            <a:r>
              <a:rPr lang="en-US" altLang="ko-KR" sz="1800"/>
              <a:t>..</a:t>
            </a:r>
            <a:r>
              <a:rPr lang="ko-KR" altLang="en-US" sz="1800"/>
              <a:t>  점점 폐기물 발생량 증가 추세</a:t>
            </a:r>
            <a:endParaRPr lang="ko-KR" altLang="en-US" sz="1800"/>
          </a:p>
        </p:txBody>
      </p:sp>
      <p:grpSp>
        <p:nvGrpSpPr>
          <p:cNvPr id="1276" name="Google Shape;1276;p53"/>
          <p:cNvGrpSpPr/>
          <p:nvPr/>
        </p:nvGrpSpPr>
        <p:grpSpPr>
          <a:xfrm rot="2090491">
            <a:off x="7499610" y="2902523"/>
            <a:ext cx="785184" cy="1275353"/>
            <a:chOff x="1912719" y="1799531"/>
            <a:chExt cx="219313" cy="356196"/>
          </a:xfrm>
        </p:grpSpPr>
        <p:sp>
          <p:nvSpPr>
            <p:cNvPr id="1277" name="Google Shape;1277;p53"/>
            <p:cNvSpPr/>
            <p:nvPr/>
          </p:nvSpPr>
          <p:spPr>
            <a:xfrm>
              <a:off x="1912832" y="1799531"/>
              <a:ext cx="219086" cy="356194"/>
            </a:xfrm>
            <a:custGeom>
              <a:avLst/>
              <a:gdLst/>
              <a:rect l="l" t="t" r="r" b="b"/>
              <a:pathLst>
                <a:path w="6723" h="9960" extrusionOk="0">
                  <a:moveTo>
                    <a:pt x="3823" y="0"/>
                  </a:moveTo>
                  <a:lnTo>
                    <a:pt x="2158" y="317"/>
                  </a:lnTo>
                  <a:lnTo>
                    <a:pt x="2218" y="641"/>
                  </a:lnTo>
                  <a:lnTo>
                    <a:pt x="823" y="910"/>
                  </a:lnTo>
                  <a:cubicBezTo>
                    <a:pt x="560" y="958"/>
                    <a:pt x="371" y="1200"/>
                    <a:pt x="384" y="1470"/>
                  </a:cubicBezTo>
                  <a:lnTo>
                    <a:pt x="405" y="1956"/>
                  </a:lnTo>
                  <a:lnTo>
                    <a:pt x="182" y="2003"/>
                  </a:lnTo>
                  <a:lnTo>
                    <a:pt x="115" y="2009"/>
                  </a:lnTo>
                  <a:cubicBezTo>
                    <a:pt x="40" y="2023"/>
                    <a:pt x="0" y="2138"/>
                    <a:pt x="20" y="2259"/>
                  </a:cubicBezTo>
                  <a:lnTo>
                    <a:pt x="182" y="3082"/>
                  </a:lnTo>
                  <a:cubicBezTo>
                    <a:pt x="201" y="3195"/>
                    <a:pt x="272" y="3278"/>
                    <a:pt x="342" y="3278"/>
                  </a:cubicBezTo>
                  <a:cubicBezTo>
                    <a:pt x="347" y="3278"/>
                    <a:pt x="352" y="3278"/>
                    <a:pt x="357" y="3277"/>
                  </a:cubicBezTo>
                  <a:lnTo>
                    <a:pt x="486" y="3250"/>
                  </a:lnTo>
                  <a:lnTo>
                    <a:pt x="533" y="3243"/>
                  </a:lnTo>
                  <a:lnTo>
                    <a:pt x="829" y="4106"/>
                  </a:lnTo>
                  <a:lnTo>
                    <a:pt x="695" y="4127"/>
                  </a:lnTo>
                  <a:lnTo>
                    <a:pt x="2171" y="8408"/>
                  </a:lnTo>
                  <a:lnTo>
                    <a:pt x="2306" y="8381"/>
                  </a:lnTo>
                  <a:lnTo>
                    <a:pt x="2724" y="9588"/>
                  </a:lnTo>
                  <a:cubicBezTo>
                    <a:pt x="2797" y="9813"/>
                    <a:pt x="2979" y="9959"/>
                    <a:pt x="3170" y="9959"/>
                  </a:cubicBezTo>
                  <a:cubicBezTo>
                    <a:pt x="3174" y="9959"/>
                    <a:pt x="3178" y="9959"/>
                    <a:pt x="3183" y="9959"/>
                  </a:cubicBezTo>
                  <a:cubicBezTo>
                    <a:pt x="3479" y="9946"/>
                    <a:pt x="3985" y="9899"/>
                    <a:pt x="4787" y="9743"/>
                  </a:cubicBezTo>
                  <a:cubicBezTo>
                    <a:pt x="5590" y="9588"/>
                    <a:pt x="6075" y="9447"/>
                    <a:pt x="6352" y="9352"/>
                  </a:cubicBezTo>
                  <a:cubicBezTo>
                    <a:pt x="6541" y="9285"/>
                    <a:pt x="6655" y="9076"/>
                    <a:pt x="6648" y="8833"/>
                  </a:cubicBezTo>
                  <a:lnTo>
                    <a:pt x="6588" y="7559"/>
                  </a:lnTo>
                  <a:lnTo>
                    <a:pt x="6723" y="7532"/>
                  </a:lnTo>
                  <a:lnTo>
                    <a:pt x="6507" y="3014"/>
                  </a:lnTo>
                  <a:lnTo>
                    <a:pt x="6372" y="3041"/>
                  </a:lnTo>
                  <a:lnTo>
                    <a:pt x="6332" y="2131"/>
                  </a:lnTo>
                  <a:lnTo>
                    <a:pt x="6372" y="2124"/>
                  </a:lnTo>
                  <a:lnTo>
                    <a:pt x="6500" y="2097"/>
                  </a:lnTo>
                  <a:cubicBezTo>
                    <a:pt x="6581" y="2084"/>
                    <a:pt x="6622" y="1976"/>
                    <a:pt x="6595" y="1848"/>
                  </a:cubicBezTo>
                  <a:lnTo>
                    <a:pt x="6439" y="1025"/>
                  </a:lnTo>
                  <a:cubicBezTo>
                    <a:pt x="6414" y="912"/>
                    <a:pt x="6342" y="828"/>
                    <a:pt x="6273" y="828"/>
                  </a:cubicBezTo>
                  <a:cubicBezTo>
                    <a:pt x="6268" y="828"/>
                    <a:pt x="6262" y="829"/>
                    <a:pt x="6257" y="829"/>
                  </a:cubicBezTo>
                  <a:lnTo>
                    <a:pt x="6190" y="843"/>
                  </a:lnTo>
                  <a:lnTo>
                    <a:pt x="6062" y="870"/>
                  </a:lnTo>
                  <a:lnTo>
                    <a:pt x="5900" y="411"/>
                  </a:lnTo>
                  <a:cubicBezTo>
                    <a:pt x="5824" y="189"/>
                    <a:pt x="5617" y="43"/>
                    <a:pt x="5387" y="43"/>
                  </a:cubicBezTo>
                  <a:cubicBezTo>
                    <a:pt x="5352" y="43"/>
                    <a:pt x="5316" y="47"/>
                    <a:pt x="5280" y="54"/>
                  </a:cubicBezTo>
                  <a:lnTo>
                    <a:pt x="3884" y="324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278" name="Google Shape;1278;p53"/>
            <p:cNvGrpSpPr/>
            <p:nvPr/>
          </p:nvGrpSpPr>
          <p:grpSpPr>
            <a:xfrm rot="0">
              <a:off x="1912719" y="1799531"/>
              <a:ext cx="219313" cy="356196"/>
              <a:chOff x="1197503" y="1799531"/>
              <a:chExt cx="219313" cy="356196"/>
            </a:xfrm>
          </p:grpSpPr>
          <p:sp>
            <p:nvSpPr>
              <p:cNvPr id="1279" name="Google Shape;1279;p53"/>
              <p:cNvSpPr/>
              <p:nvPr/>
            </p:nvSpPr>
            <p:spPr>
              <a:xfrm>
                <a:off x="1209559" y="1800890"/>
                <a:ext cx="194287" cy="97524"/>
              </a:xfrm>
              <a:custGeom>
                <a:avLst/>
                <a:gdLst/>
                <a:rect l="l" t="t" r="r" b="b"/>
                <a:pathLst>
                  <a:path w="5962" h="2727" extrusionOk="0">
                    <a:moveTo>
                      <a:pt x="5014" y="1"/>
                    </a:moveTo>
                    <a:cubicBezTo>
                      <a:pt x="4982" y="1"/>
                      <a:pt x="4949" y="3"/>
                      <a:pt x="4916" y="9"/>
                    </a:cubicBezTo>
                    <a:lnTo>
                      <a:pt x="459" y="872"/>
                    </a:lnTo>
                    <a:cubicBezTo>
                      <a:pt x="190" y="920"/>
                      <a:pt x="1" y="1162"/>
                      <a:pt x="14" y="1432"/>
                    </a:cubicBezTo>
                    <a:lnTo>
                      <a:pt x="75" y="2727"/>
                    </a:lnTo>
                    <a:lnTo>
                      <a:pt x="5962" y="1594"/>
                    </a:lnTo>
                    <a:lnTo>
                      <a:pt x="5537" y="373"/>
                    </a:lnTo>
                    <a:cubicBezTo>
                      <a:pt x="5460" y="143"/>
                      <a:pt x="5243" y="1"/>
                      <a:pt x="5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0" name="Google Shape;1280;p53"/>
              <p:cNvSpPr/>
              <p:nvPr/>
            </p:nvSpPr>
            <p:spPr>
              <a:xfrm>
                <a:off x="1211775" y="1864870"/>
                <a:ext cx="202857" cy="290856"/>
              </a:xfrm>
              <a:custGeom>
                <a:avLst/>
                <a:gdLst/>
                <a:rect l="l" t="t" r="r" b="b"/>
                <a:pathLst>
                  <a:path w="6225" h="8133" extrusionOk="0">
                    <a:moveTo>
                      <a:pt x="5887" y="0"/>
                    </a:moveTo>
                    <a:lnTo>
                      <a:pt x="2940" y="567"/>
                    </a:lnTo>
                    <a:lnTo>
                      <a:pt x="0" y="1133"/>
                    </a:lnTo>
                    <a:lnTo>
                      <a:pt x="2293" y="7761"/>
                    </a:lnTo>
                    <a:cubicBezTo>
                      <a:pt x="2366" y="7979"/>
                      <a:pt x="2548" y="8132"/>
                      <a:pt x="2739" y="8132"/>
                    </a:cubicBezTo>
                    <a:cubicBezTo>
                      <a:pt x="2743" y="8132"/>
                      <a:pt x="2747" y="8132"/>
                      <a:pt x="2751" y="8132"/>
                    </a:cubicBezTo>
                    <a:cubicBezTo>
                      <a:pt x="3041" y="8119"/>
                      <a:pt x="3547" y="8072"/>
                      <a:pt x="4356" y="7916"/>
                    </a:cubicBezTo>
                    <a:cubicBezTo>
                      <a:pt x="5159" y="7761"/>
                      <a:pt x="5644" y="7620"/>
                      <a:pt x="5921" y="7519"/>
                    </a:cubicBezTo>
                    <a:cubicBezTo>
                      <a:pt x="6109" y="7458"/>
                      <a:pt x="6224" y="7249"/>
                      <a:pt x="6211" y="7006"/>
                    </a:cubicBezTo>
                    <a:lnTo>
                      <a:pt x="58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1" name="Google Shape;1281;p53"/>
              <p:cNvSpPr/>
              <p:nvPr/>
            </p:nvSpPr>
            <p:spPr>
              <a:xfrm>
                <a:off x="1220117" y="1907321"/>
                <a:ext cx="196698" cy="192939"/>
              </a:xfrm>
              <a:custGeom>
                <a:avLst/>
                <a:gdLst/>
                <a:rect l="l" t="t" r="r" b="b"/>
                <a:pathLst>
                  <a:path w="6036" h="5395" extrusionOk="0">
                    <a:moveTo>
                      <a:pt x="5820" y="0"/>
                    </a:moveTo>
                    <a:lnTo>
                      <a:pt x="1" y="1113"/>
                    </a:lnTo>
                    <a:lnTo>
                      <a:pt x="1484" y="5394"/>
                    </a:lnTo>
                    <a:lnTo>
                      <a:pt x="6035" y="4518"/>
                    </a:lnTo>
                    <a:lnTo>
                      <a:pt x="58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2" name="Google Shape;1282;p53"/>
              <p:cNvSpPr/>
              <p:nvPr/>
            </p:nvSpPr>
            <p:spPr>
              <a:xfrm>
                <a:off x="1268018" y="1799531"/>
                <a:ext cx="58266" cy="34010"/>
              </a:xfrm>
              <a:custGeom>
                <a:avLst/>
                <a:gdLst/>
                <a:rect l="l" t="t" r="r" b="b"/>
                <a:pathLst>
                  <a:path w="1788" h="951" extrusionOk="0">
                    <a:moveTo>
                      <a:pt x="1666" y="0"/>
                    </a:moveTo>
                    <a:lnTo>
                      <a:pt x="1" y="317"/>
                    </a:lnTo>
                    <a:lnTo>
                      <a:pt x="122" y="951"/>
                    </a:lnTo>
                    <a:lnTo>
                      <a:pt x="1787" y="627"/>
                    </a:lnTo>
                    <a:lnTo>
                      <a:pt x="16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3" name="Google Shape;1283;p53"/>
              <p:cNvSpPr/>
              <p:nvPr/>
            </p:nvSpPr>
            <p:spPr>
              <a:xfrm>
                <a:off x="1197503" y="1829143"/>
                <a:ext cx="216023" cy="87654"/>
              </a:xfrm>
              <a:custGeom>
                <a:avLst/>
                <a:gdLst/>
                <a:rect l="l" t="t" r="r" b="b"/>
                <a:pathLst>
                  <a:path w="6629" h="2451" extrusionOk="0">
                    <a:moveTo>
                      <a:pt x="6281" y="0"/>
                    </a:moveTo>
                    <a:cubicBezTo>
                      <a:pt x="6275" y="0"/>
                      <a:pt x="6270" y="1"/>
                      <a:pt x="6264" y="1"/>
                    </a:cubicBezTo>
                    <a:lnTo>
                      <a:pt x="6197" y="15"/>
                    </a:lnTo>
                    <a:lnTo>
                      <a:pt x="3196" y="588"/>
                    </a:lnTo>
                    <a:lnTo>
                      <a:pt x="189" y="1168"/>
                    </a:lnTo>
                    <a:lnTo>
                      <a:pt x="121" y="1181"/>
                    </a:lnTo>
                    <a:cubicBezTo>
                      <a:pt x="47" y="1195"/>
                      <a:pt x="0" y="1310"/>
                      <a:pt x="27" y="1431"/>
                    </a:cubicBezTo>
                    <a:lnTo>
                      <a:pt x="182" y="2254"/>
                    </a:lnTo>
                    <a:cubicBezTo>
                      <a:pt x="207" y="2367"/>
                      <a:pt x="279" y="2450"/>
                      <a:pt x="349" y="2450"/>
                    </a:cubicBezTo>
                    <a:cubicBezTo>
                      <a:pt x="354" y="2450"/>
                      <a:pt x="359" y="2450"/>
                      <a:pt x="364" y="2449"/>
                    </a:cubicBezTo>
                    <a:lnTo>
                      <a:pt x="492" y="2422"/>
                    </a:lnTo>
                    <a:lnTo>
                      <a:pt x="3439" y="1856"/>
                    </a:lnTo>
                    <a:lnTo>
                      <a:pt x="6379" y="1289"/>
                    </a:lnTo>
                    <a:lnTo>
                      <a:pt x="6507" y="1269"/>
                    </a:lnTo>
                    <a:cubicBezTo>
                      <a:pt x="6588" y="1256"/>
                      <a:pt x="6628" y="1141"/>
                      <a:pt x="6601" y="1020"/>
                    </a:cubicBezTo>
                    <a:lnTo>
                      <a:pt x="6446" y="197"/>
                    </a:lnTo>
                    <a:cubicBezTo>
                      <a:pt x="6427" y="84"/>
                      <a:pt x="6356" y="0"/>
                      <a:pt x="6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284" name="Google Shape;1284;p53"/>
          <p:cNvGrpSpPr/>
          <p:nvPr/>
        </p:nvGrpSpPr>
        <p:grpSpPr>
          <a:xfrm rot="21021054">
            <a:off x="5601507" y="1640327"/>
            <a:ext cx="1494066" cy="1439819"/>
            <a:chOff x="8793054" y="870151"/>
            <a:chExt cx="261515" cy="252019"/>
          </a:xfrm>
        </p:grpSpPr>
        <p:sp>
          <p:nvSpPr>
            <p:cNvPr id="1285" name="Google Shape;1285;p53"/>
            <p:cNvSpPr/>
            <p:nvPr/>
          </p:nvSpPr>
          <p:spPr>
            <a:xfrm>
              <a:off x="8793054" y="870151"/>
              <a:ext cx="261515" cy="252018"/>
            </a:xfrm>
            <a:custGeom>
              <a:avLst/>
              <a:gdLst/>
              <a:rect l="l" t="t" r="r" b="b"/>
              <a:pathLst>
                <a:path w="8025" h="7047" extrusionOk="0">
                  <a:moveTo>
                    <a:pt x="6724" y="0"/>
                  </a:moveTo>
                  <a:cubicBezTo>
                    <a:pt x="6724" y="0"/>
                    <a:pt x="5591" y="305"/>
                    <a:pt x="3513" y="305"/>
                  </a:cubicBezTo>
                  <a:cubicBezTo>
                    <a:pt x="2759" y="305"/>
                    <a:pt x="1879" y="265"/>
                    <a:pt x="884" y="155"/>
                  </a:cubicBezTo>
                  <a:cubicBezTo>
                    <a:pt x="884" y="155"/>
                    <a:pt x="621" y="884"/>
                    <a:pt x="608" y="1551"/>
                  </a:cubicBezTo>
                  <a:cubicBezTo>
                    <a:pt x="244" y="2003"/>
                    <a:pt x="1" y="2879"/>
                    <a:pt x="1" y="3891"/>
                  </a:cubicBezTo>
                  <a:cubicBezTo>
                    <a:pt x="1" y="5260"/>
                    <a:pt x="453" y="6386"/>
                    <a:pt x="1039" y="6534"/>
                  </a:cubicBezTo>
                  <a:cubicBezTo>
                    <a:pt x="1033" y="6534"/>
                    <a:pt x="1033" y="6541"/>
                    <a:pt x="1033" y="6541"/>
                  </a:cubicBezTo>
                  <a:cubicBezTo>
                    <a:pt x="1033" y="6541"/>
                    <a:pt x="2446" y="7047"/>
                    <a:pt x="4071" y="7047"/>
                  </a:cubicBezTo>
                  <a:cubicBezTo>
                    <a:pt x="5051" y="7047"/>
                    <a:pt x="6109" y="6862"/>
                    <a:pt x="6980" y="6271"/>
                  </a:cubicBezTo>
                  <a:cubicBezTo>
                    <a:pt x="8011" y="5570"/>
                    <a:pt x="8025" y="2772"/>
                    <a:pt x="6980" y="1470"/>
                  </a:cubicBezTo>
                  <a:lnTo>
                    <a:pt x="6724" y="0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286" name="Google Shape;1286;p53"/>
            <p:cNvGrpSpPr/>
            <p:nvPr/>
          </p:nvGrpSpPr>
          <p:grpSpPr>
            <a:xfrm rot="0">
              <a:off x="8793055" y="870151"/>
              <a:ext cx="261513" cy="252019"/>
              <a:chOff x="8040518" y="870151"/>
              <a:chExt cx="261513" cy="252019"/>
            </a:xfrm>
          </p:grpSpPr>
          <p:grpSp>
            <p:nvGrpSpPr>
              <p:cNvPr id="1287" name="Google Shape;1287;p53"/>
              <p:cNvGrpSpPr/>
              <p:nvPr/>
            </p:nvGrpSpPr>
            <p:grpSpPr>
              <a:xfrm rot="0">
                <a:off x="8040518" y="870151"/>
                <a:ext cx="261513" cy="252019"/>
                <a:chOff x="8040518" y="870151"/>
                <a:chExt cx="261513" cy="252019"/>
              </a:xfrm>
            </p:grpSpPr>
            <p:sp>
              <p:nvSpPr>
                <p:cNvPr id="1288" name="Google Shape;1288;p53"/>
                <p:cNvSpPr/>
                <p:nvPr/>
              </p:nvSpPr>
              <p:spPr>
                <a:xfrm>
                  <a:off x="8040518" y="914033"/>
                  <a:ext cx="76287" cy="190292"/>
                </a:xfrm>
                <a:custGeom>
                  <a:avLst/>
                  <a:gdLst/>
                  <a:rect l="l" t="t" r="r" b="b"/>
                  <a:pathLst>
                    <a:path w="2341" h="5321" extrusionOk="0">
                      <a:moveTo>
                        <a:pt x="1167" y="0"/>
                      </a:moveTo>
                      <a:cubicBezTo>
                        <a:pt x="520" y="0"/>
                        <a:pt x="0" y="1194"/>
                        <a:pt x="0" y="2664"/>
                      </a:cubicBezTo>
                      <a:cubicBezTo>
                        <a:pt x="0" y="4127"/>
                        <a:pt x="520" y="5321"/>
                        <a:pt x="1167" y="5321"/>
                      </a:cubicBezTo>
                      <a:cubicBezTo>
                        <a:pt x="1814" y="5321"/>
                        <a:pt x="2340" y="4127"/>
                        <a:pt x="2340" y="2664"/>
                      </a:cubicBezTo>
                      <a:cubicBezTo>
                        <a:pt x="2340" y="1194"/>
                        <a:pt x="1814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89" name="Google Shape;1289;p53"/>
                <p:cNvSpPr/>
                <p:nvPr/>
              </p:nvSpPr>
              <p:spPr>
                <a:xfrm>
                  <a:off x="8074147" y="922723"/>
                  <a:ext cx="227884" cy="199447"/>
                </a:xfrm>
                <a:custGeom>
                  <a:avLst/>
                  <a:gdLst/>
                  <a:rect l="l" t="t" r="r" b="b"/>
                  <a:pathLst>
                    <a:path w="6993" h="5577" extrusionOk="0">
                      <a:moveTo>
                        <a:pt x="5947" y="0"/>
                      </a:moveTo>
                      <a:cubicBezTo>
                        <a:pt x="4657" y="210"/>
                        <a:pt x="4020" y="424"/>
                        <a:pt x="2968" y="424"/>
                      </a:cubicBezTo>
                      <a:cubicBezTo>
                        <a:pt x="2326" y="424"/>
                        <a:pt x="1530" y="344"/>
                        <a:pt x="337" y="135"/>
                      </a:cubicBezTo>
                      <a:lnTo>
                        <a:pt x="337" y="135"/>
                      </a:lnTo>
                      <a:cubicBezTo>
                        <a:pt x="2272" y="3898"/>
                        <a:pt x="0" y="5071"/>
                        <a:pt x="0" y="5071"/>
                      </a:cubicBezTo>
                      <a:cubicBezTo>
                        <a:pt x="0" y="5071"/>
                        <a:pt x="1413" y="5577"/>
                        <a:pt x="3038" y="5577"/>
                      </a:cubicBezTo>
                      <a:cubicBezTo>
                        <a:pt x="4019" y="5577"/>
                        <a:pt x="5077" y="5392"/>
                        <a:pt x="5947" y="4801"/>
                      </a:cubicBezTo>
                      <a:cubicBezTo>
                        <a:pt x="6979" y="4100"/>
                        <a:pt x="6993" y="1302"/>
                        <a:pt x="5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0" name="Google Shape;1290;p53"/>
                <p:cNvSpPr/>
                <p:nvPr/>
              </p:nvSpPr>
              <p:spPr>
                <a:xfrm>
                  <a:off x="8060526" y="870151"/>
                  <a:ext cx="207452" cy="68700"/>
                </a:xfrm>
                <a:custGeom>
                  <a:avLst/>
                  <a:gdLst/>
                  <a:rect l="l" t="t" r="r" b="b"/>
                  <a:pathLst>
                    <a:path w="6366" h="1921" extrusionOk="0">
                      <a:moveTo>
                        <a:pt x="6109" y="0"/>
                      </a:moveTo>
                      <a:cubicBezTo>
                        <a:pt x="6109" y="0"/>
                        <a:pt x="4977" y="305"/>
                        <a:pt x="2899" y="305"/>
                      </a:cubicBezTo>
                      <a:cubicBezTo>
                        <a:pt x="2144" y="305"/>
                        <a:pt x="1265" y="265"/>
                        <a:pt x="270" y="155"/>
                      </a:cubicBezTo>
                      <a:cubicBezTo>
                        <a:pt x="270" y="155"/>
                        <a:pt x="14" y="884"/>
                        <a:pt x="0" y="1551"/>
                      </a:cubicBezTo>
                      <a:cubicBezTo>
                        <a:pt x="1370" y="1826"/>
                        <a:pt x="2507" y="1921"/>
                        <a:pt x="3423" y="1921"/>
                      </a:cubicBezTo>
                      <a:cubicBezTo>
                        <a:pt x="5423" y="1921"/>
                        <a:pt x="6365" y="1470"/>
                        <a:pt x="6365" y="1470"/>
                      </a:cubicBez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1291" name="Google Shape;1291;p53"/>
              <p:cNvSpPr/>
              <p:nvPr/>
            </p:nvSpPr>
            <p:spPr>
              <a:xfrm>
                <a:off x="8046025" y="952371"/>
                <a:ext cx="50999" cy="131213"/>
              </a:xfrm>
              <a:custGeom>
                <a:avLst/>
                <a:gdLst/>
                <a:rect l="l" t="t" r="r" b="b"/>
                <a:pathLst>
                  <a:path w="1565" h="3669" extrusionOk="0">
                    <a:moveTo>
                      <a:pt x="782" y="1"/>
                    </a:moveTo>
                    <a:cubicBezTo>
                      <a:pt x="351" y="1"/>
                      <a:pt x="0" y="823"/>
                      <a:pt x="0" y="1835"/>
                    </a:cubicBezTo>
                    <a:cubicBezTo>
                      <a:pt x="0" y="2846"/>
                      <a:pt x="351" y="3669"/>
                      <a:pt x="782" y="3669"/>
                    </a:cubicBezTo>
                    <a:cubicBezTo>
                      <a:pt x="1214" y="3669"/>
                      <a:pt x="1564" y="2846"/>
                      <a:pt x="1564" y="1835"/>
                    </a:cubicBezTo>
                    <a:cubicBezTo>
                      <a:pt x="1564" y="823"/>
                      <a:pt x="1214" y="1"/>
                      <a:pt x="7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292" name="Google Shape;1292;p53"/>
              <p:cNvGrpSpPr/>
              <p:nvPr/>
            </p:nvGrpSpPr>
            <p:grpSpPr>
              <a:xfrm rot="0">
                <a:off x="8042929" y="886316"/>
                <a:ext cx="226802" cy="209823"/>
                <a:chOff x="8042929" y="886316"/>
                <a:chExt cx="226802" cy="209823"/>
              </a:xfrm>
            </p:grpSpPr>
            <p:sp>
              <p:nvSpPr>
                <p:cNvPr id="1293" name="Google Shape;1293;p53"/>
                <p:cNvSpPr/>
                <p:nvPr/>
              </p:nvSpPr>
              <p:spPr>
                <a:xfrm>
                  <a:off x="8058766" y="886495"/>
                  <a:ext cx="116468" cy="63514"/>
                </a:xfrm>
                <a:custGeom>
                  <a:avLst/>
                  <a:gdLst/>
                  <a:rect l="l" t="t" r="r" b="b"/>
                  <a:pathLst>
                    <a:path w="3574" h="1776" extrusionOk="0">
                      <a:moveTo>
                        <a:pt x="3275" y="0"/>
                      </a:moveTo>
                      <a:cubicBezTo>
                        <a:pt x="3271" y="0"/>
                        <a:pt x="3267" y="1"/>
                        <a:pt x="3264" y="2"/>
                      </a:cubicBezTo>
                      <a:cubicBezTo>
                        <a:pt x="3237" y="9"/>
                        <a:pt x="3223" y="29"/>
                        <a:pt x="3230" y="56"/>
                      </a:cubicBezTo>
                      <a:cubicBezTo>
                        <a:pt x="3230" y="69"/>
                        <a:pt x="3473" y="1101"/>
                        <a:pt x="2846" y="1512"/>
                      </a:cubicBezTo>
                      <a:cubicBezTo>
                        <a:pt x="2660" y="1636"/>
                        <a:pt x="2347" y="1680"/>
                        <a:pt x="1996" y="1680"/>
                      </a:cubicBezTo>
                      <a:cubicBezTo>
                        <a:pt x="1146" y="1680"/>
                        <a:pt x="75" y="1423"/>
                        <a:pt x="61" y="1418"/>
                      </a:cubicBezTo>
                      <a:cubicBezTo>
                        <a:pt x="56" y="1417"/>
                        <a:pt x="52" y="1416"/>
                        <a:pt x="48" y="1416"/>
                      </a:cubicBezTo>
                      <a:cubicBezTo>
                        <a:pt x="27" y="1416"/>
                        <a:pt x="12" y="1429"/>
                        <a:pt x="7" y="1451"/>
                      </a:cubicBezTo>
                      <a:cubicBezTo>
                        <a:pt x="0" y="1478"/>
                        <a:pt x="14" y="1499"/>
                        <a:pt x="41" y="1505"/>
                      </a:cubicBezTo>
                      <a:cubicBezTo>
                        <a:pt x="101" y="1526"/>
                        <a:pt x="1137" y="1774"/>
                        <a:pt x="1993" y="1775"/>
                      </a:cubicBezTo>
                      <a:lnTo>
                        <a:pt x="1993" y="1775"/>
                      </a:lnTo>
                      <a:cubicBezTo>
                        <a:pt x="2362" y="1775"/>
                        <a:pt x="2698" y="1728"/>
                        <a:pt x="2900" y="1593"/>
                      </a:cubicBezTo>
                      <a:cubicBezTo>
                        <a:pt x="3574" y="1141"/>
                        <a:pt x="3331" y="76"/>
                        <a:pt x="3318" y="35"/>
                      </a:cubicBezTo>
                      <a:cubicBezTo>
                        <a:pt x="3312" y="13"/>
                        <a:pt x="3293" y="0"/>
                        <a:pt x="3275" y="0"/>
                      </a:cubicBezTo>
                      <a:close/>
                      <a:moveTo>
                        <a:pt x="1993" y="1775"/>
                      </a:moveTo>
                      <a:cubicBezTo>
                        <a:pt x="1992" y="1775"/>
                        <a:pt x="1990" y="1775"/>
                        <a:pt x="1989" y="1775"/>
                      </a:cubicBezTo>
                      <a:lnTo>
                        <a:pt x="1996" y="1775"/>
                      </a:lnTo>
                      <a:cubicBezTo>
                        <a:pt x="1995" y="1775"/>
                        <a:pt x="1994" y="1775"/>
                        <a:pt x="1993" y="177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4" name="Google Shape;1294;p53"/>
                <p:cNvSpPr/>
                <p:nvPr/>
              </p:nvSpPr>
              <p:spPr>
                <a:xfrm>
                  <a:off x="8174771" y="886316"/>
                  <a:ext cx="94960" cy="60296"/>
                </a:xfrm>
                <a:custGeom>
                  <a:avLst/>
                  <a:gdLst/>
                  <a:rect l="l" t="t" r="r" b="b"/>
                  <a:pathLst>
                    <a:path w="2914" h="1686" extrusionOk="0">
                      <a:moveTo>
                        <a:pt x="216" y="0"/>
                      </a:moveTo>
                      <a:cubicBezTo>
                        <a:pt x="189" y="0"/>
                        <a:pt x="162" y="20"/>
                        <a:pt x="162" y="40"/>
                      </a:cubicBezTo>
                      <a:cubicBezTo>
                        <a:pt x="155" y="94"/>
                        <a:pt x="0" y="1322"/>
                        <a:pt x="675" y="1605"/>
                      </a:cubicBezTo>
                      <a:cubicBezTo>
                        <a:pt x="816" y="1665"/>
                        <a:pt x="992" y="1686"/>
                        <a:pt x="1187" y="1686"/>
                      </a:cubicBezTo>
                      <a:cubicBezTo>
                        <a:pt x="1902" y="1686"/>
                        <a:pt x="2826" y="1376"/>
                        <a:pt x="2873" y="1362"/>
                      </a:cubicBezTo>
                      <a:cubicBezTo>
                        <a:pt x="2900" y="1349"/>
                        <a:pt x="2913" y="1322"/>
                        <a:pt x="2907" y="1301"/>
                      </a:cubicBezTo>
                      <a:cubicBezTo>
                        <a:pt x="2897" y="1282"/>
                        <a:pt x="2883" y="1269"/>
                        <a:pt x="2866" y="1269"/>
                      </a:cubicBezTo>
                      <a:cubicBezTo>
                        <a:pt x="2860" y="1269"/>
                        <a:pt x="2853" y="1271"/>
                        <a:pt x="2846" y="1274"/>
                      </a:cubicBezTo>
                      <a:cubicBezTo>
                        <a:pt x="2835" y="1274"/>
                        <a:pt x="1890" y="1593"/>
                        <a:pt x="1187" y="1593"/>
                      </a:cubicBezTo>
                      <a:cubicBezTo>
                        <a:pt x="1004" y="1593"/>
                        <a:pt x="838" y="1571"/>
                        <a:pt x="708" y="1517"/>
                      </a:cubicBezTo>
                      <a:cubicBezTo>
                        <a:pt x="102" y="1261"/>
                        <a:pt x="250" y="67"/>
                        <a:pt x="250" y="54"/>
                      </a:cubicBezTo>
                      <a:cubicBezTo>
                        <a:pt x="257" y="27"/>
                        <a:pt x="236" y="7"/>
                        <a:pt x="21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5" name="Google Shape;1295;p53"/>
                <p:cNvSpPr/>
                <p:nvPr/>
              </p:nvSpPr>
              <p:spPr>
                <a:xfrm>
                  <a:off x="8144010" y="889428"/>
                  <a:ext cx="11243" cy="12088"/>
                </a:xfrm>
                <a:custGeom>
                  <a:avLst/>
                  <a:gdLst/>
                  <a:rect l="l" t="t" r="r" b="b"/>
                  <a:pathLst>
                    <a:path w="345" h="338" extrusionOk="0">
                      <a:moveTo>
                        <a:pt x="176" y="1"/>
                      </a:moveTo>
                      <a:cubicBezTo>
                        <a:pt x="81" y="1"/>
                        <a:pt x="0" y="75"/>
                        <a:pt x="0" y="169"/>
                      </a:cubicBezTo>
                      <a:cubicBezTo>
                        <a:pt x="0" y="264"/>
                        <a:pt x="81" y="338"/>
                        <a:pt x="176" y="338"/>
                      </a:cubicBezTo>
                      <a:cubicBezTo>
                        <a:pt x="263" y="338"/>
                        <a:pt x="344" y="264"/>
                        <a:pt x="344" y="169"/>
                      </a:cubicBezTo>
                      <a:cubicBezTo>
                        <a:pt x="344" y="75"/>
                        <a:pt x="263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6" name="Google Shape;1296;p53"/>
                <p:cNvSpPr/>
                <p:nvPr/>
              </p:nvSpPr>
              <p:spPr>
                <a:xfrm>
                  <a:off x="8138503" y="922473"/>
                  <a:ext cx="11243" cy="12338"/>
                </a:xfrm>
                <a:custGeom>
                  <a:avLst/>
                  <a:gdLst/>
                  <a:rect l="l" t="t" r="r" b="b"/>
                  <a:pathLst>
                    <a:path w="345" h="345" extrusionOk="0">
                      <a:moveTo>
                        <a:pt x="169" y="0"/>
                      </a:moveTo>
                      <a:cubicBezTo>
                        <a:pt x="82" y="0"/>
                        <a:pt x="1" y="81"/>
                        <a:pt x="1" y="169"/>
                      </a:cubicBezTo>
                      <a:cubicBezTo>
                        <a:pt x="1" y="263"/>
                        <a:pt x="82" y="344"/>
                        <a:pt x="169" y="344"/>
                      </a:cubicBezTo>
                      <a:cubicBezTo>
                        <a:pt x="264" y="344"/>
                        <a:pt x="345" y="263"/>
                        <a:pt x="345" y="169"/>
                      </a:cubicBezTo>
                      <a:cubicBezTo>
                        <a:pt x="345" y="81"/>
                        <a:pt x="264" y="0"/>
                        <a:pt x="1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7" name="Google Shape;1297;p53"/>
                <p:cNvSpPr/>
                <p:nvPr/>
              </p:nvSpPr>
              <p:spPr>
                <a:xfrm>
                  <a:off x="8111262" y="901480"/>
                  <a:ext cx="11015" cy="12338"/>
                </a:xfrm>
                <a:custGeom>
                  <a:avLst/>
                  <a:gdLst/>
                  <a:rect l="l" t="t" r="r" b="b"/>
                  <a:pathLst>
                    <a:path w="338" h="345" extrusionOk="0">
                      <a:moveTo>
                        <a:pt x="169" y="1"/>
                      </a:moveTo>
                      <a:cubicBezTo>
                        <a:pt x="75" y="1"/>
                        <a:pt x="1" y="82"/>
                        <a:pt x="1" y="176"/>
                      </a:cubicBezTo>
                      <a:cubicBezTo>
                        <a:pt x="1" y="264"/>
                        <a:pt x="75" y="345"/>
                        <a:pt x="169" y="345"/>
                      </a:cubicBezTo>
                      <a:cubicBezTo>
                        <a:pt x="264" y="345"/>
                        <a:pt x="338" y="264"/>
                        <a:pt x="338" y="176"/>
                      </a:cubicBezTo>
                      <a:cubicBezTo>
                        <a:pt x="338" y="82"/>
                        <a:pt x="264" y="1"/>
                        <a:pt x="16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8" name="Google Shape;1298;p53"/>
                <p:cNvSpPr/>
                <p:nvPr/>
              </p:nvSpPr>
              <p:spPr>
                <a:xfrm>
                  <a:off x="8192563" y="889428"/>
                  <a:ext cx="11015" cy="12088"/>
                </a:xfrm>
                <a:custGeom>
                  <a:avLst/>
                  <a:gdLst/>
                  <a:rect l="l" t="t" r="r" b="b"/>
                  <a:pathLst>
                    <a:path w="338" h="338" extrusionOk="0">
                      <a:moveTo>
                        <a:pt x="169" y="1"/>
                      </a:moveTo>
                      <a:cubicBezTo>
                        <a:pt x="75" y="1"/>
                        <a:pt x="1" y="75"/>
                        <a:pt x="1" y="169"/>
                      </a:cubicBezTo>
                      <a:cubicBezTo>
                        <a:pt x="1" y="264"/>
                        <a:pt x="75" y="338"/>
                        <a:pt x="169" y="338"/>
                      </a:cubicBezTo>
                      <a:cubicBezTo>
                        <a:pt x="264" y="338"/>
                        <a:pt x="338" y="264"/>
                        <a:pt x="338" y="169"/>
                      </a:cubicBezTo>
                      <a:cubicBezTo>
                        <a:pt x="338" y="75"/>
                        <a:pt x="264" y="1"/>
                        <a:pt x="16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9" name="Google Shape;1299;p53"/>
                <p:cNvSpPr/>
                <p:nvPr/>
              </p:nvSpPr>
              <p:spPr>
                <a:xfrm>
                  <a:off x="8198070" y="922473"/>
                  <a:ext cx="11015" cy="12338"/>
                </a:xfrm>
                <a:custGeom>
                  <a:avLst/>
                  <a:gdLst/>
                  <a:rect l="l" t="t" r="r" b="b"/>
                  <a:pathLst>
                    <a:path w="338" h="345" extrusionOk="0">
                      <a:moveTo>
                        <a:pt x="169" y="0"/>
                      </a:moveTo>
                      <a:cubicBezTo>
                        <a:pt x="74" y="0"/>
                        <a:pt x="0" y="81"/>
                        <a:pt x="0" y="169"/>
                      </a:cubicBezTo>
                      <a:cubicBezTo>
                        <a:pt x="0" y="263"/>
                        <a:pt x="74" y="344"/>
                        <a:pt x="169" y="344"/>
                      </a:cubicBezTo>
                      <a:cubicBezTo>
                        <a:pt x="263" y="344"/>
                        <a:pt x="337" y="263"/>
                        <a:pt x="337" y="169"/>
                      </a:cubicBezTo>
                      <a:cubicBezTo>
                        <a:pt x="337" y="81"/>
                        <a:pt x="263" y="0"/>
                        <a:pt x="1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00" name="Google Shape;1300;p53"/>
                <p:cNvSpPr/>
                <p:nvPr/>
              </p:nvSpPr>
              <p:spPr>
                <a:xfrm>
                  <a:off x="8225508" y="901480"/>
                  <a:ext cx="11047" cy="12338"/>
                </a:xfrm>
                <a:custGeom>
                  <a:avLst/>
                  <a:gdLst/>
                  <a:rect l="l" t="t" r="r" b="b"/>
                  <a:pathLst>
                    <a:path w="339" h="345" extrusionOk="0">
                      <a:moveTo>
                        <a:pt x="170" y="1"/>
                      </a:moveTo>
                      <a:cubicBezTo>
                        <a:pt x="75" y="1"/>
                        <a:pt x="1" y="82"/>
                        <a:pt x="1" y="176"/>
                      </a:cubicBezTo>
                      <a:cubicBezTo>
                        <a:pt x="1" y="264"/>
                        <a:pt x="75" y="345"/>
                        <a:pt x="170" y="345"/>
                      </a:cubicBezTo>
                      <a:cubicBezTo>
                        <a:pt x="264" y="345"/>
                        <a:pt x="338" y="264"/>
                        <a:pt x="338" y="176"/>
                      </a:cubicBezTo>
                      <a:cubicBezTo>
                        <a:pt x="338" y="82"/>
                        <a:pt x="264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01" name="Google Shape;1301;p53"/>
                <p:cNvSpPr/>
                <p:nvPr/>
              </p:nvSpPr>
              <p:spPr>
                <a:xfrm>
                  <a:off x="8089527" y="1059732"/>
                  <a:ext cx="20237" cy="16630"/>
                </a:xfrm>
                <a:custGeom>
                  <a:avLst/>
                  <a:gdLst/>
                  <a:rect l="l" t="t" r="r" b="b"/>
                  <a:pathLst>
                    <a:path w="621" h="465" extrusionOk="0">
                      <a:moveTo>
                        <a:pt x="485" y="0"/>
                      </a:moveTo>
                      <a:cubicBezTo>
                        <a:pt x="472" y="0"/>
                        <a:pt x="460" y="8"/>
                        <a:pt x="452" y="19"/>
                      </a:cubicBezTo>
                      <a:cubicBezTo>
                        <a:pt x="438" y="40"/>
                        <a:pt x="438" y="73"/>
                        <a:pt x="465" y="87"/>
                      </a:cubicBezTo>
                      <a:cubicBezTo>
                        <a:pt x="499" y="107"/>
                        <a:pt x="519" y="147"/>
                        <a:pt x="526" y="195"/>
                      </a:cubicBezTo>
                      <a:cubicBezTo>
                        <a:pt x="526" y="242"/>
                        <a:pt x="513" y="289"/>
                        <a:pt x="486" y="316"/>
                      </a:cubicBezTo>
                      <a:cubicBezTo>
                        <a:pt x="450" y="356"/>
                        <a:pt x="402" y="372"/>
                        <a:pt x="350" y="372"/>
                      </a:cubicBezTo>
                      <a:cubicBezTo>
                        <a:pt x="255" y="372"/>
                        <a:pt x="147" y="319"/>
                        <a:pt x="81" y="276"/>
                      </a:cubicBezTo>
                      <a:cubicBezTo>
                        <a:pt x="73" y="267"/>
                        <a:pt x="62" y="263"/>
                        <a:pt x="51" y="263"/>
                      </a:cubicBezTo>
                      <a:cubicBezTo>
                        <a:pt x="36" y="263"/>
                        <a:pt x="21" y="271"/>
                        <a:pt x="14" y="282"/>
                      </a:cubicBezTo>
                      <a:cubicBezTo>
                        <a:pt x="0" y="303"/>
                        <a:pt x="7" y="336"/>
                        <a:pt x="27" y="350"/>
                      </a:cubicBezTo>
                      <a:cubicBezTo>
                        <a:pt x="122" y="410"/>
                        <a:pt x="243" y="464"/>
                        <a:pt x="351" y="464"/>
                      </a:cubicBezTo>
                      <a:cubicBezTo>
                        <a:pt x="425" y="464"/>
                        <a:pt x="499" y="444"/>
                        <a:pt x="553" y="383"/>
                      </a:cubicBezTo>
                      <a:cubicBezTo>
                        <a:pt x="600" y="330"/>
                        <a:pt x="620" y="262"/>
                        <a:pt x="614" y="188"/>
                      </a:cubicBezTo>
                      <a:cubicBezTo>
                        <a:pt x="607" y="114"/>
                        <a:pt x="573" y="46"/>
                        <a:pt x="513" y="13"/>
                      </a:cubicBezTo>
                      <a:cubicBezTo>
                        <a:pt x="504" y="4"/>
                        <a:pt x="494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02" name="Google Shape;1302;p53"/>
                <p:cNvSpPr/>
                <p:nvPr/>
              </p:nvSpPr>
              <p:spPr>
                <a:xfrm>
                  <a:off x="8104223" y="1015064"/>
                  <a:ext cx="10363" cy="20528"/>
                </a:xfrm>
                <a:custGeom>
                  <a:avLst/>
                  <a:gdLst/>
                  <a:rect l="l" t="t" r="r" b="b"/>
                  <a:pathLst>
                    <a:path w="318" h="574" extrusionOk="0">
                      <a:moveTo>
                        <a:pt x="156" y="1"/>
                      </a:moveTo>
                      <a:cubicBezTo>
                        <a:pt x="129" y="1"/>
                        <a:pt x="109" y="21"/>
                        <a:pt x="109" y="48"/>
                      </a:cubicBezTo>
                      <a:cubicBezTo>
                        <a:pt x="109" y="75"/>
                        <a:pt x="129" y="88"/>
                        <a:pt x="156" y="88"/>
                      </a:cubicBezTo>
                      <a:lnTo>
                        <a:pt x="163" y="88"/>
                      </a:lnTo>
                      <a:cubicBezTo>
                        <a:pt x="203" y="88"/>
                        <a:pt x="217" y="176"/>
                        <a:pt x="223" y="223"/>
                      </a:cubicBezTo>
                      <a:cubicBezTo>
                        <a:pt x="223" y="291"/>
                        <a:pt x="223" y="358"/>
                        <a:pt x="196" y="419"/>
                      </a:cubicBezTo>
                      <a:cubicBezTo>
                        <a:pt x="183" y="446"/>
                        <a:pt x="156" y="466"/>
                        <a:pt x="129" y="473"/>
                      </a:cubicBezTo>
                      <a:cubicBezTo>
                        <a:pt x="122" y="476"/>
                        <a:pt x="114" y="478"/>
                        <a:pt x="105" y="478"/>
                      </a:cubicBezTo>
                      <a:cubicBezTo>
                        <a:pt x="95" y="478"/>
                        <a:pt x="85" y="476"/>
                        <a:pt x="75" y="473"/>
                      </a:cubicBezTo>
                      <a:cubicBezTo>
                        <a:pt x="68" y="468"/>
                        <a:pt x="61" y="466"/>
                        <a:pt x="53" y="466"/>
                      </a:cubicBezTo>
                      <a:cubicBezTo>
                        <a:pt x="38" y="466"/>
                        <a:pt x="23" y="475"/>
                        <a:pt x="14" y="493"/>
                      </a:cubicBezTo>
                      <a:cubicBezTo>
                        <a:pt x="1" y="513"/>
                        <a:pt x="8" y="540"/>
                        <a:pt x="35" y="554"/>
                      </a:cubicBezTo>
                      <a:cubicBezTo>
                        <a:pt x="55" y="567"/>
                        <a:pt x="82" y="574"/>
                        <a:pt x="102" y="574"/>
                      </a:cubicBezTo>
                      <a:lnTo>
                        <a:pt x="102" y="567"/>
                      </a:lnTo>
                      <a:cubicBezTo>
                        <a:pt x="122" y="567"/>
                        <a:pt x="136" y="567"/>
                        <a:pt x="156" y="560"/>
                      </a:cubicBezTo>
                      <a:cubicBezTo>
                        <a:pt x="203" y="547"/>
                        <a:pt x="250" y="506"/>
                        <a:pt x="277" y="459"/>
                      </a:cubicBezTo>
                      <a:cubicBezTo>
                        <a:pt x="318" y="385"/>
                        <a:pt x="318" y="291"/>
                        <a:pt x="311" y="223"/>
                      </a:cubicBezTo>
                      <a:cubicBezTo>
                        <a:pt x="311" y="189"/>
                        <a:pt x="304" y="136"/>
                        <a:pt x="284" y="82"/>
                      </a:cubicBezTo>
                      <a:cubicBezTo>
                        <a:pt x="250" y="28"/>
                        <a:pt x="210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03" name="Google Shape;1303;p53"/>
                <p:cNvSpPr/>
                <p:nvPr/>
              </p:nvSpPr>
              <p:spPr>
                <a:xfrm>
                  <a:off x="8101812" y="979873"/>
                  <a:ext cx="9255" cy="20993"/>
                </a:xfrm>
                <a:custGeom>
                  <a:avLst/>
                  <a:gdLst/>
                  <a:rect l="l" t="t" r="r" b="b"/>
                  <a:pathLst>
                    <a:path w="284" h="587" extrusionOk="0">
                      <a:moveTo>
                        <a:pt x="88" y="0"/>
                      </a:moveTo>
                      <a:cubicBezTo>
                        <a:pt x="48" y="0"/>
                        <a:pt x="21" y="20"/>
                        <a:pt x="7" y="54"/>
                      </a:cubicBezTo>
                      <a:cubicBezTo>
                        <a:pt x="1" y="74"/>
                        <a:pt x="7" y="101"/>
                        <a:pt x="34" y="115"/>
                      </a:cubicBezTo>
                      <a:cubicBezTo>
                        <a:pt x="40" y="117"/>
                        <a:pt x="45" y="117"/>
                        <a:pt x="50" y="117"/>
                      </a:cubicBezTo>
                      <a:cubicBezTo>
                        <a:pt x="67" y="117"/>
                        <a:pt x="83" y="110"/>
                        <a:pt x="88" y="95"/>
                      </a:cubicBezTo>
                      <a:cubicBezTo>
                        <a:pt x="102" y="95"/>
                        <a:pt x="129" y="115"/>
                        <a:pt x="142" y="135"/>
                      </a:cubicBezTo>
                      <a:cubicBezTo>
                        <a:pt x="190" y="263"/>
                        <a:pt x="156" y="412"/>
                        <a:pt x="68" y="513"/>
                      </a:cubicBezTo>
                      <a:cubicBezTo>
                        <a:pt x="55" y="526"/>
                        <a:pt x="55" y="560"/>
                        <a:pt x="75" y="573"/>
                      </a:cubicBezTo>
                      <a:cubicBezTo>
                        <a:pt x="82" y="580"/>
                        <a:pt x="95" y="587"/>
                        <a:pt x="102" y="587"/>
                      </a:cubicBezTo>
                      <a:cubicBezTo>
                        <a:pt x="115" y="587"/>
                        <a:pt x="129" y="580"/>
                        <a:pt x="136" y="573"/>
                      </a:cubicBezTo>
                      <a:cubicBezTo>
                        <a:pt x="250" y="445"/>
                        <a:pt x="284" y="263"/>
                        <a:pt x="223" y="101"/>
                      </a:cubicBezTo>
                      <a:cubicBezTo>
                        <a:pt x="203" y="47"/>
                        <a:pt x="142" y="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04" name="Google Shape;1304;p53"/>
                <p:cNvSpPr/>
                <p:nvPr/>
              </p:nvSpPr>
              <p:spPr>
                <a:xfrm>
                  <a:off x="8092362" y="954982"/>
                  <a:ext cx="6843" cy="14806"/>
                </a:xfrm>
                <a:custGeom>
                  <a:avLst/>
                  <a:gdLst/>
                  <a:rect l="l" t="t" r="r" b="b"/>
                  <a:pathLst>
                    <a:path w="210" h="414" extrusionOk="0">
                      <a:moveTo>
                        <a:pt x="46" y="0"/>
                      </a:moveTo>
                      <a:cubicBezTo>
                        <a:pt x="28" y="0"/>
                        <a:pt x="8" y="18"/>
                        <a:pt x="8" y="35"/>
                      </a:cubicBezTo>
                      <a:cubicBezTo>
                        <a:pt x="1" y="62"/>
                        <a:pt x="21" y="89"/>
                        <a:pt x="41" y="89"/>
                      </a:cubicBezTo>
                      <a:cubicBezTo>
                        <a:pt x="82" y="96"/>
                        <a:pt x="109" y="143"/>
                        <a:pt x="115" y="184"/>
                      </a:cubicBezTo>
                      <a:cubicBezTo>
                        <a:pt x="122" y="244"/>
                        <a:pt x="95" y="298"/>
                        <a:pt x="75" y="352"/>
                      </a:cubicBezTo>
                      <a:cubicBezTo>
                        <a:pt x="68" y="379"/>
                        <a:pt x="75" y="406"/>
                        <a:pt x="102" y="413"/>
                      </a:cubicBezTo>
                      <a:lnTo>
                        <a:pt x="115" y="413"/>
                      </a:lnTo>
                      <a:cubicBezTo>
                        <a:pt x="136" y="413"/>
                        <a:pt x="156" y="406"/>
                        <a:pt x="163" y="386"/>
                      </a:cubicBezTo>
                      <a:cubicBezTo>
                        <a:pt x="183" y="325"/>
                        <a:pt x="210" y="258"/>
                        <a:pt x="210" y="177"/>
                      </a:cubicBezTo>
                      <a:cubicBezTo>
                        <a:pt x="203" y="103"/>
                        <a:pt x="149" y="15"/>
                        <a:pt x="55" y="2"/>
                      </a:cubicBezTo>
                      <a:cubicBezTo>
                        <a:pt x="52" y="1"/>
                        <a:pt x="49" y="0"/>
                        <a:pt x="4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05" name="Google Shape;1305;p53"/>
                <p:cNvSpPr/>
                <p:nvPr/>
              </p:nvSpPr>
              <p:spPr>
                <a:xfrm>
                  <a:off x="8072159" y="1084051"/>
                  <a:ext cx="17174" cy="12088"/>
                </a:xfrm>
                <a:custGeom>
                  <a:avLst/>
                  <a:gdLst/>
                  <a:rect l="l" t="t" r="r" b="b"/>
                  <a:pathLst>
                    <a:path w="527" h="338" extrusionOk="0">
                      <a:moveTo>
                        <a:pt x="479" y="0"/>
                      </a:moveTo>
                      <a:cubicBezTo>
                        <a:pt x="452" y="0"/>
                        <a:pt x="432" y="20"/>
                        <a:pt x="432" y="47"/>
                      </a:cubicBezTo>
                      <a:cubicBezTo>
                        <a:pt x="432" y="128"/>
                        <a:pt x="378" y="209"/>
                        <a:pt x="304" y="236"/>
                      </a:cubicBezTo>
                      <a:cubicBezTo>
                        <a:pt x="284" y="243"/>
                        <a:pt x="263" y="247"/>
                        <a:pt x="242" y="247"/>
                      </a:cubicBezTo>
                      <a:cubicBezTo>
                        <a:pt x="183" y="247"/>
                        <a:pt x="123" y="220"/>
                        <a:pt x="88" y="175"/>
                      </a:cubicBezTo>
                      <a:cubicBezTo>
                        <a:pt x="76" y="164"/>
                        <a:pt x="62" y="156"/>
                        <a:pt x="49" y="156"/>
                      </a:cubicBezTo>
                      <a:cubicBezTo>
                        <a:pt x="39" y="156"/>
                        <a:pt x="29" y="160"/>
                        <a:pt x="21" y="169"/>
                      </a:cubicBezTo>
                      <a:cubicBezTo>
                        <a:pt x="0" y="182"/>
                        <a:pt x="0" y="209"/>
                        <a:pt x="14" y="229"/>
                      </a:cubicBezTo>
                      <a:cubicBezTo>
                        <a:pt x="68" y="297"/>
                        <a:pt x="156" y="337"/>
                        <a:pt x="243" y="337"/>
                      </a:cubicBezTo>
                      <a:cubicBezTo>
                        <a:pt x="270" y="337"/>
                        <a:pt x="304" y="331"/>
                        <a:pt x="331" y="317"/>
                      </a:cubicBezTo>
                      <a:cubicBezTo>
                        <a:pt x="445" y="283"/>
                        <a:pt x="526" y="169"/>
                        <a:pt x="520" y="47"/>
                      </a:cubicBezTo>
                      <a:cubicBezTo>
                        <a:pt x="520" y="20"/>
                        <a:pt x="499" y="0"/>
                        <a:pt x="4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06" name="Google Shape;1306;p53"/>
                <p:cNvSpPr/>
                <p:nvPr/>
              </p:nvSpPr>
              <p:spPr>
                <a:xfrm>
                  <a:off x="8053715" y="944146"/>
                  <a:ext cx="11894" cy="14520"/>
                </a:xfrm>
                <a:custGeom>
                  <a:avLst/>
                  <a:gdLst/>
                  <a:rect l="l" t="t" r="r" b="b"/>
                  <a:pathLst>
                    <a:path w="365" h="406" extrusionOk="0">
                      <a:moveTo>
                        <a:pt x="246" y="0"/>
                      </a:moveTo>
                      <a:cubicBezTo>
                        <a:pt x="171" y="0"/>
                        <a:pt x="108" y="23"/>
                        <a:pt x="67" y="69"/>
                      </a:cubicBezTo>
                      <a:cubicBezTo>
                        <a:pt x="0" y="156"/>
                        <a:pt x="20" y="271"/>
                        <a:pt x="47" y="372"/>
                      </a:cubicBezTo>
                      <a:cubicBezTo>
                        <a:pt x="54" y="392"/>
                        <a:pt x="74" y="406"/>
                        <a:pt x="94" y="406"/>
                      </a:cubicBezTo>
                      <a:lnTo>
                        <a:pt x="101" y="406"/>
                      </a:lnTo>
                      <a:cubicBezTo>
                        <a:pt x="128" y="399"/>
                        <a:pt x="142" y="372"/>
                        <a:pt x="135" y="345"/>
                      </a:cubicBezTo>
                      <a:cubicBezTo>
                        <a:pt x="115" y="271"/>
                        <a:pt x="94" y="183"/>
                        <a:pt x="135" y="129"/>
                      </a:cubicBezTo>
                      <a:cubicBezTo>
                        <a:pt x="162" y="103"/>
                        <a:pt x="204" y="95"/>
                        <a:pt x="240" y="95"/>
                      </a:cubicBezTo>
                      <a:cubicBezTo>
                        <a:pt x="268" y="95"/>
                        <a:pt x="292" y="100"/>
                        <a:pt x="303" y="102"/>
                      </a:cubicBezTo>
                      <a:cubicBezTo>
                        <a:pt x="330" y="102"/>
                        <a:pt x="357" y="89"/>
                        <a:pt x="357" y="62"/>
                      </a:cubicBezTo>
                      <a:cubicBezTo>
                        <a:pt x="364" y="35"/>
                        <a:pt x="351" y="15"/>
                        <a:pt x="324" y="8"/>
                      </a:cubicBezTo>
                      <a:cubicBezTo>
                        <a:pt x="297" y="3"/>
                        <a:pt x="271" y="0"/>
                        <a:pt x="24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307" name="Google Shape;1307;p53"/>
                <p:cNvSpPr/>
                <p:nvPr/>
              </p:nvSpPr>
              <p:spPr>
                <a:xfrm>
                  <a:off x="8042929" y="969001"/>
                  <a:ext cx="7951" cy="16451"/>
                </a:xfrm>
                <a:custGeom>
                  <a:avLst/>
                  <a:gdLst/>
                  <a:rect l="l" t="t" r="r" b="b"/>
                  <a:pathLst>
                    <a:path w="244" h="460" extrusionOk="0">
                      <a:moveTo>
                        <a:pt x="189" y="1"/>
                      </a:moveTo>
                      <a:cubicBezTo>
                        <a:pt x="122" y="8"/>
                        <a:pt x="55" y="55"/>
                        <a:pt x="28" y="129"/>
                      </a:cubicBezTo>
                      <a:cubicBezTo>
                        <a:pt x="7" y="176"/>
                        <a:pt x="1" y="244"/>
                        <a:pt x="14" y="318"/>
                      </a:cubicBezTo>
                      <a:cubicBezTo>
                        <a:pt x="21" y="351"/>
                        <a:pt x="34" y="392"/>
                        <a:pt x="48" y="432"/>
                      </a:cubicBezTo>
                      <a:cubicBezTo>
                        <a:pt x="55" y="446"/>
                        <a:pt x="75" y="459"/>
                        <a:pt x="88" y="459"/>
                      </a:cubicBezTo>
                      <a:cubicBezTo>
                        <a:pt x="95" y="459"/>
                        <a:pt x="102" y="459"/>
                        <a:pt x="109" y="453"/>
                      </a:cubicBezTo>
                      <a:cubicBezTo>
                        <a:pt x="129" y="446"/>
                        <a:pt x="142" y="419"/>
                        <a:pt x="135" y="399"/>
                      </a:cubicBezTo>
                      <a:cubicBezTo>
                        <a:pt x="122" y="365"/>
                        <a:pt x="115" y="331"/>
                        <a:pt x="109" y="297"/>
                      </a:cubicBezTo>
                      <a:cubicBezTo>
                        <a:pt x="95" y="244"/>
                        <a:pt x="102" y="196"/>
                        <a:pt x="115" y="163"/>
                      </a:cubicBezTo>
                      <a:cubicBezTo>
                        <a:pt x="129" y="122"/>
                        <a:pt x="162" y="95"/>
                        <a:pt x="196" y="95"/>
                      </a:cubicBezTo>
                      <a:cubicBezTo>
                        <a:pt x="223" y="95"/>
                        <a:pt x="243" y="68"/>
                        <a:pt x="243" y="48"/>
                      </a:cubicBezTo>
                      <a:cubicBezTo>
                        <a:pt x="237" y="21"/>
                        <a:pt x="216" y="1"/>
                        <a:pt x="18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grpSp>
        <p:nvGrpSpPr>
          <p:cNvPr id="1308" name="Google Shape;1308;p53"/>
          <p:cNvGrpSpPr/>
          <p:nvPr/>
        </p:nvGrpSpPr>
        <p:grpSpPr>
          <a:xfrm rot="1090002">
            <a:off x="7312165" y="1269500"/>
            <a:ext cx="1419059" cy="387999"/>
            <a:chOff x="8605290" y="2398816"/>
            <a:chExt cx="541474" cy="148057"/>
          </a:xfrm>
        </p:grpSpPr>
        <p:sp>
          <p:nvSpPr>
            <p:cNvPr id="1309" name="Google Shape;1309;p53"/>
            <p:cNvSpPr/>
            <p:nvPr/>
          </p:nvSpPr>
          <p:spPr>
            <a:xfrm>
              <a:off x="8605290" y="2398816"/>
              <a:ext cx="541474" cy="147985"/>
            </a:xfrm>
            <a:custGeom>
              <a:avLst/>
              <a:gdLst/>
              <a:rect l="l" t="t" r="r" b="b"/>
              <a:pathLst>
                <a:path w="16616" h="4138" extrusionOk="0">
                  <a:moveTo>
                    <a:pt x="1953" y="398"/>
                  </a:moveTo>
                  <a:cubicBezTo>
                    <a:pt x="2485" y="398"/>
                    <a:pt x="3028" y="553"/>
                    <a:pt x="3419" y="842"/>
                  </a:cubicBezTo>
                  <a:cubicBezTo>
                    <a:pt x="3386" y="936"/>
                    <a:pt x="3345" y="1024"/>
                    <a:pt x="3285" y="1091"/>
                  </a:cubicBezTo>
                  <a:cubicBezTo>
                    <a:pt x="3190" y="1206"/>
                    <a:pt x="3042" y="1267"/>
                    <a:pt x="2981" y="1401"/>
                  </a:cubicBezTo>
                  <a:cubicBezTo>
                    <a:pt x="2914" y="1570"/>
                    <a:pt x="3015" y="1752"/>
                    <a:pt x="3035" y="1927"/>
                  </a:cubicBezTo>
                  <a:cubicBezTo>
                    <a:pt x="3055" y="2211"/>
                    <a:pt x="2853" y="2474"/>
                    <a:pt x="2900" y="2750"/>
                  </a:cubicBezTo>
                  <a:cubicBezTo>
                    <a:pt x="2920" y="2878"/>
                    <a:pt x="3001" y="3033"/>
                    <a:pt x="3096" y="3182"/>
                  </a:cubicBezTo>
                  <a:cubicBezTo>
                    <a:pt x="2720" y="3290"/>
                    <a:pt x="2283" y="3381"/>
                    <a:pt x="1866" y="3381"/>
                  </a:cubicBezTo>
                  <a:cubicBezTo>
                    <a:pt x="1505" y="3381"/>
                    <a:pt x="1160" y="3312"/>
                    <a:pt x="884" y="3128"/>
                  </a:cubicBezTo>
                  <a:cubicBezTo>
                    <a:pt x="480" y="2858"/>
                    <a:pt x="270" y="2372"/>
                    <a:pt x="244" y="1678"/>
                  </a:cubicBezTo>
                  <a:cubicBezTo>
                    <a:pt x="230" y="1206"/>
                    <a:pt x="493" y="822"/>
                    <a:pt x="992" y="592"/>
                  </a:cubicBezTo>
                  <a:cubicBezTo>
                    <a:pt x="1280" y="461"/>
                    <a:pt x="1615" y="398"/>
                    <a:pt x="1953" y="398"/>
                  </a:cubicBezTo>
                  <a:close/>
                  <a:moveTo>
                    <a:pt x="14661" y="577"/>
                  </a:moveTo>
                  <a:cubicBezTo>
                    <a:pt x="15000" y="577"/>
                    <a:pt x="15334" y="640"/>
                    <a:pt x="15624" y="774"/>
                  </a:cubicBezTo>
                  <a:cubicBezTo>
                    <a:pt x="16116" y="997"/>
                    <a:pt x="16379" y="1381"/>
                    <a:pt x="16366" y="1860"/>
                  </a:cubicBezTo>
                  <a:cubicBezTo>
                    <a:pt x="16346" y="2548"/>
                    <a:pt x="16130" y="3040"/>
                    <a:pt x="15732" y="3303"/>
                  </a:cubicBezTo>
                  <a:cubicBezTo>
                    <a:pt x="15456" y="3488"/>
                    <a:pt x="15109" y="3557"/>
                    <a:pt x="14746" y="3557"/>
                  </a:cubicBezTo>
                  <a:cubicBezTo>
                    <a:pt x="14197" y="3557"/>
                    <a:pt x="13611" y="3399"/>
                    <a:pt x="13176" y="3249"/>
                  </a:cubicBezTo>
                  <a:cubicBezTo>
                    <a:pt x="13176" y="3242"/>
                    <a:pt x="13176" y="3236"/>
                    <a:pt x="13176" y="3222"/>
                  </a:cubicBezTo>
                  <a:cubicBezTo>
                    <a:pt x="13183" y="3121"/>
                    <a:pt x="13163" y="3013"/>
                    <a:pt x="13176" y="2912"/>
                  </a:cubicBezTo>
                  <a:cubicBezTo>
                    <a:pt x="13217" y="2474"/>
                    <a:pt x="13547" y="2271"/>
                    <a:pt x="13520" y="1786"/>
                  </a:cubicBezTo>
                  <a:cubicBezTo>
                    <a:pt x="13507" y="1516"/>
                    <a:pt x="13318" y="1422"/>
                    <a:pt x="13271" y="1165"/>
                  </a:cubicBezTo>
                  <a:cubicBezTo>
                    <a:pt x="13257" y="1118"/>
                    <a:pt x="13264" y="1064"/>
                    <a:pt x="13251" y="1017"/>
                  </a:cubicBezTo>
                  <a:cubicBezTo>
                    <a:pt x="13244" y="1010"/>
                    <a:pt x="13244" y="997"/>
                    <a:pt x="13237" y="990"/>
                  </a:cubicBezTo>
                  <a:cubicBezTo>
                    <a:pt x="13627" y="722"/>
                    <a:pt x="14148" y="577"/>
                    <a:pt x="14661" y="577"/>
                  </a:cubicBezTo>
                  <a:close/>
                  <a:moveTo>
                    <a:pt x="9261" y="0"/>
                  </a:moveTo>
                  <a:cubicBezTo>
                    <a:pt x="9097" y="0"/>
                    <a:pt x="8945" y="114"/>
                    <a:pt x="8780" y="147"/>
                  </a:cubicBezTo>
                  <a:cubicBezTo>
                    <a:pt x="8723" y="158"/>
                    <a:pt x="8660" y="162"/>
                    <a:pt x="8595" y="162"/>
                  </a:cubicBezTo>
                  <a:cubicBezTo>
                    <a:pt x="8445" y="162"/>
                    <a:pt x="8284" y="138"/>
                    <a:pt x="8153" y="100"/>
                  </a:cubicBezTo>
                  <a:cubicBezTo>
                    <a:pt x="8065" y="73"/>
                    <a:pt x="7978" y="39"/>
                    <a:pt x="7890" y="33"/>
                  </a:cubicBezTo>
                  <a:cubicBezTo>
                    <a:pt x="7878" y="32"/>
                    <a:pt x="7867" y="31"/>
                    <a:pt x="7855" y="31"/>
                  </a:cubicBezTo>
                  <a:cubicBezTo>
                    <a:pt x="7700" y="31"/>
                    <a:pt x="7556" y="112"/>
                    <a:pt x="7411" y="174"/>
                  </a:cubicBezTo>
                  <a:cubicBezTo>
                    <a:pt x="7272" y="237"/>
                    <a:pt x="7122" y="283"/>
                    <a:pt x="6965" y="283"/>
                  </a:cubicBezTo>
                  <a:cubicBezTo>
                    <a:pt x="6954" y="283"/>
                    <a:pt x="6943" y="283"/>
                    <a:pt x="6932" y="282"/>
                  </a:cubicBezTo>
                  <a:cubicBezTo>
                    <a:pt x="6656" y="269"/>
                    <a:pt x="6494" y="66"/>
                    <a:pt x="6245" y="26"/>
                  </a:cubicBezTo>
                  <a:cubicBezTo>
                    <a:pt x="6192" y="19"/>
                    <a:pt x="6136" y="17"/>
                    <a:pt x="6078" y="17"/>
                  </a:cubicBezTo>
                  <a:cubicBezTo>
                    <a:pt x="5835" y="17"/>
                    <a:pt x="5560" y="70"/>
                    <a:pt x="5348" y="141"/>
                  </a:cubicBezTo>
                  <a:cubicBezTo>
                    <a:pt x="5185" y="199"/>
                    <a:pt x="5022" y="289"/>
                    <a:pt x="4847" y="289"/>
                  </a:cubicBezTo>
                  <a:cubicBezTo>
                    <a:pt x="4841" y="289"/>
                    <a:pt x="4835" y="289"/>
                    <a:pt x="4829" y="289"/>
                  </a:cubicBezTo>
                  <a:cubicBezTo>
                    <a:pt x="4626" y="289"/>
                    <a:pt x="4444" y="168"/>
                    <a:pt x="4249" y="114"/>
                  </a:cubicBezTo>
                  <a:cubicBezTo>
                    <a:pt x="4148" y="86"/>
                    <a:pt x="4063" y="73"/>
                    <a:pt x="3990" y="73"/>
                  </a:cubicBezTo>
                  <a:cubicBezTo>
                    <a:pt x="3655" y="73"/>
                    <a:pt x="3577" y="337"/>
                    <a:pt x="3494" y="619"/>
                  </a:cubicBezTo>
                  <a:cubicBezTo>
                    <a:pt x="3066" y="329"/>
                    <a:pt x="2508" y="174"/>
                    <a:pt x="1957" y="174"/>
                  </a:cubicBezTo>
                  <a:cubicBezTo>
                    <a:pt x="1587" y="174"/>
                    <a:pt x="1220" y="244"/>
                    <a:pt x="898" y="390"/>
                  </a:cubicBezTo>
                  <a:cubicBezTo>
                    <a:pt x="311" y="653"/>
                    <a:pt x="1" y="1112"/>
                    <a:pt x="21" y="1685"/>
                  </a:cubicBezTo>
                  <a:cubicBezTo>
                    <a:pt x="48" y="2460"/>
                    <a:pt x="297" y="3006"/>
                    <a:pt x="756" y="3316"/>
                  </a:cubicBezTo>
                  <a:cubicBezTo>
                    <a:pt x="1073" y="3525"/>
                    <a:pt x="1464" y="3606"/>
                    <a:pt x="1875" y="3606"/>
                  </a:cubicBezTo>
                  <a:cubicBezTo>
                    <a:pt x="2320" y="3606"/>
                    <a:pt x="2799" y="3512"/>
                    <a:pt x="3231" y="3377"/>
                  </a:cubicBezTo>
                  <a:cubicBezTo>
                    <a:pt x="3264" y="3418"/>
                    <a:pt x="3291" y="3451"/>
                    <a:pt x="3312" y="3478"/>
                  </a:cubicBezTo>
                  <a:cubicBezTo>
                    <a:pt x="3433" y="3620"/>
                    <a:pt x="3608" y="3815"/>
                    <a:pt x="3790" y="3822"/>
                  </a:cubicBezTo>
                  <a:cubicBezTo>
                    <a:pt x="3799" y="3823"/>
                    <a:pt x="3807" y="3823"/>
                    <a:pt x="3815" y="3823"/>
                  </a:cubicBezTo>
                  <a:cubicBezTo>
                    <a:pt x="4007" y="3823"/>
                    <a:pt x="4172" y="3704"/>
                    <a:pt x="4378" y="3704"/>
                  </a:cubicBezTo>
                  <a:cubicBezTo>
                    <a:pt x="4421" y="3704"/>
                    <a:pt x="4465" y="3709"/>
                    <a:pt x="4512" y="3721"/>
                  </a:cubicBezTo>
                  <a:cubicBezTo>
                    <a:pt x="4808" y="3795"/>
                    <a:pt x="5077" y="4017"/>
                    <a:pt x="5374" y="4017"/>
                  </a:cubicBezTo>
                  <a:cubicBezTo>
                    <a:pt x="5401" y="4017"/>
                    <a:pt x="5428" y="4015"/>
                    <a:pt x="5456" y="4011"/>
                  </a:cubicBezTo>
                  <a:cubicBezTo>
                    <a:pt x="5557" y="3997"/>
                    <a:pt x="5645" y="3957"/>
                    <a:pt x="5739" y="3944"/>
                  </a:cubicBezTo>
                  <a:cubicBezTo>
                    <a:pt x="5781" y="3936"/>
                    <a:pt x="5823" y="3933"/>
                    <a:pt x="5863" y="3933"/>
                  </a:cubicBezTo>
                  <a:cubicBezTo>
                    <a:pt x="6148" y="3933"/>
                    <a:pt x="6400" y="4097"/>
                    <a:pt x="6683" y="4132"/>
                  </a:cubicBezTo>
                  <a:cubicBezTo>
                    <a:pt x="6720" y="4136"/>
                    <a:pt x="6757" y="4137"/>
                    <a:pt x="6794" y="4137"/>
                  </a:cubicBezTo>
                  <a:cubicBezTo>
                    <a:pt x="7033" y="4137"/>
                    <a:pt x="7274" y="4072"/>
                    <a:pt x="7519" y="4072"/>
                  </a:cubicBezTo>
                  <a:cubicBezTo>
                    <a:pt x="7839" y="4072"/>
                    <a:pt x="8057" y="3842"/>
                    <a:pt x="8374" y="3842"/>
                  </a:cubicBezTo>
                  <a:cubicBezTo>
                    <a:pt x="8405" y="3842"/>
                    <a:pt x="8437" y="3844"/>
                    <a:pt x="8470" y="3849"/>
                  </a:cubicBezTo>
                  <a:cubicBezTo>
                    <a:pt x="8760" y="3896"/>
                    <a:pt x="9036" y="4103"/>
                    <a:pt x="9323" y="4103"/>
                  </a:cubicBezTo>
                  <a:cubicBezTo>
                    <a:pt x="9368" y="4103"/>
                    <a:pt x="9415" y="4097"/>
                    <a:pt x="9461" y="4085"/>
                  </a:cubicBezTo>
                  <a:cubicBezTo>
                    <a:pt x="9582" y="4051"/>
                    <a:pt x="9690" y="3971"/>
                    <a:pt x="9812" y="3957"/>
                  </a:cubicBezTo>
                  <a:cubicBezTo>
                    <a:pt x="9852" y="3950"/>
                    <a:pt x="9891" y="3947"/>
                    <a:pt x="9931" y="3947"/>
                  </a:cubicBezTo>
                  <a:cubicBezTo>
                    <a:pt x="10193" y="3947"/>
                    <a:pt x="10445" y="4085"/>
                    <a:pt x="10708" y="4085"/>
                  </a:cubicBezTo>
                  <a:cubicBezTo>
                    <a:pt x="10739" y="4085"/>
                    <a:pt x="10771" y="4083"/>
                    <a:pt x="10803" y="4078"/>
                  </a:cubicBezTo>
                  <a:cubicBezTo>
                    <a:pt x="11078" y="4043"/>
                    <a:pt x="11342" y="3774"/>
                    <a:pt x="11623" y="3774"/>
                  </a:cubicBezTo>
                  <a:cubicBezTo>
                    <a:pt x="11660" y="3774"/>
                    <a:pt x="11696" y="3778"/>
                    <a:pt x="11733" y="3788"/>
                  </a:cubicBezTo>
                  <a:cubicBezTo>
                    <a:pt x="11794" y="3802"/>
                    <a:pt x="11848" y="3836"/>
                    <a:pt x="11902" y="3863"/>
                  </a:cubicBezTo>
                  <a:cubicBezTo>
                    <a:pt x="11909" y="3863"/>
                    <a:pt x="11915" y="3869"/>
                    <a:pt x="11922" y="3876"/>
                  </a:cubicBezTo>
                  <a:cubicBezTo>
                    <a:pt x="12032" y="3927"/>
                    <a:pt x="12155" y="3951"/>
                    <a:pt x="12279" y="3951"/>
                  </a:cubicBezTo>
                  <a:cubicBezTo>
                    <a:pt x="12619" y="3951"/>
                    <a:pt x="12972" y="3771"/>
                    <a:pt x="13116" y="3465"/>
                  </a:cubicBezTo>
                  <a:cubicBezTo>
                    <a:pt x="13615" y="3640"/>
                    <a:pt x="14201" y="3788"/>
                    <a:pt x="14741" y="3788"/>
                  </a:cubicBezTo>
                  <a:cubicBezTo>
                    <a:pt x="15152" y="3788"/>
                    <a:pt x="15543" y="3701"/>
                    <a:pt x="15860" y="3492"/>
                  </a:cubicBezTo>
                  <a:cubicBezTo>
                    <a:pt x="16319" y="3182"/>
                    <a:pt x="16568" y="2635"/>
                    <a:pt x="16595" y="1867"/>
                  </a:cubicBezTo>
                  <a:cubicBezTo>
                    <a:pt x="16615" y="1294"/>
                    <a:pt x="16305" y="828"/>
                    <a:pt x="15718" y="565"/>
                  </a:cubicBezTo>
                  <a:cubicBezTo>
                    <a:pt x="15396" y="420"/>
                    <a:pt x="15029" y="350"/>
                    <a:pt x="14660" y="350"/>
                  </a:cubicBezTo>
                  <a:cubicBezTo>
                    <a:pt x="14088" y="350"/>
                    <a:pt x="13509" y="517"/>
                    <a:pt x="13075" y="828"/>
                  </a:cubicBezTo>
                  <a:cubicBezTo>
                    <a:pt x="13035" y="801"/>
                    <a:pt x="13001" y="781"/>
                    <a:pt x="12961" y="761"/>
                  </a:cubicBezTo>
                  <a:cubicBezTo>
                    <a:pt x="12718" y="613"/>
                    <a:pt x="12799" y="410"/>
                    <a:pt x="12509" y="269"/>
                  </a:cubicBezTo>
                  <a:cubicBezTo>
                    <a:pt x="12273" y="154"/>
                    <a:pt x="11990" y="93"/>
                    <a:pt x="11727" y="60"/>
                  </a:cubicBezTo>
                  <a:cubicBezTo>
                    <a:pt x="11686" y="54"/>
                    <a:pt x="11645" y="51"/>
                    <a:pt x="11604" y="51"/>
                  </a:cubicBezTo>
                  <a:cubicBezTo>
                    <a:pt x="11294" y="51"/>
                    <a:pt x="10981" y="196"/>
                    <a:pt x="10674" y="196"/>
                  </a:cubicBezTo>
                  <a:cubicBezTo>
                    <a:pt x="10593" y="196"/>
                    <a:pt x="10512" y="186"/>
                    <a:pt x="10432" y="161"/>
                  </a:cubicBezTo>
                  <a:cubicBezTo>
                    <a:pt x="10365" y="141"/>
                    <a:pt x="10304" y="107"/>
                    <a:pt x="10230" y="93"/>
                  </a:cubicBezTo>
                  <a:cubicBezTo>
                    <a:pt x="10209" y="89"/>
                    <a:pt x="10188" y="87"/>
                    <a:pt x="10166" y="87"/>
                  </a:cubicBezTo>
                  <a:cubicBezTo>
                    <a:pt x="10038" y="87"/>
                    <a:pt x="9905" y="156"/>
                    <a:pt x="9772" y="156"/>
                  </a:cubicBezTo>
                  <a:cubicBezTo>
                    <a:pt x="9758" y="156"/>
                    <a:pt x="9745" y="156"/>
                    <a:pt x="9731" y="154"/>
                  </a:cubicBezTo>
                  <a:cubicBezTo>
                    <a:pt x="9603" y="147"/>
                    <a:pt x="9495" y="66"/>
                    <a:pt x="9373" y="19"/>
                  </a:cubicBezTo>
                  <a:cubicBezTo>
                    <a:pt x="9335" y="6"/>
                    <a:pt x="9298" y="0"/>
                    <a:pt x="9261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310" name="Google Shape;1310;p53"/>
            <p:cNvGrpSpPr/>
            <p:nvPr/>
          </p:nvGrpSpPr>
          <p:grpSpPr>
            <a:xfrm rot="0">
              <a:off x="8605415" y="2398816"/>
              <a:ext cx="541224" cy="148057"/>
              <a:chOff x="7850021" y="2398816"/>
              <a:chExt cx="541224" cy="148057"/>
            </a:xfrm>
          </p:grpSpPr>
          <p:sp>
            <p:nvSpPr>
              <p:cNvPr id="1311" name="Google Shape;1311;p53"/>
              <p:cNvSpPr/>
              <p:nvPr/>
            </p:nvSpPr>
            <p:spPr>
              <a:xfrm>
                <a:off x="7850021" y="2404967"/>
                <a:ext cx="123311" cy="123095"/>
              </a:xfrm>
              <a:custGeom>
                <a:avLst/>
                <a:gdLst/>
                <a:rect l="l" t="t" r="r" b="b"/>
                <a:pathLst>
                  <a:path w="3784" h="3442" extrusionOk="0">
                    <a:moveTo>
                      <a:pt x="1953" y="0"/>
                    </a:moveTo>
                    <a:cubicBezTo>
                      <a:pt x="1583" y="0"/>
                      <a:pt x="1214" y="71"/>
                      <a:pt x="890" y="218"/>
                    </a:cubicBezTo>
                    <a:cubicBezTo>
                      <a:pt x="311" y="481"/>
                      <a:pt x="0" y="946"/>
                      <a:pt x="21" y="1519"/>
                    </a:cubicBezTo>
                    <a:cubicBezTo>
                      <a:pt x="48" y="2288"/>
                      <a:pt x="290" y="2834"/>
                      <a:pt x="756" y="3144"/>
                    </a:cubicBezTo>
                    <a:cubicBezTo>
                      <a:pt x="1073" y="3353"/>
                      <a:pt x="1457" y="3441"/>
                      <a:pt x="1868" y="3441"/>
                    </a:cubicBezTo>
                    <a:cubicBezTo>
                      <a:pt x="2489" y="3441"/>
                      <a:pt x="3149" y="3252"/>
                      <a:pt x="3695" y="3050"/>
                    </a:cubicBezTo>
                    <a:cubicBezTo>
                      <a:pt x="3749" y="3030"/>
                      <a:pt x="3783" y="2962"/>
                      <a:pt x="3763" y="2902"/>
                    </a:cubicBezTo>
                    <a:cubicBezTo>
                      <a:pt x="3742" y="2861"/>
                      <a:pt x="3703" y="2832"/>
                      <a:pt x="3658" y="2832"/>
                    </a:cubicBezTo>
                    <a:cubicBezTo>
                      <a:pt x="3644" y="2832"/>
                      <a:pt x="3629" y="2835"/>
                      <a:pt x="3615" y="2841"/>
                    </a:cubicBezTo>
                    <a:cubicBezTo>
                      <a:pt x="3176" y="3007"/>
                      <a:pt x="2500" y="3211"/>
                      <a:pt x="1871" y="3211"/>
                    </a:cubicBezTo>
                    <a:cubicBezTo>
                      <a:pt x="1505" y="3211"/>
                      <a:pt x="1155" y="3142"/>
                      <a:pt x="877" y="2956"/>
                    </a:cubicBezTo>
                    <a:cubicBezTo>
                      <a:pt x="479" y="2693"/>
                      <a:pt x="270" y="2200"/>
                      <a:pt x="243" y="1513"/>
                    </a:cubicBezTo>
                    <a:cubicBezTo>
                      <a:pt x="230" y="1034"/>
                      <a:pt x="493" y="650"/>
                      <a:pt x="985" y="427"/>
                    </a:cubicBezTo>
                    <a:cubicBezTo>
                      <a:pt x="1275" y="294"/>
                      <a:pt x="1612" y="230"/>
                      <a:pt x="1953" y="230"/>
                    </a:cubicBezTo>
                    <a:cubicBezTo>
                      <a:pt x="2561" y="230"/>
                      <a:pt x="3183" y="433"/>
                      <a:pt x="3581" y="805"/>
                    </a:cubicBezTo>
                    <a:cubicBezTo>
                      <a:pt x="3599" y="823"/>
                      <a:pt x="3625" y="832"/>
                      <a:pt x="3651" y="832"/>
                    </a:cubicBezTo>
                    <a:cubicBezTo>
                      <a:pt x="3682" y="832"/>
                      <a:pt x="3714" y="820"/>
                      <a:pt x="3736" y="798"/>
                    </a:cubicBezTo>
                    <a:cubicBezTo>
                      <a:pt x="3776" y="751"/>
                      <a:pt x="3776" y="677"/>
                      <a:pt x="3729" y="636"/>
                    </a:cubicBezTo>
                    <a:cubicBezTo>
                      <a:pt x="3288" y="225"/>
                      <a:pt x="2617" y="0"/>
                      <a:pt x="19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2" name="Google Shape;1312;p53"/>
              <p:cNvSpPr/>
              <p:nvPr/>
            </p:nvSpPr>
            <p:spPr>
              <a:xfrm>
                <a:off x="8268162" y="2411333"/>
                <a:ext cx="123083" cy="122987"/>
              </a:xfrm>
              <a:custGeom>
                <a:avLst/>
                <a:gdLst/>
                <a:rect l="l" t="t" r="r" b="b"/>
                <a:pathLst>
                  <a:path w="3777" h="3439" extrusionOk="0">
                    <a:moveTo>
                      <a:pt x="1822" y="1"/>
                    </a:moveTo>
                    <a:cubicBezTo>
                      <a:pt x="1159" y="1"/>
                      <a:pt x="488" y="223"/>
                      <a:pt x="47" y="633"/>
                    </a:cubicBezTo>
                    <a:cubicBezTo>
                      <a:pt x="0" y="674"/>
                      <a:pt x="0" y="748"/>
                      <a:pt x="41" y="795"/>
                    </a:cubicBezTo>
                    <a:cubicBezTo>
                      <a:pt x="65" y="820"/>
                      <a:pt x="95" y="832"/>
                      <a:pt x="125" y="832"/>
                    </a:cubicBezTo>
                    <a:cubicBezTo>
                      <a:pt x="152" y="832"/>
                      <a:pt x="180" y="821"/>
                      <a:pt x="202" y="802"/>
                    </a:cubicBezTo>
                    <a:cubicBezTo>
                      <a:pt x="596" y="430"/>
                      <a:pt x="1216" y="228"/>
                      <a:pt x="1824" y="228"/>
                    </a:cubicBezTo>
                    <a:cubicBezTo>
                      <a:pt x="2165" y="228"/>
                      <a:pt x="2501" y="291"/>
                      <a:pt x="2792" y="424"/>
                    </a:cubicBezTo>
                    <a:cubicBezTo>
                      <a:pt x="3284" y="647"/>
                      <a:pt x="3547" y="1031"/>
                      <a:pt x="3533" y="1510"/>
                    </a:cubicBezTo>
                    <a:cubicBezTo>
                      <a:pt x="3513" y="2205"/>
                      <a:pt x="3297" y="2690"/>
                      <a:pt x="2900" y="2953"/>
                    </a:cubicBezTo>
                    <a:cubicBezTo>
                      <a:pt x="2622" y="3139"/>
                      <a:pt x="2272" y="3208"/>
                      <a:pt x="1907" y="3208"/>
                    </a:cubicBezTo>
                    <a:cubicBezTo>
                      <a:pt x="1280" y="3208"/>
                      <a:pt x="605" y="3005"/>
                      <a:pt x="162" y="2838"/>
                    </a:cubicBezTo>
                    <a:cubicBezTo>
                      <a:pt x="150" y="2834"/>
                      <a:pt x="137" y="2832"/>
                      <a:pt x="125" y="2832"/>
                    </a:cubicBezTo>
                    <a:cubicBezTo>
                      <a:pt x="80" y="2832"/>
                      <a:pt x="36" y="2859"/>
                      <a:pt x="20" y="2906"/>
                    </a:cubicBezTo>
                    <a:cubicBezTo>
                      <a:pt x="0" y="2960"/>
                      <a:pt x="27" y="3027"/>
                      <a:pt x="88" y="3047"/>
                    </a:cubicBezTo>
                    <a:cubicBezTo>
                      <a:pt x="627" y="3250"/>
                      <a:pt x="1295" y="3438"/>
                      <a:pt x="1908" y="3438"/>
                    </a:cubicBezTo>
                    <a:cubicBezTo>
                      <a:pt x="2320" y="3438"/>
                      <a:pt x="2704" y="3351"/>
                      <a:pt x="3028" y="3142"/>
                    </a:cubicBezTo>
                    <a:cubicBezTo>
                      <a:pt x="3486" y="2832"/>
                      <a:pt x="3736" y="2285"/>
                      <a:pt x="3763" y="1517"/>
                    </a:cubicBezTo>
                    <a:cubicBezTo>
                      <a:pt x="3776" y="944"/>
                      <a:pt x="3466" y="478"/>
                      <a:pt x="2886" y="215"/>
                    </a:cubicBezTo>
                    <a:cubicBezTo>
                      <a:pt x="2562" y="70"/>
                      <a:pt x="2193" y="1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3" name="Google Shape;1313;p53"/>
              <p:cNvSpPr/>
              <p:nvPr/>
            </p:nvSpPr>
            <p:spPr>
              <a:xfrm>
                <a:off x="7942956" y="2398816"/>
                <a:ext cx="348523" cy="148057"/>
              </a:xfrm>
              <a:custGeom>
                <a:avLst/>
                <a:gdLst/>
                <a:rect l="l" t="t" r="r" b="b"/>
                <a:pathLst>
                  <a:path w="10695" h="4140" extrusionOk="0">
                    <a:moveTo>
                      <a:pt x="6405" y="0"/>
                    </a:moveTo>
                    <a:cubicBezTo>
                      <a:pt x="6245" y="0"/>
                      <a:pt x="6093" y="114"/>
                      <a:pt x="5928" y="147"/>
                    </a:cubicBezTo>
                    <a:cubicBezTo>
                      <a:pt x="5870" y="158"/>
                      <a:pt x="5808" y="162"/>
                      <a:pt x="5742" y="162"/>
                    </a:cubicBezTo>
                    <a:cubicBezTo>
                      <a:pt x="5593" y="162"/>
                      <a:pt x="5432" y="138"/>
                      <a:pt x="5301" y="100"/>
                    </a:cubicBezTo>
                    <a:cubicBezTo>
                      <a:pt x="5213" y="73"/>
                      <a:pt x="5125" y="39"/>
                      <a:pt x="5038" y="33"/>
                    </a:cubicBezTo>
                    <a:cubicBezTo>
                      <a:pt x="5026" y="32"/>
                      <a:pt x="5014" y="31"/>
                      <a:pt x="5003" y="31"/>
                    </a:cubicBezTo>
                    <a:cubicBezTo>
                      <a:pt x="4847" y="31"/>
                      <a:pt x="4703" y="112"/>
                      <a:pt x="4559" y="174"/>
                    </a:cubicBezTo>
                    <a:cubicBezTo>
                      <a:pt x="4420" y="237"/>
                      <a:pt x="4269" y="283"/>
                      <a:pt x="4112" y="283"/>
                    </a:cubicBezTo>
                    <a:cubicBezTo>
                      <a:pt x="4102" y="283"/>
                      <a:pt x="4091" y="283"/>
                      <a:pt x="4080" y="282"/>
                    </a:cubicBezTo>
                    <a:cubicBezTo>
                      <a:pt x="3804" y="269"/>
                      <a:pt x="3642" y="66"/>
                      <a:pt x="3392" y="26"/>
                    </a:cubicBezTo>
                    <a:cubicBezTo>
                      <a:pt x="3339" y="19"/>
                      <a:pt x="3283" y="17"/>
                      <a:pt x="3226" y="17"/>
                    </a:cubicBezTo>
                    <a:cubicBezTo>
                      <a:pt x="2982" y="17"/>
                      <a:pt x="2708" y="70"/>
                      <a:pt x="2495" y="141"/>
                    </a:cubicBezTo>
                    <a:cubicBezTo>
                      <a:pt x="2333" y="199"/>
                      <a:pt x="2170" y="289"/>
                      <a:pt x="1995" y="289"/>
                    </a:cubicBezTo>
                    <a:cubicBezTo>
                      <a:pt x="1989" y="289"/>
                      <a:pt x="1982" y="289"/>
                      <a:pt x="1976" y="289"/>
                    </a:cubicBezTo>
                    <a:cubicBezTo>
                      <a:pt x="1774" y="289"/>
                      <a:pt x="1592" y="168"/>
                      <a:pt x="1396" y="114"/>
                    </a:cubicBezTo>
                    <a:cubicBezTo>
                      <a:pt x="1294" y="85"/>
                      <a:pt x="1207" y="72"/>
                      <a:pt x="1133" y="72"/>
                    </a:cubicBezTo>
                    <a:cubicBezTo>
                      <a:pt x="595" y="72"/>
                      <a:pt x="717" y="754"/>
                      <a:pt x="432" y="1091"/>
                    </a:cubicBezTo>
                    <a:cubicBezTo>
                      <a:pt x="338" y="1206"/>
                      <a:pt x="183" y="1267"/>
                      <a:pt x="129" y="1401"/>
                    </a:cubicBezTo>
                    <a:cubicBezTo>
                      <a:pt x="61" y="1570"/>
                      <a:pt x="162" y="1752"/>
                      <a:pt x="183" y="1927"/>
                    </a:cubicBezTo>
                    <a:cubicBezTo>
                      <a:pt x="203" y="2211"/>
                      <a:pt x="1" y="2474"/>
                      <a:pt x="48" y="2750"/>
                    </a:cubicBezTo>
                    <a:cubicBezTo>
                      <a:pt x="88" y="2979"/>
                      <a:pt x="311" y="3310"/>
                      <a:pt x="459" y="3485"/>
                    </a:cubicBezTo>
                    <a:cubicBezTo>
                      <a:pt x="581" y="3620"/>
                      <a:pt x="749" y="3815"/>
                      <a:pt x="938" y="3822"/>
                    </a:cubicBezTo>
                    <a:cubicBezTo>
                      <a:pt x="946" y="3823"/>
                      <a:pt x="955" y="3823"/>
                      <a:pt x="963" y="3823"/>
                    </a:cubicBezTo>
                    <a:cubicBezTo>
                      <a:pt x="1155" y="3823"/>
                      <a:pt x="1319" y="3704"/>
                      <a:pt x="1526" y="3704"/>
                    </a:cubicBezTo>
                    <a:cubicBezTo>
                      <a:pt x="1568" y="3704"/>
                      <a:pt x="1613" y="3709"/>
                      <a:pt x="1659" y="3721"/>
                    </a:cubicBezTo>
                    <a:cubicBezTo>
                      <a:pt x="1956" y="3801"/>
                      <a:pt x="2225" y="4023"/>
                      <a:pt x="2522" y="4023"/>
                    </a:cubicBezTo>
                    <a:cubicBezTo>
                      <a:pt x="2549" y="4023"/>
                      <a:pt x="2576" y="4022"/>
                      <a:pt x="2603" y="4018"/>
                    </a:cubicBezTo>
                    <a:cubicBezTo>
                      <a:pt x="2705" y="4004"/>
                      <a:pt x="2792" y="3964"/>
                      <a:pt x="2887" y="3944"/>
                    </a:cubicBezTo>
                    <a:cubicBezTo>
                      <a:pt x="2928" y="3936"/>
                      <a:pt x="2968" y="3933"/>
                      <a:pt x="3008" y="3933"/>
                    </a:cubicBezTo>
                    <a:cubicBezTo>
                      <a:pt x="3293" y="3933"/>
                      <a:pt x="3546" y="4103"/>
                      <a:pt x="3824" y="4132"/>
                    </a:cubicBezTo>
                    <a:cubicBezTo>
                      <a:pt x="3867" y="4137"/>
                      <a:pt x="3910" y="4140"/>
                      <a:pt x="3952" y="4140"/>
                    </a:cubicBezTo>
                    <a:cubicBezTo>
                      <a:pt x="4191" y="4140"/>
                      <a:pt x="4426" y="4072"/>
                      <a:pt x="4667" y="4072"/>
                    </a:cubicBezTo>
                    <a:cubicBezTo>
                      <a:pt x="4986" y="4072"/>
                      <a:pt x="5205" y="3842"/>
                      <a:pt x="5522" y="3842"/>
                    </a:cubicBezTo>
                    <a:cubicBezTo>
                      <a:pt x="5553" y="3842"/>
                      <a:pt x="5584" y="3844"/>
                      <a:pt x="5617" y="3849"/>
                    </a:cubicBezTo>
                    <a:cubicBezTo>
                      <a:pt x="5908" y="3896"/>
                      <a:pt x="6184" y="4103"/>
                      <a:pt x="6466" y="4103"/>
                    </a:cubicBezTo>
                    <a:cubicBezTo>
                      <a:pt x="6511" y="4103"/>
                      <a:pt x="6556" y="4097"/>
                      <a:pt x="6602" y="4085"/>
                    </a:cubicBezTo>
                    <a:cubicBezTo>
                      <a:pt x="6730" y="4058"/>
                      <a:pt x="6831" y="3977"/>
                      <a:pt x="6959" y="3957"/>
                    </a:cubicBezTo>
                    <a:cubicBezTo>
                      <a:pt x="6996" y="3951"/>
                      <a:pt x="7033" y="3949"/>
                      <a:pt x="7069" y="3949"/>
                    </a:cubicBezTo>
                    <a:cubicBezTo>
                      <a:pt x="7338" y="3949"/>
                      <a:pt x="7596" y="4090"/>
                      <a:pt x="7866" y="4090"/>
                    </a:cubicBezTo>
                    <a:cubicBezTo>
                      <a:pt x="7894" y="4090"/>
                      <a:pt x="7922" y="4089"/>
                      <a:pt x="7950" y="4085"/>
                    </a:cubicBezTo>
                    <a:cubicBezTo>
                      <a:pt x="8228" y="4049"/>
                      <a:pt x="8489" y="3776"/>
                      <a:pt x="8777" y="3776"/>
                    </a:cubicBezTo>
                    <a:cubicBezTo>
                      <a:pt x="8811" y="3776"/>
                      <a:pt x="8846" y="3780"/>
                      <a:pt x="8881" y="3788"/>
                    </a:cubicBezTo>
                    <a:cubicBezTo>
                      <a:pt x="8935" y="3809"/>
                      <a:pt x="8989" y="3836"/>
                      <a:pt x="9043" y="3863"/>
                    </a:cubicBezTo>
                    <a:cubicBezTo>
                      <a:pt x="9056" y="3869"/>
                      <a:pt x="9063" y="3869"/>
                      <a:pt x="9070" y="3876"/>
                    </a:cubicBezTo>
                    <a:cubicBezTo>
                      <a:pt x="9180" y="3927"/>
                      <a:pt x="9304" y="3952"/>
                      <a:pt x="9430" y="3952"/>
                    </a:cubicBezTo>
                    <a:cubicBezTo>
                      <a:pt x="9853" y="3952"/>
                      <a:pt x="10298" y="3679"/>
                      <a:pt x="10324" y="3222"/>
                    </a:cubicBezTo>
                    <a:cubicBezTo>
                      <a:pt x="10331" y="3121"/>
                      <a:pt x="10311" y="3013"/>
                      <a:pt x="10324" y="2912"/>
                    </a:cubicBezTo>
                    <a:cubicBezTo>
                      <a:pt x="10364" y="2474"/>
                      <a:pt x="10695" y="2271"/>
                      <a:pt x="10668" y="1786"/>
                    </a:cubicBezTo>
                    <a:cubicBezTo>
                      <a:pt x="10654" y="1523"/>
                      <a:pt x="10466" y="1422"/>
                      <a:pt x="10418" y="1165"/>
                    </a:cubicBezTo>
                    <a:cubicBezTo>
                      <a:pt x="10405" y="1118"/>
                      <a:pt x="10412" y="1064"/>
                      <a:pt x="10398" y="1017"/>
                    </a:cubicBezTo>
                    <a:cubicBezTo>
                      <a:pt x="10358" y="889"/>
                      <a:pt x="10223" y="828"/>
                      <a:pt x="10108" y="761"/>
                    </a:cubicBezTo>
                    <a:cubicBezTo>
                      <a:pt x="9865" y="613"/>
                      <a:pt x="9946" y="410"/>
                      <a:pt x="9656" y="269"/>
                    </a:cubicBezTo>
                    <a:cubicBezTo>
                      <a:pt x="9420" y="154"/>
                      <a:pt x="9137" y="93"/>
                      <a:pt x="8874" y="60"/>
                    </a:cubicBezTo>
                    <a:cubicBezTo>
                      <a:pt x="8833" y="54"/>
                      <a:pt x="8792" y="51"/>
                      <a:pt x="8751" y="51"/>
                    </a:cubicBezTo>
                    <a:cubicBezTo>
                      <a:pt x="8441" y="51"/>
                      <a:pt x="8129" y="196"/>
                      <a:pt x="7822" y="196"/>
                    </a:cubicBezTo>
                    <a:cubicBezTo>
                      <a:pt x="7741" y="196"/>
                      <a:pt x="7660" y="186"/>
                      <a:pt x="7580" y="161"/>
                    </a:cubicBezTo>
                    <a:cubicBezTo>
                      <a:pt x="7512" y="141"/>
                      <a:pt x="7452" y="107"/>
                      <a:pt x="7377" y="93"/>
                    </a:cubicBezTo>
                    <a:cubicBezTo>
                      <a:pt x="7356" y="89"/>
                      <a:pt x="7335" y="87"/>
                      <a:pt x="7314" y="87"/>
                    </a:cubicBezTo>
                    <a:cubicBezTo>
                      <a:pt x="7185" y="87"/>
                      <a:pt x="7053" y="156"/>
                      <a:pt x="6920" y="156"/>
                    </a:cubicBezTo>
                    <a:cubicBezTo>
                      <a:pt x="6906" y="156"/>
                      <a:pt x="6892" y="156"/>
                      <a:pt x="6878" y="154"/>
                    </a:cubicBezTo>
                    <a:cubicBezTo>
                      <a:pt x="6750" y="147"/>
                      <a:pt x="6636" y="66"/>
                      <a:pt x="6514" y="19"/>
                    </a:cubicBezTo>
                    <a:cubicBezTo>
                      <a:pt x="6477" y="6"/>
                      <a:pt x="6441" y="0"/>
                      <a:pt x="6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4" name="Google Shape;1314;p53"/>
              <p:cNvSpPr/>
              <p:nvPr/>
            </p:nvSpPr>
            <p:spPr>
              <a:xfrm>
                <a:off x="7987338" y="2416805"/>
                <a:ext cx="262166" cy="16951"/>
              </a:xfrm>
              <a:custGeom>
                <a:avLst/>
                <a:gdLst/>
                <a:rect l="l" t="t" r="r" b="b"/>
                <a:pathLst>
                  <a:path w="8045" h="474" extrusionOk="0">
                    <a:moveTo>
                      <a:pt x="4371" y="1"/>
                    </a:moveTo>
                    <a:cubicBezTo>
                      <a:pt x="4206" y="1"/>
                      <a:pt x="4053" y="88"/>
                      <a:pt x="3905" y="170"/>
                    </a:cubicBezTo>
                    <a:cubicBezTo>
                      <a:pt x="3760" y="257"/>
                      <a:pt x="3620" y="339"/>
                      <a:pt x="3473" y="339"/>
                    </a:cubicBezTo>
                    <a:cubicBezTo>
                      <a:pt x="3448" y="339"/>
                      <a:pt x="3424" y="337"/>
                      <a:pt x="3399" y="332"/>
                    </a:cubicBezTo>
                    <a:cubicBezTo>
                      <a:pt x="3338" y="319"/>
                      <a:pt x="3278" y="285"/>
                      <a:pt x="3210" y="251"/>
                    </a:cubicBezTo>
                    <a:cubicBezTo>
                      <a:pt x="3156" y="224"/>
                      <a:pt x="3096" y="191"/>
                      <a:pt x="3028" y="170"/>
                    </a:cubicBezTo>
                    <a:cubicBezTo>
                      <a:pt x="2983" y="158"/>
                      <a:pt x="2937" y="154"/>
                      <a:pt x="2892" y="154"/>
                    </a:cubicBezTo>
                    <a:cubicBezTo>
                      <a:pt x="2783" y="154"/>
                      <a:pt x="2675" y="182"/>
                      <a:pt x="2570" y="211"/>
                    </a:cubicBezTo>
                    <a:cubicBezTo>
                      <a:pt x="2459" y="238"/>
                      <a:pt x="2358" y="261"/>
                      <a:pt x="2258" y="261"/>
                    </a:cubicBezTo>
                    <a:cubicBezTo>
                      <a:pt x="2236" y="261"/>
                      <a:pt x="2214" y="260"/>
                      <a:pt x="2192" y="258"/>
                    </a:cubicBezTo>
                    <a:cubicBezTo>
                      <a:pt x="2091" y="244"/>
                      <a:pt x="2003" y="204"/>
                      <a:pt x="1909" y="157"/>
                    </a:cubicBezTo>
                    <a:cubicBezTo>
                      <a:pt x="1794" y="106"/>
                      <a:pt x="1679" y="48"/>
                      <a:pt x="1552" y="48"/>
                    </a:cubicBezTo>
                    <a:cubicBezTo>
                      <a:pt x="1545" y="48"/>
                      <a:pt x="1538" y="49"/>
                      <a:pt x="1531" y="49"/>
                    </a:cubicBezTo>
                    <a:cubicBezTo>
                      <a:pt x="1403" y="49"/>
                      <a:pt x="1295" y="103"/>
                      <a:pt x="1187" y="157"/>
                    </a:cubicBezTo>
                    <a:cubicBezTo>
                      <a:pt x="1107" y="197"/>
                      <a:pt x="1026" y="238"/>
                      <a:pt x="938" y="251"/>
                    </a:cubicBezTo>
                    <a:cubicBezTo>
                      <a:pt x="901" y="259"/>
                      <a:pt x="864" y="262"/>
                      <a:pt x="825" y="262"/>
                    </a:cubicBezTo>
                    <a:cubicBezTo>
                      <a:pt x="729" y="262"/>
                      <a:pt x="628" y="242"/>
                      <a:pt x="527" y="217"/>
                    </a:cubicBezTo>
                    <a:cubicBezTo>
                      <a:pt x="422" y="196"/>
                      <a:pt x="314" y="171"/>
                      <a:pt x="207" y="171"/>
                    </a:cubicBezTo>
                    <a:cubicBezTo>
                      <a:pt x="149" y="171"/>
                      <a:pt x="91" y="178"/>
                      <a:pt x="34" y="197"/>
                    </a:cubicBezTo>
                    <a:cubicBezTo>
                      <a:pt x="14" y="197"/>
                      <a:pt x="1" y="224"/>
                      <a:pt x="7" y="244"/>
                    </a:cubicBezTo>
                    <a:cubicBezTo>
                      <a:pt x="13" y="261"/>
                      <a:pt x="28" y="273"/>
                      <a:pt x="44" y="273"/>
                    </a:cubicBezTo>
                    <a:cubicBezTo>
                      <a:pt x="47" y="273"/>
                      <a:pt x="51" y="273"/>
                      <a:pt x="55" y="271"/>
                    </a:cubicBezTo>
                    <a:cubicBezTo>
                      <a:pt x="106" y="257"/>
                      <a:pt x="158" y="251"/>
                      <a:pt x="210" y="251"/>
                    </a:cubicBezTo>
                    <a:cubicBezTo>
                      <a:pt x="307" y="251"/>
                      <a:pt x="405" y="272"/>
                      <a:pt x="506" y="298"/>
                    </a:cubicBezTo>
                    <a:cubicBezTo>
                      <a:pt x="616" y="318"/>
                      <a:pt x="726" y="342"/>
                      <a:pt x="839" y="342"/>
                    </a:cubicBezTo>
                    <a:cubicBezTo>
                      <a:pt x="878" y="342"/>
                      <a:pt x="918" y="339"/>
                      <a:pt x="958" y="332"/>
                    </a:cubicBezTo>
                    <a:cubicBezTo>
                      <a:pt x="1053" y="312"/>
                      <a:pt x="1140" y="271"/>
                      <a:pt x="1221" y="231"/>
                    </a:cubicBezTo>
                    <a:cubicBezTo>
                      <a:pt x="1322" y="177"/>
                      <a:pt x="1423" y="130"/>
                      <a:pt x="1531" y="130"/>
                    </a:cubicBezTo>
                    <a:cubicBezTo>
                      <a:pt x="1538" y="129"/>
                      <a:pt x="1544" y="129"/>
                      <a:pt x="1551" y="129"/>
                    </a:cubicBezTo>
                    <a:cubicBezTo>
                      <a:pt x="1659" y="129"/>
                      <a:pt x="1767" y="180"/>
                      <a:pt x="1875" y="231"/>
                    </a:cubicBezTo>
                    <a:cubicBezTo>
                      <a:pt x="1970" y="271"/>
                      <a:pt x="2071" y="319"/>
                      <a:pt x="2179" y="339"/>
                    </a:cubicBezTo>
                    <a:cubicBezTo>
                      <a:pt x="2201" y="341"/>
                      <a:pt x="2222" y="342"/>
                      <a:pt x="2244" y="342"/>
                    </a:cubicBezTo>
                    <a:cubicBezTo>
                      <a:pt x="2362" y="342"/>
                      <a:pt x="2475" y="313"/>
                      <a:pt x="2583" y="285"/>
                    </a:cubicBezTo>
                    <a:cubicBezTo>
                      <a:pt x="2687" y="261"/>
                      <a:pt x="2788" y="234"/>
                      <a:pt x="2886" y="234"/>
                    </a:cubicBezTo>
                    <a:cubicBezTo>
                      <a:pt x="2927" y="234"/>
                      <a:pt x="2968" y="239"/>
                      <a:pt x="3008" y="251"/>
                    </a:cubicBezTo>
                    <a:cubicBezTo>
                      <a:pt x="3062" y="265"/>
                      <a:pt x="3116" y="292"/>
                      <a:pt x="3177" y="325"/>
                    </a:cubicBezTo>
                    <a:cubicBezTo>
                      <a:pt x="3237" y="359"/>
                      <a:pt x="3311" y="393"/>
                      <a:pt x="3386" y="406"/>
                    </a:cubicBezTo>
                    <a:cubicBezTo>
                      <a:pt x="3417" y="413"/>
                      <a:pt x="3448" y="415"/>
                      <a:pt x="3478" y="415"/>
                    </a:cubicBezTo>
                    <a:cubicBezTo>
                      <a:pt x="3644" y="415"/>
                      <a:pt x="3797" y="330"/>
                      <a:pt x="3945" y="244"/>
                    </a:cubicBezTo>
                    <a:cubicBezTo>
                      <a:pt x="4089" y="162"/>
                      <a:pt x="4227" y="84"/>
                      <a:pt x="4365" y="84"/>
                    </a:cubicBezTo>
                    <a:cubicBezTo>
                      <a:pt x="4396" y="84"/>
                      <a:pt x="4427" y="87"/>
                      <a:pt x="4458" y="96"/>
                    </a:cubicBezTo>
                    <a:cubicBezTo>
                      <a:pt x="4532" y="110"/>
                      <a:pt x="4593" y="150"/>
                      <a:pt x="4653" y="197"/>
                    </a:cubicBezTo>
                    <a:cubicBezTo>
                      <a:pt x="4707" y="231"/>
                      <a:pt x="4768" y="271"/>
                      <a:pt x="4829" y="292"/>
                    </a:cubicBezTo>
                    <a:cubicBezTo>
                      <a:pt x="4898" y="320"/>
                      <a:pt x="4969" y="331"/>
                      <a:pt x="5040" y="331"/>
                    </a:cubicBezTo>
                    <a:cubicBezTo>
                      <a:pt x="5174" y="331"/>
                      <a:pt x="5310" y="291"/>
                      <a:pt x="5442" y="251"/>
                    </a:cubicBezTo>
                    <a:cubicBezTo>
                      <a:pt x="5567" y="216"/>
                      <a:pt x="5702" y="175"/>
                      <a:pt x="5829" y="175"/>
                    </a:cubicBezTo>
                    <a:cubicBezTo>
                      <a:pt x="5847" y="175"/>
                      <a:pt x="5864" y="175"/>
                      <a:pt x="5880" y="177"/>
                    </a:cubicBezTo>
                    <a:cubicBezTo>
                      <a:pt x="6009" y="184"/>
                      <a:pt x="6130" y="231"/>
                      <a:pt x="6258" y="285"/>
                    </a:cubicBezTo>
                    <a:cubicBezTo>
                      <a:pt x="6359" y="332"/>
                      <a:pt x="6467" y="373"/>
                      <a:pt x="6582" y="393"/>
                    </a:cubicBezTo>
                    <a:cubicBezTo>
                      <a:pt x="6637" y="403"/>
                      <a:pt x="6692" y="407"/>
                      <a:pt x="6748" y="407"/>
                    </a:cubicBezTo>
                    <a:cubicBezTo>
                      <a:pt x="6881" y="407"/>
                      <a:pt x="7015" y="383"/>
                      <a:pt x="7148" y="359"/>
                    </a:cubicBezTo>
                    <a:cubicBezTo>
                      <a:pt x="7202" y="346"/>
                      <a:pt x="7263" y="339"/>
                      <a:pt x="7317" y="332"/>
                    </a:cubicBezTo>
                    <a:cubicBezTo>
                      <a:pt x="7392" y="320"/>
                      <a:pt x="7463" y="314"/>
                      <a:pt x="7529" y="314"/>
                    </a:cubicBezTo>
                    <a:cubicBezTo>
                      <a:pt x="7721" y="314"/>
                      <a:pt x="7870" y="365"/>
                      <a:pt x="7971" y="460"/>
                    </a:cubicBezTo>
                    <a:cubicBezTo>
                      <a:pt x="7978" y="467"/>
                      <a:pt x="7991" y="474"/>
                      <a:pt x="7998" y="474"/>
                    </a:cubicBezTo>
                    <a:cubicBezTo>
                      <a:pt x="8011" y="474"/>
                      <a:pt x="8018" y="467"/>
                      <a:pt x="8025" y="460"/>
                    </a:cubicBezTo>
                    <a:cubicBezTo>
                      <a:pt x="8045" y="447"/>
                      <a:pt x="8038" y="420"/>
                      <a:pt x="8025" y="406"/>
                    </a:cubicBezTo>
                    <a:cubicBezTo>
                      <a:pt x="7908" y="289"/>
                      <a:pt x="7741" y="234"/>
                      <a:pt x="7527" y="234"/>
                    </a:cubicBezTo>
                    <a:cubicBezTo>
                      <a:pt x="7457" y="234"/>
                      <a:pt x="7383" y="240"/>
                      <a:pt x="7303" y="251"/>
                    </a:cubicBezTo>
                    <a:cubicBezTo>
                      <a:pt x="7249" y="258"/>
                      <a:pt x="7189" y="271"/>
                      <a:pt x="7135" y="278"/>
                    </a:cubicBezTo>
                    <a:cubicBezTo>
                      <a:pt x="7006" y="302"/>
                      <a:pt x="6877" y="326"/>
                      <a:pt x="6751" y="326"/>
                    </a:cubicBezTo>
                    <a:cubicBezTo>
                      <a:pt x="6699" y="326"/>
                      <a:pt x="6647" y="322"/>
                      <a:pt x="6595" y="312"/>
                    </a:cubicBezTo>
                    <a:cubicBezTo>
                      <a:pt x="6487" y="298"/>
                      <a:pt x="6386" y="251"/>
                      <a:pt x="6285" y="211"/>
                    </a:cubicBezTo>
                    <a:cubicBezTo>
                      <a:pt x="6164" y="157"/>
                      <a:pt x="6029" y="103"/>
                      <a:pt x="5887" y="96"/>
                    </a:cubicBezTo>
                    <a:cubicBezTo>
                      <a:pt x="5868" y="95"/>
                      <a:pt x="5849" y="94"/>
                      <a:pt x="5830" y="94"/>
                    </a:cubicBezTo>
                    <a:cubicBezTo>
                      <a:pt x="5689" y="94"/>
                      <a:pt x="5553" y="135"/>
                      <a:pt x="5422" y="177"/>
                    </a:cubicBezTo>
                    <a:cubicBezTo>
                      <a:pt x="5290" y="217"/>
                      <a:pt x="5163" y="253"/>
                      <a:pt x="5043" y="253"/>
                    </a:cubicBezTo>
                    <a:cubicBezTo>
                      <a:pt x="4979" y="253"/>
                      <a:pt x="4916" y="243"/>
                      <a:pt x="4856" y="217"/>
                    </a:cubicBezTo>
                    <a:cubicBezTo>
                      <a:pt x="4802" y="197"/>
                      <a:pt x="4754" y="164"/>
                      <a:pt x="4700" y="130"/>
                    </a:cubicBezTo>
                    <a:cubicBezTo>
                      <a:pt x="4633" y="83"/>
                      <a:pt x="4566" y="35"/>
                      <a:pt x="4485" y="15"/>
                    </a:cubicBezTo>
                    <a:cubicBezTo>
                      <a:pt x="4446" y="5"/>
                      <a:pt x="4408" y="1"/>
                      <a:pt x="4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5" name="Google Shape;1315;p53"/>
              <p:cNvSpPr/>
              <p:nvPr/>
            </p:nvSpPr>
            <p:spPr>
              <a:xfrm>
                <a:off x="8079621" y="2451566"/>
                <a:ext cx="193179" cy="15235"/>
              </a:xfrm>
              <a:custGeom>
                <a:avLst/>
                <a:gdLst/>
                <a:rect l="l" t="t" r="r" b="b"/>
                <a:pathLst>
                  <a:path w="5928" h="426" extrusionOk="0">
                    <a:moveTo>
                      <a:pt x="2147" y="1"/>
                    </a:moveTo>
                    <a:cubicBezTo>
                      <a:pt x="2018" y="1"/>
                      <a:pt x="1889" y="36"/>
                      <a:pt x="1761" y="68"/>
                    </a:cubicBezTo>
                    <a:cubicBezTo>
                      <a:pt x="1680" y="95"/>
                      <a:pt x="1585" y="115"/>
                      <a:pt x="1498" y="129"/>
                    </a:cubicBezTo>
                    <a:cubicBezTo>
                      <a:pt x="1443" y="138"/>
                      <a:pt x="1388" y="141"/>
                      <a:pt x="1332" y="141"/>
                    </a:cubicBezTo>
                    <a:cubicBezTo>
                      <a:pt x="1176" y="141"/>
                      <a:pt x="1016" y="111"/>
                      <a:pt x="857" y="82"/>
                    </a:cubicBezTo>
                    <a:cubicBezTo>
                      <a:pt x="694" y="50"/>
                      <a:pt x="529" y="18"/>
                      <a:pt x="366" y="18"/>
                    </a:cubicBezTo>
                    <a:cubicBezTo>
                      <a:pt x="254" y="18"/>
                      <a:pt x="142" y="33"/>
                      <a:pt x="34" y="75"/>
                    </a:cubicBezTo>
                    <a:cubicBezTo>
                      <a:pt x="14" y="82"/>
                      <a:pt x="1" y="102"/>
                      <a:pt x="7" y="122"/>
                    </a:cubicBezTo>
                    <a:cubicBezTo>
                      <a:pt x="13" y="139"/>
                      <a:pt x="32" y="151"/>
                      <a:pt x="50" y="151"/>
                    </a:cubicBezTo>
                    <a:cubicBezTo>
                      <a:pt x="54" y="151"/>
                      <a:pt x="58" y="150"/>
                      <a:pt x="61" y="149"/>
                    </a:cubicBezTo>
                    <a:cubicBezTo>
                      <a:pt x="159" y="111"/>
                      <a:pt x="260" y="97"/>
                      <a:pt x="364" y="97"/>
                    </a:cubicBezTo>
                    <a:cubicBezTo>
                      <a:pt x="518" y="97"/>
                      <a:pt x="679" y="128"/>
                      <a:pt x="844" y="156"/>
                    </a:cubicBezTo>
                    <a:cubicBezTo>
                      <a:pt x="1013" y="187"/>
                      <a:pt x="1182" y="221"/>
                      <a:pt x="1351" y="221"/>
                    </a:cubicBezTo>
                    <a:cubicBezTo>
                      <a:pt x="1405" y="221"/>
                      <a:pt x="1458" y="218"/>
                      <a:pt x="1511" y="210"/>
                    </a:cubicBezTo>
                    <a:cubicBezTo>
                      <a:pt x="1606" y="196"/>
                      <a:pt x="1693" y="169"/>
                      <a:pt x="1788" y="142"/>
                    </a:cubicBezTo>
                    <a:cubicBezTo>
                      <a:pt x="1912" y="110"/>
                      <a:pt x="2030" y="78"/>
                      <a:pt x="2146" y="78"/>
                    </a:cubicBezTo>
                    <a:cubicBezTo>
                      <a:pt x="2200" y="78"/>
                      <a:pt x="2253" y="85"/>
                      <a:pt x="2307" y="102"/>
                    </a:cubicBezTo>
                    <a:cubicBezTo>
                      <a:pt x="2381" y="122"/>
                      <a:pt x="2442" y="169"/>
                      <a:pt x="2516" y="210"/>
                    </a:cubicBezTo>
                    <a:cubicBezTo>
                      <a:pt x="2583" y="257"/>
                      <a:pt x="2651" y="297"/>
                      <a:pt x="2732" y="324"/>
                    </a:cubicBezTo>
                    <a:cubicBezTo>
                      <a:pt x="2798" y="347"/>
                      <a:pt x="2864" y="357"/>
                      <a:pt x="2930" y="357"/>
                    </a:cubicBezTo>
                    <a:cubicBezTo>
                      <a:pt x="3079" y="357"/>
                      <a:pt x="3227" y="308"/>
                      <a:pt x="3372" y="257"/>
                    </a:cubicBezTo>
                    <a:cubicBezTo>
                      <a:pt x="3440" y="237"/>
                      <a:pt x="3507" y="216"/>
                      <a:pt x="3568" y="203"/>
                    </a:cubicBezTo>
                    <a:cubicBezTo>
                      <a:pt x="3683" y="171"/>
                      <a:pt x="3801" y="156"/>
                      <a:pt x="3920" y="156"/>
                    </a:cubicBezTo>
                    <a:cubicBezTo>
                      <a:pt x="4051" y="156"/>
                      <a:pt x="4182" y="174"/>
                      <a:pt x="4309" y="210"/>
                    </a:cubicBezTo>
                    <a:cubicBezTo>
                      <a:pt x="4390" y="230"/>
                      <a:pt x="4471" y="264"/>
                      <a:pt x="4552" y="291"/>
                    </a:cubicBezTo>
                    <a:cubicBezTo>
                      <a:pt x="4680" y="338"/>
                      <a:pt x="4808" y="385"/>
                      <a:pt x="4943" y="405"/>
                    </a:cubicBezTo>
                    <a:cubicBezTo>
                      <a:pt x="5011" y="419"/>
                      <a:pt x="5071" y="419"/>
                      <a:pt x="5139" y="419"/>
                    </a:cubicBezTo>
                    <a:lnTo>
                      <a:pt x="5132" y="425"/>
                    </a:lnTo>
                    <a:cubicBezTo>
                      <a:pt x="5233" y="425"/>
                      <a:pt x="5334" y="412"/>
                      <a:pt x="5429" y="405"/>
                    </a:cubicBezTo>
                    <a:cubicBezTo>
                      <a:pt x="5523" y="397"/>
                      <a:pt x="5619" y="388"/>
                      <a:pt x="5715" y="388"/>
                    </a:cubicBezTo>
                    <a:cubicBezTo>
                      <a:pt x="5771" y="388"/>
                      <a:pt x="5826" y="391"/>
                      <a:pt x="5881" y="398"/>
                    </a:cubicBezTo>
                    <a:cubicBezTo>
                      <a:pt x="5884" y="399"/>
                      <a:pt x="5888" y="400"/>
                      <a:pt x="5891" y="400"/>
                    </a:cubicBezTo>
                    <a:cubicBezTo>
                      <a:pt x="5913" y="400"/>
                      <a:pt x="5928" y="382"/>
                      <a:pt x="5928" y="365"/>
                    </a:cubicBezTo>
                    <a:cubicBezTo>
                      <a:pt x="5928" y="345"/>
                      <a:pt x="5914" y="324"/>
                      <a:pt x="5894" y="318"/>
                    </a:cubicBezTo>
                    <a:cubicBezTo>
                      <a:pt x="5837" y="310"/>
                      <a:pt x="5779" y="307"/>
                      <a:pt x="5721" y="307"/>
                    </a:cubicBezTo>
                    <a:cubicBezTo>
                      <a:pt x="5621" y="307"/>
                      <a:pt x="5520" y="316"/>
                      <a:pt x="5422" y="324"/>
                    </a:cubicBezTo>
                    <a:cubicBezTo>
                      <a:pt x="5323" y="333"/>
                      <a:pt x="5221" y="344"/>
                      <a:pt x="5119" y="344"/>
                    </a:cubicBezTo>
                    <a:cubicBezTo>
                      <a:pt x="5062" y="344"/>
                      <a:pt x="5006" y="341"/>
                      <a:pt x="4950" y="331"/>
                    </a:cubicBezTo>
                    <a:cubicBezTo>
                      <a:pt x="4829" y="311"/>
                      <a:pt x="4700" y="264"/>
                      <a:pt x="4579" y="216"/>
                    </a:cubicBezTo>
                    <a:cubicBezTo>
                      <a:pt x="4498" y="189"/>
                      <a:pt x="4411" y="156"/>
                      <a:pt x="4330" y="129"/>
                    </a:cubicBezTo>
                    <a:cubicBezTo>
                      <a:pt x="4198" y="94"/>
                      <a:pt x="4063" y="77"/>
                      <a:pt x="3928" y="77"/>
                    </a:cubicBezTo>
                    <a:cubicBezTo>
                      <a:pt x="3800" y="77"/>
                      <a:pt x="3672" y="92"/>
                      <a:pt x="3547" y="122"/>
                    </a:cubicBezTo>
                    <a:cubicBezTo>
                      <a:pt x="3480" y="142"/>
                      <a:pt x="3413" y="162"/>
                      <a:pt x="3345" y="183"/>
                    </a:cubicBezTo>
                    <a:cubicBezTo>
                      <a:pt x="3197" y="230"/>
                      <a:pt x="3056" y="278"/>
                      <a:pt x="2920" y="278"/>
                    </a:cubicBezTo>
                    <a:cubicBezTo>
                      <a:pt x="2863" y="278"/>
                      <a:pt x="2807" y="270"/>
                      <a:pt x="2752" y="250"/>
                    </a:cubicBezTo>
                    <a:cubicBezTo>
                      <a:pt x="2684" y="230"/>
                      <a:pt x="2624" y="189"/>
                      <a:pt x="2556" y="142"/>
                    </a:cubicBezTo>
                    <a:cubicBezTo>
                      <a:pt x="2482" y="102"/>
                      <a:pt x="2408" y="55"/>
                      <a:pt x="2327" y="28"/>
                    </a:cubicBezTo>
                    <a:cubicBezTo>
                      <a:pt x="2267" y="8"/>
                      <a:pt x="2207" y="1"/>
                      <a:pt x="2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6" name="Google Shape;1316;p53"/>
              <p:cNvSpPr/>
              <p:nvPr/>
            </p:nvSpPr>
            <p:spPr>
              <a:xfrm>
                <a:off x="7969546" y="2477781"/>
                <a:ext cx="123735" cy="13840"/>
              </a:xfrm>
              <a:custGeom>
                <a:avLst/>
                <a:gdLst/>
                <a:rect l="l" t="t" r="r" b="b"/>
                <a:pathLst>
                  <a:path w="3797" h="387" extrusionOk="0">
                    <a:moveTo>
                      <a:pt x="472" y="0"/>
                    </a:moveTo>
                    <a:cubicBezTo>
                      <a:pt x="319" y="0"/>
                      <a:pt x="168" y="28"/>
                      <a:pt x="27" y="104"/>
                    </a:cubicBezTo>
                    <a:cubicBezTo>
                      <a:pt x="7" y="111"/>
                      <a:pt x="1" y="137"/>
                      <a:pt x="14" y="158"/>
                    </a:cubicBezTo>
                    <a:cubicBezTo>
                      <a:pt x="19" y="168"/>
                      <a:pt x="35" y="174"/>
                      <a:pt x="51" y="174"/>
                    </a:cubicBezTo>
                    <a:cubicBezTo>
                      <a:pt x="57" y="174"/>
                      <a:pt x="63" y="173"/>
                      <a:pt x="68" y="171"/>
                    </a:cubicBezTo>
                    <a:cubicBezTo>
                      <a:pt x="194" y="102"/>
                      <a:pt x="333" y="76"/>
                      <a:pt x="474" y="76"/>
                    </a:cubicBezTo>
                    <a:cubicBezTo>
                      <a:pt x="678" y="76"/>
                      <a:pt x="886" y="132"/>
                      <a:pt x="1066" y="191"/>
                    </a:cubicBezTo>
                    <a:cubicBezTo>
                      <a:pt x="1106" y="198"/>
                      <a:pt x="1147" y="212"/>
                      <a:pt x="1187" y="225"/>
                    </a:cubicBezTo>
                    <a:cubicBezTo>
                      <a:pt x="1430" y="306"/>
                      <a:pt x="1679" y="387"/>
                      <a:pt x="1936" y="387"/>
                    </a:cubicBezTo>
                    <a:cubicBezTo>
                      <a:pt x="1996" y="387"/>
                      <a:pt x="2057" y="387"/>
                      <a:pt x="2111" y="373"/>
                    </a:cubicBezTo>
                    <a:cubicBezTo>
                      <a:pt x="2178" y="367"/>
                      <a:pt x="2239" y="347"/>
                      <a:pt x="2300" y="333"/>
                    </a:cubicBezTo>
                    <a:cubicBezTo>
                      <a:pt x="2361" y="320"/>
                      <a:pt x="2428" y="299"/>
                      <a:pt x="2489" y="293"/>
                    </a:cubicBezTo>
                    <a:cubicBezTo>
                      <a:pt x="2545" y="283"/>
                      <a:pt x="2601" y="280"/>
                      <a:pt x="2658" y="280"/>
                    </a:cubicBezTo>
                    <a:cubicBezTo>
                      <a:pt x="2767" y="280"/>
                      <a:pt x="2877" y="293"/>
                      <a:pt x="2988" y="306"/>
                    </a:cubicBezTo>
                    <a:cubicBezTo>
                      <a:pt x="3102" y="320"/>
                      <a:pt x="3218" y="335"/>
                      <a:pt x="3332" y="335"/>
                    </a:cubicBezTo>
                    <a:cubicBezTo>
                      <a:pt x="3487" y="335"/>
                      <a:pt x="3637" y="308"/>
                      <a:pt x="3770" y="218"/>
                    </a:cubicBezTo>
                    <a:cubicBezTo>
                      <a:pt x="3790" y="205"/>
                      <a:pt x="3797" y="185"/>
                      <a:pt x="3783" y="164"/>
                    </a:cubicBezTo>
                    <a:cubicBezTo>
                      <a:pt x="3775" y="152"/>
                      <a:pt x="3763" y="147"/>
                      <a:pt x="3751" y="147"/>
                    </a:cubicBezTo>
                    <a:cubicBezTo>
                      <a:pt x="3744" y="147"/>
                      <a:pt x="3737" y="149"/>
                      <a:pt x="3729" y="151"/>
                    </a:cubicBezTo>
                    <a:cubicBezTo>
                      <a:pt x="3609" y="233"/>
                      <a:pt x="3475" y="256"/>
                      <a:pt x="3332" y="256"/>
                    </a:cubicBezTo>
                    <a:cubicBezTo>
                      <a:pt x="3226" y="256"/>
                      <a:pt x="3115" y="243"/>
                      <a:pt x="3001" y="232"/>
                    </a:cubicBezTo>
                    <a:cubicBezTo>
                      <a:pt x="2879" y="218"/>
                      <a:pt x="2756" y="200"/>
                      <a:pt x="2633" y="200"/>
                    </a:cubicBezTo>
                    <a:cubicBezTo>
                      <a:pt x="2581" y="200"/>
                      <a:pt x="2528" y="204"/>
                      <a:pt x="2475" y="212"/>
                    </a:cubicBezTo>
                    <a:cubicBezTo>
                      <a:pt x="2408" y="218"/>
                      <a:pt x="2340" y="239"/>
                      <a:pt x="2280" y="259"/>
                    </a:cubicBezTo>
                    <a:cubicBezTo>
                      <a:pt x="2219" y="272"/>
                      <a:pt x="2158" y="286"/>
                      <a:pt x="2098" y="299"/>
                    </a:cubicBezTo>
                    <a:cubicBezTo>
                      <a:pt x="2046" y="308"/>
                      <a:pt x="1994" y="311"/>
                      <a:pt x="1942" y="311"/>
                    </a:cubicBezTo>
                    <a:cubicBezTo>
                      <a:pt x="1697" y="311"/>
                      <a:pt x="1452" y="229"/>
                      <a:pt x="1207" y="151"/>
                    </a:cubicBezTo>
                    <a:cubicBezTo>
                      <a:pt x="1167" y="137"/>
                      <a:pt x="1127" y="124"/>
                      <a:pt x="1086" y="111"/>
                    </a:cubicBezTo>
                    <a:cubicBezTo>
                      <a:pt x="901" y="55"/>
                      <a:pt x="686" y="0"/>
                      <a:pt x="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7" name="Google Shape;1317;p53"/>
              <p:cNvSpPr/>
              <p:nvPr/>
            </p:nvSpPr>
            <p:spPr>
              <a:xfrm>
                <a:off x="8105103" y="2498023"/>
                <a:ext cx="162644" cy="15557"/>
              </a:xfrm>
              <a:custGeom>
                <a:avLst/>
                <a:gdLst/>
                <a:rect l="l" t="t" r="r" b="b"/>
                <a:pathLst>
                  <a:path w="4991" h="435" extrusionOk="0">
                    <a:moveTo>
                      <a:pt x="2898" y="0"/>
                    </a:moveTo>
                    <a:cubicBezTo>
                      <a:pt x="2876" y="0"/>
                      <a:pt x="2855" y="1"/>
                      <a:pt x="2833" y="3"/>
                    </a:cubicBezTo>
                    <a:cubicBezTo>
                      <a:pt x="2678" y="10"/>
                      <a:pt x="2529" y="70"/>
                      <a:pt x="2388" y="131"/>
                    </a:cubicBezTo>
                    <a:cubicBezTo>
                      <a:pt x="2280" y="172"/>
                      <a:pt x="2172" y="219"/>
                      <a:pt x="2057" y="239"/>
                    </a:cubicBezTo>
                    <a:cubicBezTo>
                      <a:pt x="1993" y="252"/>
                      <a:pt x="1928" y="258"/>
                      <a:pt x="1863" y="258"/>
                    </a:cubicBezTo>
                    <a:cubicBezTo>
                      <a:pt x="1656" y="258"/>
                      <a:pt x="1447" y="201"/>
                      <a:pt x="1242" y="145"/>
                    </a:cubicBezTo>
                    <a:cubicBezTo>
                      <a:pt x="1181" y="131"/>
                      <a:pt x="1113" y="111"/>
                      <a:pt x="1046" y="97"/>
                    </a:cubicBezTo>
                    <a:cubicBezTo>
                      <a:pt x="887" y="58"/>
                      <a:pt x="741" y="38"/>
                      <a:pt x="610" y="38"/>
                    </a:cubicBezTo>
                    <a:cubicBezTo>
                      <a:pt x="363" y="38"/>
                      <a:pt x="166" y="107"/>
                      <a:pt x="21" y="239"/>
                    </a:cubicBezTo>
                    <a:cubicBezTo>
                      <a:pt x="1" y="253"/>
                      <a:pt x="1" y="279"/>
                      <a:pt x="14" y="293"/>
                    </a:cubicBezTo>
                    <a:cubicBezTo>
                      <a:pt x="26" y="304"/>
                      <a:pt x="37" y="309"/>
                      <a:pt x="48" y="309"/>
                    </a:cubicBezTo>
                    <a:cubicBezTo>
                      <a:pt x="57" y="309"/>
                      <a:pt x="66" y="306"/>
                      <a:pt x="75" y="300"/>
                    </a:cubicBezTo>
                    <a:cubicBezTo>
                      <a:pt x="219" y="164"/>
                      <a:pt x="417" y="119"/>
                      <a:pt x="616" y="119"/>
                    </a:cubicBezTo>
                    <a:cubicBezTo>
                      <a:pt x="761" y="119"/>
                      <a:pt x="907" y="143"/>
                      <a:pt x="1033" y="172"/>
                    </a:cubicBezTo>
                    <a:cubicBezTo>
                      <a:pt x="1093" y="185"/>
                      <a:pt x="1161" y="205"/>
                      <a:pt x="1221" y="219"/>
                    </a:cubicBezTo>
                    <a:cubicBezTo>
                      <a:pt x="1430" y="275"/>
                      <a:pt x="1646" y="334"/>
                      <a:pt x="1861" y="334"/>
                    </a:cubicBezTo>
                    <a:cubicBezTo>
                      <a:pt x="1931" y="334"/>
                      <a:pt x="2001" y="328"/>
                      <a:pt x="2071" y="313"/>
                    </a:cubicBezTo>
                    <a:cubicBezTo>
                      <a:pt x="2192" y="293"/>
                      <a:pt x="2307" y="246"/>
                      <a:pt x="2422" y="199"/>
                    </a:cubicBezTo>
                    <a:cubicBezTo>
                      <a:pt x="2563" y="145"/>
                      <a:pt x="2698" y="91"/>
                      <a:pt x="2840" y="77"/>
                    </a:cubicBezTo>
                    <a:cubicBezTo>
                      <a:pt x="2854" y="76"/>
                      <a:pt x="2869" y="76"/>
                      <a:pt x="2884" y="76"/>
                    </a:cubicBezTo>
                    <a:cubicBezTo>
                      <a:pt x="3095" y="76"/>
                      <a:pt x="3286" y="164"/>
                      <a:pt x="3494" y="253"/>
                    </a:cubicBezTo>
                    <a:cubicBezTo>
                      <a:pt x="3656" y="327"/>
                      <a:pt x="3831" y="401"/>
                      <a:pt x="4013" y="428"/>
                    </a:cubicBezTo>
                    <a:cubicBezTo>
                      <a:pt x="4060" y="435"/>
                      <a:pt x="4114" y="435"/>
                      <a:pt x="4168" y="435"/>
                    </a:cubicBezTo>
                    <a:cubicBezTo>
                      <a:pt x="4444" y="435"/>
                      <a:pt x="4714" y="333"/>
                      <a:pt x="4964" y="246"/>
                    </a:cubicBezTo>
                    <a:cubicBezTo>
                      <a:pt x="4984" y="239"/>
                      <a:pt x="4991" y="219"/>
                      <a:pt x="4984" y="199"/>
                    </a:cubicBezTo>
                    <a:cubicBezTo>
                      <a:pt x="4978" y="182"/>
                      <a:pt x="4964" y="170"/>
                      <a:pt x="4947" y="170"/>
                    </a:cubicBezTo>
                    <a:cubicBezTo>
                      <a:pt x="4944" y="170"/>
                      <a:pt x="4940" y="170"/>
                      <a:pt x="4937" y="172"/>
                    </a:cubicBezTo>
                    <a:cubicBezTo>
                      <a:pt x="4699" y="262"/>
                      <a:pt x="4436" y="358"/>
                      <a:pt x="4171" y="358"/>
                    </a:cubicBezTo>
                    <a:cubicBezTo>
                      <a:pt x="4120" y="358"/>
                      <a:pt x="4070" y="354"/>
                      <a:pt x="4020" y="347"/>
                    </a:cubicBezTo>
                    <a:cubicBezTo>
                      <a:pt x="3851" y="320"/>
                      <a:pt x="3682" y="253"/>
                      <a:pt x="3527" y="178"/>
                    </a:cubicBezTo>
                    <a:cubicBezTo>
                      <a:pt x="3324" y="92"/>
                      <a:pt x="3121" y="0"/>
                      <a:pt x="28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319" name="Google Shape;1319;p53"/>
          <p:cNvSpPr/>
          <p:nvPr/>
        </p:nvSpPr>
        <p:spPr>
          <a:xfrm flipH="1">
            <a:off x="7051937" y="3177626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0" name="Google Shape;1320;p53"/>
          <p:cNvSpPr/>
          <p:nvPr/>
        </p:nvSpPr>
        <p:spPr>
          <a:xfrm flipH="1">
            <a:off x="8502979" y="2280941"/>
            <a:ext cx="75749" cy="83021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 flipH="1">
            <a:off x="5981461" y="993444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3" name="Google Shape;1725;p60"/>
          <p:cNvSpPr txBox="1">
            <a:spLocks noGrp="1"/>
          </p:cNvSpPr>
          <p:nvPr/>
        </p:nvSpPr>
        <p:spPr>
          <a:xfrm>
            <a:off x="716700" y="-98534"/>
            <a:ext cx="7710600" cy="4987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Judson"/>
              <a:buNone/>
              <a:defRPr/>
            </a:pPr>
            <a:r>
              <a:rPr xmlns:mc="http://schemas.openxmlformats.org/markup-compatibility/2006" xmlns:hp="http://schemas.haansoft.com/office/presentation/8.0" kumimoji="0" lang="en" sz="3500" b="0" i="0" u="none" strike="noStrike" kern="0" cap="none" spc="0" normalizeH="0" baseline="0" mc:Ignorable="hp" hp:hslEmbossed="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Judson"/>
                <a:ea typeface="Judson"/>
                <a:cs typeface="Judson"/>
                <a:sym typeface="Judson"/>
              </a:rPr>
              <a:t>쓰레기 </a:t>
            </a:r>
            <a:r>
              <a:rPr xmlns:mc="http://schemas.openxmlformats.org/markup-compatibility/2006" xmlns:hp="http://schemas.haansoft.com/office/presentation/8.0" kumimoji="0" lang="ko-KR" altLang="en-US" sz="3500" b="0" i="0" u="none" strike="noStrike" kern="0" cap="none" spc="0" normalizeH="0" baseline="0" mc:Ignorable="hp" hp:hslEmbossed="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Judson"/>
                <a:ea typeface="Judson"/>
                <a:cs typeface="Judson"/>
                <a:sym typeface="Judson"/>
              </a:rPr>
              <a:t>처리 비용</a:t>
            </a:r>
            <a:endParaRPr xmlns:mc="http://schemas.openxmlformats.org/markup-compatibility/2006" xmlns:hp="http://schemas.haansoft.com/office/presentation/8.0" kumimoji="0" lang="ko-KR" altLang="en-US" sz="3500" b="0" i="0" u="none" strike="noStrike" kern="0" cap="none" spc="0" normalizeH="0" baseline="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Judson"/>
              <a:ea typeface="Judson"/>
              <a:cs typeface="Judson"/>
              <a:sym typeface="Judson"/>
            </a:endParaRPr>
          </a:p>
        </p:txBody>
      </p:sp>
      <p:sp>
        <p:nvSpPr>
          <p:cNvPr id="1324" name="Google Shape;1320;p53"/>
          <p:cNvSpPr/>
          <p:nvPr/>
        </p:nvSpPr>
        <p:spPr>
          <a:xfrm flipH="1" flipV="1">
            <a:off x="7275896" y="4150392"/>
            <a:ext cx="83959" cy="89414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6"/>
          <p:cNvSpPr txBox="1">
            <a:spLocks noGrp="1"/>
          </p:cNvSpPr>
          <p:nvPr>
            <p:ph type="subTitle" idx="1"/>
          </p:nvPr>
        </p:nvSpPr>
        <p:spPr>
          <a:xfrm>
            <a:off x="5084075" y="1491450"/>
            <a:ext cx="3443200" cy="1080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서울 </a:t>
            </a:r>
            <a:r>
              <a:rPr xmlns:mc="http://schemas.openxmlformats.org/markup-compatibility/2006" xmlns:hp="http://schemas.haansoft.com/office/presentation/8.0" lang="en-US" altLang="ko-KR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/</a:t>
            </a:r>
            <a:r>
              <a:rPr xmlns:mc="http://schemas.openxmlformats.org/markup-compatibility/2006" xmlns:hp="http://schemas.haansoft.com/office/presentation/8.0" lang="ko-KR" altLang="en-US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경기 는 인구수는 </a:t>
            </a:r>
            <a:endParaRPr xmlns:mc="http://schemas.openxmlformats.org/markup-compatibility/2006" xmlns:hp="http://schemas.haansoft.com/office/presentation/8.0" lang="ko-KR" altLang="en-US" sz="1900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900</a:t>
            </a:r>
            <a:r>
              <a:rPr xmlns:mc="http://schemas.openxmlformats.org/markup-compatibility/2006" xmlns:hp="http://schemas.haansoft.com/office/presentation/8.0" lang="ko-KR" altLang="en-US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만명</a:t>
            </a:r>
            <a:r>
              <a:rPr xmlns:mc="http://schemas.openxmlformats.org/markup-compatibility/2006" xmlns:hp="http://schemas.haansoft.com/office/presentation/8.0" lang="en-US" altLang="ko-KR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/1</a:t>
            </a:r>
            <a:r>
              <a:rPr xmlns:mc="http://schemas.openxmlformats.org/markup-compatibility/2006" xmlns:hp="http://schemas.haansoft.com/office/presentation/8.0" lang="ko-KR" altLang="en-US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천</a:t>
            </a:r>
            <a:r>
              <a:rPr xmlns:mc="http://schemas.openxmlformats.org/markup-compatibility/2006" xmlns:hp="http://schemas.haansoft.com/office/presentation/8.0" lang="en-US" altLang="ko-KR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300</a:t>
            </a:r>
            <a:r>
              <a:rPr xmlns:mc="http://schemas.openxmlformats.org/markup-compatibility/2006" xmlns:hp="http://schemas.haansoft.com/office/presentation/8.0" lang="ko-KR" altLang="en-US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만명으로 </a:t>
            </a:r>
            <a:endParaRPr xmlns:mc="http://schemas.openxmlformats.org/markup-compatibility/2006" xmlns:hp="http://schemas.haansoft.com/office/presentation/8.0" lang="ko-KR" altLang="en-US" sz="1900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총 </a:t>
            </a:r>
            <a:r>
              <a:rPr xmlns:mc="http://schemas.openxmlformats.org/markup-compatibility/2006" xmlns:hp="http://schemas.haansoft.com/office/presentation/8.0" lang="en-US" altLang="ko-KR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</a:t>
            </a:r>
            <a:r>
              <a:rPr xmlns:mc="http://schemas.openxmlformats.org/markup-compatibility/2006" xmlns:hp="http://schemas.haansoft.com/office/presentation/8.0" lang="ko-KR" altLang="en-US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천</a:t>
            </a:r>
            <a:r>
              <a:rPr xmlns:mc="http://schemas.openxmlformats.org/markup-compatibility/2006" xmlns:hp="http://schemas.haansoft.com/office/presentation/8.0" lang="en-US" altLang="ko-KR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300</a:t>
            </a:r>
            <a:r>
              <a:rPr xmlns:mc="http://schemas.openxmlformats.org/markup-compatibility/2006" xmlns:hp="http://schemas.haansoft.com/office/presentation/8.0" lang="ko-KR" altLang="en-US" sz="1900" b="1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만명</a:t>
            </a:r>
            <a:endParaRPr xmlns:mc="http://schemas.openxmlformats.org/markup-compatibility/2006" xmlns:hp="http://schemas.haansoft.com/office/presentation/8.0" lang="ko-KR" altLang="en-US" sz="1900" b="1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416" name="Google Shape;1416;p56"/>
          <p:cNvGrpSpPr/>
          <p:nvPr/>
        </p:nvGrpSpPr>
        <p:grpSpPr>
          <a:xfrm rot="0">
            <a:off x="572174" y="809028"/>
            <a:ext cx="3911314" cy="3525454"/>
            <a:chOff x="5053488" y="674025"/>
            <a:chExt cx="2831700" cy="3795300"/>
          </a:xfrm>
        </p:grpSpPr>
        <p:sp>
          <p:nvSpPr>
            <p:cNvPr id="1417" name="Google Shape;1417;p56"/>
            <p:cNvSpPr/>
            <p:nvPr/>
          </p:nvSpPr>
          <p:spPr>
            <a:xfrm>
              <a:off x="5053488" y="674025"/>
              <a:ext cx="2831700" cy="3795300"/>
            </a:xfrm>
            <a:prstGeom prst="roundRect">
              <a:avLst>
                <a:gd name="adj" fmla="val 4793"/>
              </a:avLst>
            </a:prstGeom>
            <a:solidFill>
              <a:schemeClr val="lt2"/>
            </a:solidFill>
            <a:ln w="762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6304950" y="4224350"/>
              <a:ext cx="391500" cy="99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6432450" y="764375"/>
              <a:ext cx="73800" cy="73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57" name="Google Shape;1376;p55"/>
          <p:cNvSpPr txBox="1"/>
          <p:nvPr/>
        </p:nvSpPr>
        <p:spPr>
          <a:xfrm>
            <a:off x="3144005" y="0"/>
            <a:ext cx="3512886" cy="60665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dso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프로젝트  개요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pic>
        <p:nvPicPr>
          <p:cNvPr id="14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5637" y="1074268"/>
            <a:ext cx="3436984" cy="2936084"/>
          </a:xfrm>
          <a:prstGeom prst="rect">
            <a:avLst/>
          </a:prstGeom>
        </p:spPr>
      </p:pic>
      <p:grpSp>
        <p:nvGrpSpPr>
          <p:cNvPr id="1459" name="Google Shape;1432;p56"/>
          <p:cNvGrpSpPr/>
          <p:nvPr/>
        </p:nvGrpSpPr>
        <p:grpSpPr>
          <a:xfrm rot="1386902">
            <a:off x="4614325" y="319436"/>
            <a:ext cx="457287" cy="1308220"/>
            <a:chOff x="6053872" y="714115"/>
            <a:chExt cx="123101" cy="410448"/>
          </a:xfrm>
        </p:grpSpPr>
        <p:sp>
          <p:nvSpPr>
            <p:cNvPr id="1460" name="Google Shape;1433;p56"/>
            <p:cNvSpPr/>
            <p:nvPr/>
          </p:nvSpPr>
          <p:spPr>
            <a:xfrm>
              <a:off x="6071683" y="756067"/>
              <a:ext cx="105290" cy="368497"/>
            </a:xfrm>
            <a:custGeom>
              <a:avLst/>
              <a:gdLst/>
              <a:rect l="l" t="t" r="r" b="b"/>
              <a:pathLst>
                <a:path w="3231" h="10304" extrusionOk="0">
                  <a:moveTo>
                    <a:pt x="2590" y="1"/>
                  </a:moveTo>
                  <a:lnTo>
                    <a:pt x="1" y="10223"/>
                  </a:lnTo>
                  <a:lnTo>
                    <a:pt x="277" y="10304"/>
                  </a:lnTo>
                  <a:lnTo>
                    <a:pt x="3231" y="176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1" name="Google Shape;1434;p56"/>
            <p:cNvSpPr/>
            <p:nvPr/>
          </p:nvSpPr>
          <p:spPr>
            <a:xfrm>
              <a:off x="6053872" y="714116"/>
              <a:ext cx="68597" cy="375256"/>
            </a:xfrm>
            <a:custGeom>
              <a:avLst/>
              <a:gdLst/>
              <a:rect l="l" t="t" r="r" b="b"/>
              <a:pathLst>
                <a:path w="2105" h="10493" extrusionOk="0">
                  <a:moveTo>
                    <a:pt x="1450" y="1"/>
                  </a:moveTo>
                  <a:lnTo>
                    <a:pt x="1" y="10445"/>
                  </a:lnTo>
                  <a:lnTo>
                    <a:pt x="291" y="10492"/>
                  </a:lnTo>
                  <a:lnTo>
                    <a:pt x="2104" y="102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462" name="Google Shape;1435;p56"/>
            <p:cNvGrpSpPr/>
            <p:nvPr/>
          </p:nvGrpSpPr>
          <p:grpSpPr>
            <a:xfrm rot="0">
              <a:off x="6053890" y="714115"/>
              <a:ext cx="123081" cy="410448"/>
              <a:chOff x="5407815" y="714116"/>
              <a:chExt cx="123081" cy="410448"/>
            </a:xfrm>
          </p:grpSpPr>
          <p:sp>
            <p:nvSpPr>
              <p:cNvPr id="1463" name="Google Shape;1436;p56"/>
              <p:cNvSpPr/>
              <p:nvPr/>
            </p:nvSpPr>
            <p:spPr>
              <a:xfrm>
                <a:off x="5425606" y="756067"/>
                <a:ext cx="105290" cy="368497"/>
              </a:xfrm>
              <a:custGeom>
                <a:avLst/>
                <a:gdLst/>
                <a:rect l="l" t="t" r="r" b="b"/>
                <a:pathLst>
                  <a:path w="3231" h="10304" extrusionOk="0">
                    <a:moveTo>
                      <a:pt x="2590" y="1"/>
                    </a:moveTo>
                    <a:lnTo>
                      <a:pt x="0" y="10223"/>
                    </a:lnTo>
                    <a:lnTo>
                      <a:pt x="277" y="10304"/>
                    </a:lnTo>
                    <a:lnTo>
                      <a:pt x="3230" y="176"/>
                    </a:lnTo>
                    <a:lnTo>
                      <a:pt x="25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4" name="Google Shape;1437;p56"/>
              <p:cNvSpPr/>
              <p:nvPr/>
            </p:nvSpPr>
            <p:spPr>
              <a:xfrm>
                <a:off x="5407815" y="714116"/>
                <a:ext cx="68564" cy="375256"/>
              </a:xfrm>
              <a:custGeom>
                <a:avLst/>
                <a:gdLst/>
                <a:rect l="l" t="t" r="r" b="b"/>
                <a:pathLst>
                  <a:path w="2104" h="10493" extrusionOk="0">
                    <a:moveTo>
                      <a:pt x="1450" y="1"/>
                    </a:moveTo>
                    <a:lnTo>
                      <a:pt x="0" y="10445"/>
                    </a:lnTo>
                    <a:lnTo>
                      <a:pt x="290" y="10492"/>
                    </a:lnTo>
                    <a:lnTo>
                      <a:pt x="2104" y="102"/>
                    </a:lnTo>
                    <a:lnTo>
                      <a:pt x="14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465" name="Google Shape;1421;p56"/>
          <p:cNvGrpSpPr/>
          <p:nvPr/>
        </p:nvGrpSpPr>
        <p:grpSpPr>
          <a:xfrm rot="20709630" flipH="1">
            <a:off x="78249" y="3875092"/>
            <a:ext cx="1114516" cy="756196"/>
            <a:chOff x="735854" y="2749781"/>
            <a:chExt cx="949826" cy="913563"/>
          </a:xfrm>
        </p:grpSpPr>
        <p:grpSp>
          <p:nvGrpSpPr>
            <p:cNvPr id="1466" name="Google Shape;1422;p56"/>
            <p:cNvGrpSpPr/>
            <p:nvPr/>
          </p:nvGrpSpPr>
          <p:grpSpPr>
            <a:xfrm rot="3351751">
              <a:off x="1050585" y="3028249"/>
              <a:ext cx="483942" cy="786249"/>
              <a:chOff x="2034065" y="953836"/>
              <a:chExt cx="91441" cy="148558"/>
            </a:xfrm>
          </p:grpSpPr>
          <p:sp>
            <p:nvSpPr>
              <p:cNvPr id="1467" name="Google Shape;1423;p56"/>
              <p:cNvSpPr/>
              <p:nvPr/>
            </p:nvSpPr>
            <p:spPr>
              <a:xfrm>
                <a:off x="2034065" y="953837"/>
                <a:ext cx="91441" cy="148557"/>
              </a:xfrm>
              <a:custGeom>
                <a:avLst/>
                <a:gdLst/>
                <a:rect l="l" t="t" r="r" b="b"/>
                <a:pathLst>
                  <a:path w="2806" h="4154" extrusionOk="0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468" name="Google Shape;1424;p56"/>
              <p:cNvGrpSpPr/>
              <p:nvPr/>
            </p:nvGrpSpPr>
            <p:grpSpPr>
              <a:xfrm rot="21600000">
                <a:off x="2034065" y="953836"/>
                <a:ext cx="91441" cy="148558"/>
                <a:chOff x="1332603" y="953837"/>
                <a:chExt cx="91441" cy="148558"/>
              </a:xfrm>
            </p:grpSpPr>
            <p:sp>
              <p:nvSpPr>
                <p:cNvPr id="1469" name="Google Shape;1425;p56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avLst/>
                  <a:gdLst/>
                  <a:rect l="l" t="t" r="r" b="b"/>
                  <a:pathLst>
                    <a:path w="2806" h="3999" extrusionOk="0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470" name="Google Shape;1426;p56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avLst/>
                  <a:gdLst/>
                  <a:rect l="l" t="t" r="r" b="b"/>
                  <a:pathLst>
                    <a:path w="1566" h="3966" extrusionOk="0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471" name="Google Shape;1427;p56"/>
            <p:cNvGrpSpPr/>
            <p:nvPr/>
          </p:nvGrpSpPr>
          <p:grpSpPr>
            <a:xfrm rot="1119512">
              <a:off x="735854" y="2749781"/>
              <a:ext cx="483945" cy="786242"/>
              <a:chOff x="2034065" y="953837"/>
              <a:chExt cx="91441" cy="148558"/>
            </a:xfrm>
          </p:grpSpPr>
          <p:sp>
            <p:nvSpPr>
              <p:cNvPr id="1472" name="Google Shape;1428;p56"/>
              <p:cNvSpPr/>
              <p:nvPr/>
            </p:nvSpPr>
            <p:spPr>
              <a:xfrm>
                <a:off x="2034065" y="953837"/>
                <a:ext cx="91441" cy="148557"/>
              </a:xfrm>
              <a:custGeom>
                <a:avLst/>
                <a:gdLst/>
                <a:rect l="l" t="t" r="r" b="b"/>
                <a:pathLst>
                  <a:path w="2806" h="4154" extrusionOk="0">
                    <a:moveTo>
                      <a:pt x="1072" y="0"/>
                    </a:moveTo>
                    <a:lnTo>
                      <a:pt x="1066" y="13"/>
                    </a:lnTo>
                    <a:lnTo>
                      <a:pt x="728" y="479"/>
                    </a:lnTo>
                    <a:cubicBezTo>
                      <a:pt x="0" y="1504"/>
                      <a:pt x="229" y="2920"/>
                      <a:pt x="1254" y="3655"/>
                    </a:cubicBezTo>
                    <a:lnTo>
                      <a:pt x="1450" y="3796"/>
                    </a:lnTo>
                    <a:lnTo>
                      <a:pt x="1679" y="3958"/>
                    </a:lnTo>
                    <a:lnTo>
                      <a:pt x="1713" y="4154"/>
                    </a:lnTo>
                    <a:lnTo>
                      <a:pt x="1821" y="4133"/>
                    </a:lnTo>
                    <a:lnTo>
                      <a:pt x="1780" y="3924"/>
                    </a:lnTo>
                    <a:lnTo>
                      <a:pt x="2077" y="3520"/>
                    </a:lnTo>
                    <a:cubicBezTo>
                      <a:pt x="2805" y="2495"/>
                      <a:pt x="2569" y="1079"/>
                      <a:pt x="1551" y="344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473" name="Google Shape;1429;p56"/>
              <p:cNvGrpSpPr/>
              <p:nvPr/>
            </p:nvGrpSpPr>
            <p:grpSpPr>
              <a:xfrm rot="21600000">
                <a:off x="2034065" y="953837"/>
                <a:ext cx="91441" cy="148558"/>
                <a:chOff x="1332603" y="953837"/>
                <a:chExt cx="91441" cy="148558"/>
              </a:xfrm>
            </p:grpSpPr>
            <p:sp>
              <p:nvSpPr>
                <p:cNvPr id="1474" name="Google Shape;1430;p56"/>
                <p:cNvSpPr/>
                <p:nvPr/>
              </p:nvSpPr>
              <p:spPr>
                <a:xfrm>
                  <a:off x="1332603" y="953837"/>
                  <a:ext cx="91441" cy="143014"/>
                </a:xfrm>
                <a:custGeom>
                  <a:avLst/>
                  <a:gdLst/>
                  <a:rect l="l" t="t" r="r" b="b"/>
                  <a:pathLst>
                    <a:path w="2806" h="3999" extrusionOk="0">
                      <a:moveTo>
                        <a:pt x="1073" y="0"/>
                      </a:moveTo>
                      <a:lnTo>
                        <a:pt x="1066" y="13"/>
                      </a:lnTo>
                      <a:lnTo>
                        <a:pt x="729" y="479"/>
                      </a:lnTo>
                      <a:cubicBezTo>
                        <a:pt x="1" y="1504"/>
                        <a:pt x="230" y="2920"/>
                        <a:pt x="1255" y="3655"/>
                      </a:cubicBezTo>
                      <a:lnTo>
                        <a:pt x="1451" y="3796"/>
                      </a:lnTo>
                      <a:lnTo>
                        <a:pt x="1734" y="3999"/>
                      </a:lnTo>
                      <a:lnTo>
                        <a:pt x="2071" y="3520"/>
                      </a:lnTo>
                      <a:cubicBezTo>
                        <a:pt x="2806" y="2495"/>
                        <a:pt x="2570" y="1079"/>
                        <a:pt x="1552" y="344"/>
                      </a:cubicBezTo>
                      <a:lnTo>
                        <a:pt x="107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475" name="Google Shape;1431;p56"/>
                <p:cNvSpPr/>
                <p:nvPr/>
              </p:nvSpPr>
              <p:spPr>
                <a:xfrm>
                  <a:off x="1353914" y="960561"/>
                  <a:ext cx="51032" cy="141834"/>
                </a:xfrm>
                <a:custGeom>
                  <a:avLst/>
                  <a:gdLst/>
                  <a:rect l="l" t="t" r="r" b="b"/>
                  <a:pathLst>
                    <a:path w="1566" h="3966" extrusionOk="0">
                      <a:moveTo>
                        <a:pt x="453" y="1"/>
                      </a:moveTo>
                      <a:lnTo>
                        <a:pt x="635" y="1241"/>
                      </a:lnTo>
                      <a:lnTo>
                        <a:pt x="635" y="1241"/>
                      </a:lnTo>
                      <a:lnTo>
                        <a:pt x="109" y="898"/>
                      </a:lnTo>
                      <a:lnTo>
                        <a:pt x="109" y="898"/>
                      </a:lnTo>
                      <a:lnTo>
                        <a:pt x="648" y="1316"/>
                      </a:lnTo>
                      <a:lnTo>
                        <a:pt x="770" y="2152"/>
                      </a:lnTo>
                      <a:lnTo>
                        <a:pt x="1" y="1660"/>
                      </a:lnTo>
                      <a:lnTo>
                        <a:pt x="790" y="2293"/>
                      </a:lnTo>
                      <a:lnTo>
                        <a:pt x="790" y="2287"/>
                      </a:lnTo>
                      <a:lnTo>
                        <a:pt x="911" y="3096"/>
                      </a:lnTo>
                      <a:lnTo>
                        <a:pt x="156" y="2610"/>
                      </a:lnTo>
                      <a:lnTo>
                        <a:pt x="156" y="2610"/>
                      </a:lnTo>
                      <a:lnTo>
                        <a:pt x="931" y="3237"/>
                      </a:lnTo>
                      <a:lnTo>
                        <a:pt x="1053" y="3966"/>
                      </a:lnTo>
                      <a:lnTo>
                        <a:pt x="1161" y="3945"/>
                      </a:lnTo>
                      <a:lnTo>
                        <a:pt x="1026" y="3224"/>
                      </a:lnTo>
                      <a:lnTo>
                        <a:pt x="1565" y="2381"/>
                      </a:lnTo>
                      <a:lnTo>
                        <a:pt x="1565" y="2381"/>
                      </a:lnTo>
                      <a:lnTo>
                        <a:pt x="1006" y="3082"/>
                      </a:lnTo>
                      <a:lnTo>
                        <a:pt x="857" y="2273"/>
                      </a:lnTo>
                      <a:lnTo>
                        <a:pt x="864" y="2280"/>
                      </a:lnTo>
                      <a:lnTo>
                        <a:pt x="1410" y="1424"/>
                      </a:lnTo>
                      <a:lnTo>
                        <a:pt x="837" y="2138"/>
                      </a:lnTo>
                      <a:lnTo>
                        <a:pt x="689" y="1309"/>
                      </a:lnTo>
                      <a:lnTo>
                        <a:pt x="1060" y="743"/>
                      </a:lnTo>
                      <a:lnTo>
                        <a:pt x="675" y="1235"/>
                      </a:lnTo>
                      <a:lnTo>
                        <a:pt x="4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wrap="square" lIns="91424" tIns="91424" rIns="91424" bIns="91424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sp>
        <p:nvSpPr>
          <p:cNvPr id="1477" name="Google Shape;1415;p56"/>
          <p:cNvSpPr txBox="1">
            <a:spLocks noGrp="1"/>
          </p:cNvSpPr>
          <p:nvPr/>
        </p:nvSpPr>
        <p:spPr>
          <a:xfrm>
            <a:off x="4893575" y="3091649"/>
            <a:ext cx="4065500" cy="108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0" cap="none" spc="0" normalizeH="0" baseline="0" mc:Ignorable="hp" hp:hslEmbossed="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인구수에 비례하여 쓰레기 배출량이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0" cap="none" spc="0" normalizeH="0" baseline="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900" b="0" i="0" u="none" strike="noStrike" kern="0" cap="none" spc="0" normalizeH="0" baseline="0" mc:Ignorable="hp" hp:hslEmbossed="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Lato"/>
                <a:ea typeface="Lato"/>
                <a:cs typeface="Lato"/>
                <a:sym typeface="Lato"/>
              </a:rPr>
              <a:t>많은것을 확인할 수 있음</a:t>
            </a:r>
            <a:endParaRPr xmlns:mc="http://schemas.openxmlformats.org/markup-compatibility/2006" xmlns:hp="http://schemas.haansoft.com/office/presentation/8.0" kumimoji="0" lang="ko-KR" altLang="en-US" sz="1900" b="0" i="0" u="none" strike="noStrike" kern="0" cap="none" spc="0" normalizeH="0" baseline="0" mc:Ignorable="hp" hp:hslEmbossed="0"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1"/>
          <p:cNvSpPr txBox="1">
            <a:spLocks noGrp="1"/>
          </p:cNvSpPr>
          <p:nvPr>
            <p:ph type="title" idx="0"/>
          </p:nvPr>
        </p:nvSpPr>
        <p:spPr>
          <a:xfrm>
            <a:off x="961368" y="2571750"/>
            <a:ext cx="7467600" cy="1042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프로젝트 소개</a:t>
            </a:r>
            <a:r>
              <a:rPr lang="en" b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" b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80" name="Google Shape;680;p41"/>
          <p:cNvSpPr txBox="1">
            <a:spLocks noGrp="1"/>
          </p:cNvSpPr>
          <p:nvPr>
            <p:ph type="title" idx="2"/>
          </p:nvPr>
        </p:nvSpPr>
        <p:spPr>
          <a:xfrm>
            <a:off x="3372900" y="1117938"/>
            <a:ext cx="2398200" cy="11367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2</a:t>
            </a:r>
            <a:endParaRPr lang="en-US" altLang="ko-KR"/>
          </a:p>
        </p:txBody>
      </p:sp>
      <p:grpSp>
        <p:nvGrpSpPr>
          <p:cNvPr id="682" name="Google Shape;682;p41"/>
          <p:cNvGrpSpPr/>
          <p:nvPr/>
        </p:nvGrpSpPr>
        <p:grpSpPr>
          <a:xfrm rot="897545">
            <a:off x="7502676" y="809408"/>
            <a:ext cx="801435" cy="1086152"/>
            <a:chOff x="4681175" y="1936719"/>
            <a:chExt cx="328319" cy="444957"/>
          </a:xfrm>
        </p:grpSpPr>
        <p:sp>
          <p:nvSpPr>
            <p:cNvPr id="683" name="Google Shape;683;p41"/>
            <p:cNvSpPr/>
            <p:nvPr/>
          </p:nvSpPr>
          <p:spPr>
            <a:xfrm>
              <a:off x="4681175" y="1936719"/>
              <a:ext cx="328319" cy="444957"/>
            </a:xfrm>
            <a:custGeom>
              <a:avLst/>
              <a:gdLst/>
              <a:rect l="l" t="t" r="r" b="b"/>
              <a:pathLst>
                <a:path w="10075" h="12442" extrusionOk="0">
                  <a:moveTo>
                    <a:pt x="5038" y="1376"/>
                  </a:moveTo>
                  <a:cubicBezTo>
                    <a:pt x="5826" y="1376"/>
                    <a:pt x="6474" y="2212"/>
                    <a:pt x="6575" y="3298"/>
                  </a:cubicBezTo>
                  <a:cubicBezTo>
                    <a:pt x="6474" y="4384"/>
                    <a:pt x="5826" y="5226"/>
                    <a:pt x="5038" y="5226"/>
                  </a:cubicBezTo>
                  <a:cubicBezTo>
                    <a:pt x="4255" y="5226"/>
                    <a:pt x="3601" y="4384"/>
                    <a:pt x="3507" y="3298"/>
                  </a:cubicBezTo>
                  <a:cubicBezTo>
                    <a:pt x="3601" y="2212"/>
                    <a:pt x="4255" y="1376"/>
                    <a:pt x="5038" y="1376"/>
                  </a:cubicBezTo>
                  <a:close/>
                  <a:moveTo>
                    <a:pt x="5038" y="1"/>
                  </a:moveTo>
                  <a:cubicBezTo>
                    <a:pt x="3871" y="1"/>
                    <a:pt x="2920" y="1356"/>
                    <a:pt x="2920" y="3022"/>
                  </a:cubicBezTo>
                  <a:cubicBezTo>
                    <a:pt x="2920" y="4829"/>
                    <a:pt x="1" y="6966"/>
                    <a:pt x="1" y="6966"/>
                  </a:cubicBezTo>
                  <a:cubicBezTo>
                    <a:pt x="1" y="6966"/>
                    <a:pt x="223" y="10297"/>
                    <a:pt x="574" y="11187"/>
                  </a:cubicBezTo>
                  <a:cubicBezTo>
                    <a:pt x="918" y="12070"/>
                    <a:pt x="3413" y="12441"/>
                    <a:pt x="5038" y="12441"/>
                  </a:cubicBezTo>
                  <a:cubicBezTo>
                    <a:pt x="6669" y="12441"/>
                    <a:pt x="9157" y="12070"/>
                    <a:pt x="9508" y="11187"/>
                  </a:cubicBezTo>
                  <a:cubicBezTo>
                    <a:pt x="9859" y="10297"/>
                    <a:pt x="10075" y="6966"/>
                    <a:pt x="10075" y="6966"/>
                  </a:cubicBezTo>
                  <a:cubicBezTo>
                    <a:pt x="10075" y="6966"/>
                    <a:pt x="7162" y="4829"/>
                    <a:pt x="7162" y="3022"/>
                  </a:cubicBezTo>
                  <a:cubicBezTo>
                    <a:pt x="7162" y="1356"/>
                    <a:pt x="6211" y="1"/>
                    <a:pt x="5038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84" name="Google Shape;684;p41"/>
            <p:cNvGrpSpPr/>
            <p:nvPr/>
          </p:nvGrpSpPr>
          <p:grpSpPr>
            <a:xfrm rot="0">
              <a:off x="4681175" y="1936719"/>
              <a:ext cx="328319" cy="444957"/>
              <a:chOff x="4061565" y="1936719"/>
              <a:chExt cx="328319" cy="444957"/>
            </a:xfrm>
          </p:grpSpPr>
          <p:sp>
            <p:nvSpPr>
              <p:cNvPr id="685" name="Google Shape;685;p41"/>
              <p:cNvSpPr/>
              <p:nvPr/>
            </p:nvSpPr>
            <p:spPr>
              <a:xfrm>
                <a:off x="4061565" y="1936719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2"/>
                    </a:cubicBezTo>
                    <a:cubicBezTo>
                      <a:pt x="6582" y="4242"/>
                      <a:pt x="5894" y="5226"/>
                      <a:pt x="5037" y="5226"/>
                    </a:cubicBezTo>
                    <a:cubicBezTo>
                      <a:pt x="4188" y="5226"/>
                      <a:pt x="3493" y="4242"/>
                      <a:pt x="3493" y="3022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56"/>
                      <a:pt x="2920" y="3022"/>
                    </a:cubicBezTo>
                    <a:cubicBezTo>
                      <a:pt x="2920" y="4829"/>
                      <a:pt x="1" y="6966"/>
                      <a:pt x="1" y="6966"/>
                    </a:cubicBezTo>
                    <a:cubicBezTo>
                      <a:pt x="1" y="6966"/>
                      <a:pt x="223" y="9751"/>
                      <a:pt x="574" y="10634"/>
                    </a:cubicBezTo>
                    <a:cubicBezTo>
                      <a:pt x="918" y="11524"/>
                      <a:pt x="3412" y="11888"/>
                      <a:pt x="5037" y="11888"/>
                    </a:cubicBezTo>
                    <a:cubicBezTo>
                      <a:pt x="6669" y="11888"/>
                      <a:pt x="9157" y="11524"/>
                      <a:pt x="9508" y="10634"/>
                    </a:cubicBezTo>
                    <a:cubicBezTo>
                      <a:pt x="9859" y="9751"/>
                      <a:pt x="10074" y="6966"/>
                      <a:pt x="10074" y="6966"/>
                    </a:cubicBezTo>
                    <a:cubicBezTo>
                      <a:pt x="10074" y="6966"/>
                      <a:pt x="7161" y="4829"/>
                      <a:pt x="7161" y="3022"/>
                    </a:cubicBezTo>
                    <a:cubicBezTo>
                      <a:pt x="7161" y="1356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4061565" y="1956496"/>
                <a:ext cx="328319" cy="425180"/>
              </a:xfrm>
              <a:custGeom>
                <a:avLst/>
                <a:gdLst/>
                <a:rect l="l" t="t" r="r" b="b"/>
                <a:pathLst>
                  <a:path w="10075" h="11889" extrusionOk="0">
                    <a:moveTo>
                      <a:pt x="5037" y="823"/>
                    </a:moveTo>
                    <a:cubicBezTo>
                      <a:pt x="5894" y="823"/>
                      <a:pt x="6582" y="1808"/>
                      <a:pt x="6582" y="3021"/>
                    </a:cubicBezTo>
                    <a:cubicBezTo>
                      <a:pt x="6582" y="4235"/>
                      <a:pt x="5894" y="5220"/>
                      <a:pt x="5037" y="5220"/>
                    </a:cubicBezTo>
                    <a:cubicBezTo>
                      <a:pt x="4188" y="5220"/>
                      <a:pt x="3493" y="4235"/>
                      <a:pt x="3493" y="3021"/>
                    </a:cubicBezTo>
                    <a:cubicBezTo>
                      <a:pt x="3493" y="1808"/>
                      <a:pt x="4188" y="823"/>
                      <a:pt x="5037" y="823"/>
                    </a:cubicBezTo>
                    <a:close/>
                    <a:moveTo>
                      <a:pt x="5037" y="1"/>
                    </a:moveTo>
                    <a:cubicBezTo>
                      <a:pt x="3871" y="1"/>
                      <a:pt x="2920" y="1349"/>
                      <a:pt x="2920" y="3021"/>
                    </a:cubicBezTo>
                    <a:cubicBezTo>
                      <a:pt x="2920" y="4829"/>
                      <a:pt x="1" y="6413"/>
                      <a:pt x="1" y="6413"/>
                    </a:cubicBezTo>
                    <a:cubicBezTo>
                      <a:pt x="1" y="6413"/>
                      <a:pt x="223" y="9744"/>
                      <a:pt x="574" y="10634"/>
                    </a:cubicBezTo>
                    <a:cubicBezTo>
                      <a:pt x="918" y="11517"/>
                      <a:pt x="3412" y="11888"/>
                      <a:pt x="5037" y="11888"/>
                    </a:cubicBezTo>
                    <a:cubicBezTo>
                      <a:pt x="6669" y="11888"/>
                      <a:pt x="9157" y="11517"/>
                      <a:pt x="9508" y="10634"/>
                    </a:cubicBezTo>
                    <a:cubicBezTo>
                      <a:pt x="9859" y="9744"/>
                      <a:pt x="10074" y="6413"/>
                      <a:pt x="10074" y="6413"/>
                    </a:cubicBezTo>
                    <a:cubicBezTo>
                      <a:pt x="10074" y="6413"/>
                      <a:pt x="7161" y="4829"/>
                      <a:pt x="7161" y="3021"/>
                    </a:cubicBezTo>
                    <a:cubicBezTo>
                      <a:pt x="7161" y="1349"/>
                      <a:pt x="6211" y="1"/>
                      <a:pt x="5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>
                <a:off x="4161538" y="2300145"/>
                <a:ext cx="50576" cy="18096"/>
              </a:xfrm>
              <a:custGeom>
                <a:avLst/>
                <a:gdLst/>
                <a:rect l="l" t="t" r="r" b="b"/>
                <a:pathLst>
                  <a:path w="1552" h="506" extrusionOk="0">
                    <a:moveTo>
                      <a:pt x="1" y="0"/>
                    </a:moveTo>
                    <a:lnTo>
                      <a:pt x="284" y="506"/>
                    </a:lnTo>
                    <a:lnTo>
                      <a:pt x="1551" y="506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4161538" y="2256013"/>
                <a:ext cx="31675" cy="41270"/>
              </a:xfrm>
              <a:custGeom>
                <a:avLst/>
                <a:gdLst/>
                <a:rect l="l" t="t" r="r" b="b"/>
                <a:pathLst>
                  <a:path w="972" h="1154" extrusionOk="0">
                    <a:moveTo>
                      <a:pt x="972" y="0"/>
                    </a:moveTo>
                    <a:lnTo>
                      <a:pt x="75" y="506"/>
                    </a:lnTo>
                    <a:cubicBezTo>
                      <a:pt x="122" y="533"/>
                      <a:pt x="189" y="573"/>
                      <a:pt x="264" y="614"/>
                    </a:cubicBezTo>
                    <a:lnTo>
                      <a:pt x="304" y="641"/>
                    </a:lnTo>
                    <a:lnTo>
                      <a:pt x="196" y="816"/>
                    </a:lnTo>
                    <a:cubicBezTo>
                      <a:pt x="135" y="917"/>
                      <a:pt x="68" y="1032"/>
                      <a:pt x="1" y="1153"/>
                    </a:cubicBezTo>
                    <a:lnTo>
                      <a:pt x="587" y="1153"/>
                    </a:lnTo>
                    <a:lnTo>
                      <a:pt x="736" y="897"/>
                    </a:lnTo>
                    <a:lnTo>
                      <a:pt x="958" y="1025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4254929" y="2259124"/>
                <a:ext cx="35194" cy="56970"/>
              </a:xfrm>
              <a:custGeom>
                <a:avLst/>
                <a:gdLst/>
                <a:rect l="l" t="t" r="r" b="b"/>
                <a:pathLst>
                  <a:path w="1080" h="1593" extrusionOk="0">
                    <a:moveTo>
                      <a:pt x="432" y="1"/>
                    </a:moveTo>
                    <a:lnTo>
                      <a:pt x="0" y="257"/>
                    </a:lnTo>
                    <a:lnTo>
                      <a:pt x="466" y="1046"/>
                    </a:lnTo>
                    <a:lnTo>
                      <a:pt x="782" y="1572"/>
                    </a:lnTo>
                    <a:lnTo>
                      <a:pt x="789" y="1592"/>
                    </a:lnTo>
                    <a:lnTo>
                      <a:pt x="1079" y="108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4229871" y="2289988"/>
                <a:ext cx="48588" cy="36943"/>
              </a:xfrm>
              <a:custGeom>
                <a:avLst/>
                <a:gdLst/>
                <a:rect l="l" t="t" r="r" b="b"/>
                <a:pathLst>
                  <a:path w="1491" h="1033" extrusionOk="0">
                    <a:moveTo>
                      <a:pt x="891" y="1"/>
                    </a:moveTo>
                    <a:lnTo>
                      <a:pt x="1" y="520"/>
                    </a:lnTo>
                    <a:lnTo>
                      <a:pt x="891" y="1033"/>
                    </a:lnTo>
                    <a:lnTo>
                      <a:pt x="891" y="770"/>
                    </a:lnTo>
                    <a:lnTo>
                      <a:pt x="1491" y="770"/>
                    </a:lnTo>
                    <a:lnTo>
                      <a:pt x="1187" y="264"/>
                    </a:lnTo>
                    <a:lnTo>
                      <a:pt x="891" y="264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4196242" y="2196217"/>
                <a:ext cx="39822" cy="47993"/>
              </a:xfrm>
              <a:custGeom>
                <a:avLst/>
                <a:gdLst/>
                <a:rect l="l" t="t" r="r" b="b"/>
                <a:pathLst>
                  <a:path w="1222" h="1342" extrusionOk="0">
                    <a:moveTo>
                      <a:pt x="642" y="0"/>
                    </a:moveTo>
                    <a:cubicBezTo>
                      <a:pt x="392" y="425"/>
                      <a:pt x="82" y="944"/>
                      <a:pt x="1" y="1086"/>
                    </a:cubicBezTo>
                    <a:lnTo>
                      <a:pt x="439" y="1342"/>
                    </a:lnTo>
                    <a:lnTo>
                      <a:pt x="1215" y="20"/>
                    </a:lnTo>
                    <a:lnTo>
                      <a:pt x="1221" y="7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4225928" y="2198112"/>
                <a:ext cx="29459" cy="50675"/>
              </a:xfrm>
              <a:custGeom>
                <a:avLst/>
                <a:gdLst/>
                <a:rect l="l" t="t" r="r" b="b"/>
                <a:pathLst>
                  <a:path w="904" h="1417" extrusionOk="0">
                    <a:moveTo>
                      <a:pt x="385" y="1"/>
                    </a:moveTo>
                    <a:lnTo>
                      <a:pt x="88" y="500"/>
                    </a:lnTo>
                    <a:lnTo>
                      <a:pt x="229" y="763"/>
                    </a:lnTo>
                    <a:lnTo>
                      <a:pt x="196" y="783"/>
                    </a:lnTo>
                    <a:cubicBezTo>
                      <a:pt x="115" y="824"/>
                      <a:pt x="47" y="864"/>
                      <a:pt x="0" y="891"/>
                    </a:cubicBezTo>
                    <a:lnTo>
                      <a:pt x="884" y="1417"/>
                    </a:lnTo>
                    <a:lnTo>
                      <a:pt x="904" y="392"/>
                    </a:lnTo>
                    <a:lnTo>
                      <a:pt x="904" y="392"/>
                    </a:lnTo>
                    <a:cubicBezTo>
                      <a:pt x="857" y="419"/>
                      <a:pt x="789" y="453"/>
                      <a:pt x="708" y="500"/>
                    </a:cubicBezTo>
                    <a:lnTo>
                      <a:pt x="675" y="520"/>
                    </a:lnTo>
                    <a:lnTo>
                      <a:pt x="654" y="480"/>
                    </a:lnTo>
                    <a:cubicBezTo>
                      <a:pt x="607" y="399"/>
                      <a:pt x="546" y="291"/>
                      <a:pt x="479" y="170"/>
                    </a:cubicBez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93" name="Google Shape;693;p41"/>
          <p:cNvGrpSpPr/>
          <p:nvPr/>
        </p:nvGrpSpPr>
        <p:grpSpPr>
          <a:xfrm rot="19850978">
            <a:off x="729911" y="633752"/>
            <a:ext cx="674302" cy="1078616"/>
            <a:chOff x="4704693" y="3128636"/>
            <a:chExt cx="276244" cy="441881"/>
          </a:xfrm>
        </p:grpSpPr>
        <p:sp>
          <p:nvSpPr>
            <p:cNvPr id="694" name="Google Shape;694;p41"/>
            <p:cNvSpPr/>
            <p:nvPr/>
          </p:nvSpPr>
          <p:spPr>
            <a:xfrm>
              <a:off x="4704693" y="3128636"/>
              <a:ext cx="276244" cy="441881"/>
            </a:xfrm>
            <a:custGeom>
              <a:avLst/>
              <a:gdLst/>
              <a:rect l="l" t="t" r="r" b="b"/>
              <a:pathLst>
                <a:path w="8477" h="12356" extrusionOk="0">
                  <a:moveTo>
                    <a:pt x="3021" y="0"/>
                  </a:moveTo>
                  <a:cubicBezTo>
                    <a:pt x="2753" y="0"/>
                    <a:pt x="2511" y="182"/>
                    <a:pt x="2442" y="448"/>
                  </a:cubicBezTo>
                  <a:lnTo>
                    <a:pt x="1754" y="279"/>
                  </a:lnTo>
                  <a:cubicBezTo>
                    <a:pt x="1732" y="273"/>
                    <a:pt x="1710" y="271"/>
                    <a:pt x="1688" y="271"/>
                  </a:cubicBezTo>
                  <a:cubicBezTo>
                    <a:pt x="1575" y="271"/>
                    <a:pt x="1469" y="340"/>
                    <a:pt x="1423" y="448"/>
                  </a:cubicBezTo>
                  <a:lnTo>
                    <a:pt x="1315" y="711"/>
                  </a:lnTo>
                  <a:lnTo>
                    <a:pt x="1086" y="1257"/>
                  </a:lnTo>
                  <a:cubicBezTo>
                    <a:pt x="1019" y="1419"/>
                    <a:pt x="1113" y="1601"/>
                    <a:pt x="1282" y="1641"/>
                  </a:cubicBezTo>
                  <a:lnTo>
                    <a:pt x="1545" y="1708"/>
                  </a:lnTo>
                  <a:lnTo>
                    <a:pt x="1545" y="1715"/>
                  </a:lnTo>
                  <a:lnTo>
                    <a:pt x="1174" y="3907"/>
                  </a:lnTo>
                  <a:lnTo>
                    <a:pt x="992" y="3859"/>
                  </a:lnTo>
                  <a:lnTo>
                    <a:pt x="142" y="8849"/>
                  </a:lnTo>
                  <a:lnTo>
                    <a:pt x="331" y="8896"/>
                  </a:lnTo>
                  <a:lnTo>
                    <a:pt x="88" y="10326"/>
                  </a:lnTo>
                  <a:cubicBezTo>
                    <a:pt x="1" y="10825"/>
                    <a:pt x="169" y="11277"/>
                    <a:pt x="479" y="11438"/>
                  </a:cubicBezTo>
                  <a:cubicBezTo>
                    <a:pt x="1659" y="12032"/>
                    <a:pt x="2907" y="12335"/>
                    <a:pt x="4222" y="12355"/>
                  </a:cubicBezTo>
                  <a:cubicBezTo>
                    <a:pt x="4579" y="12355"/>
                    <a:pt x="4930" y="12032"/>
                    <a:pt x="5085" y="11546"/>
                  </a:cubicBezTo>
                  <a:lnTo>
                    <a:pt x="5530" y="10171"/>
                  </a:lnTo>
                  <a:lnTo>
                    <a:pt x="5719" y="10218"/>
                  </a:lnTo>
                  <a:lnTo>
                    <a:pt x="7276" y="5397"/>
                  </a:lnTo>
                  <a:lnTo>
                    <a:pt x="7087" y="5356"/>
                  </a:lnTo>
                  <a:lnTo>
                    <a:pt x="7775" y="3232"/>
                  </a:lnTo>
                  <a:lnTo>
                    <a:pt x="8038" y="3293"/>
                  </a:lnTo>
                  <a:cubicBezTo>
                    <a:pt x="8061" y="3299"/>
                    <a:pt x="8084" y="3301"/>
                    <a:pt x="8107" y="3301"/>
                  </a:cubicBezTo>
                  <a:cubicBezTo>
                    <a:pt x="8250" y="3301"/>
                    <a:pt x="8377" y="3195"/>
                    <a:pt x="8389" y="3044"/>
                  </a:cubicBezTo>
                  <a:lnTo>
                    <a:pt x="8443" y="2457"/>
                  </a:lnTo>
                  <a:lnTo>
                    <a:pt x="8463" y="2174"/>
                  </a:lnTo>
                  <a:cubicBezTo>
                    <a:pt x="8476" y="2032"/>
                    <a:pt x="8389" y="1904"/>
                    <a:pt x="8247" y="1870"/>
                  </a:cubicBezTo>
                  <a:lnTo>
                    <a:pt x="7559" y="1702"/>
                  </a:lnTo>
                  <a:cubicBezTo>
                    <a:pt x="7634" y="1385"/>
                    <a:pt x="7445" y="1068"/>
                    <a:pt x="7128" y="994"/>
                  </a:cubicBezTo>
                  <a:lnTo>
                    <a:pt x="5880" y="690"/>
                  </a:lnTo>
                  <a:lnTo>
                    <a:pt x="5934" y="488"/>
                  </a:lnTo>
                  <a:lnTo>
                    <a:pt x="4451" y="124"/>
                  </a:lnTo>
                  <a:lnTo>
                    <a:pt x="4397" y="326"/>
                  </a:lnTo>
                  <a:lnTo>
                    <a:pt x="3156" y="16"/>
                  </a:lnTo>
                  <a:cubicBezTo>
                    <a:pt x="3111" y="5"/>
                    <a:pt x="3065" y="0"/>
                    <a:pt x="3021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95" name="Google Shape;695;p41"/>
            <p:cNvGrpSpPr/>
            <p:nvPr/>
          </p:nvGrpSpPr>
          <p:grpSpPr>
            <a:xfrm rot="0">
              <a:off x="4704808" y="3128636"/>
              <a:ext cx="276014" cy="441632"/>
              <a:chOff x="4085744" y="3128636"/>
              <a:chExt cx="276014" cy="441632"/>
            </a:xfrm>
          </p:grpSpPr>
          <p:sp>
            <p:nvSpPr>
              <p:cNvPr id="696" name="Google Shape;696;p41"/>
              <p:cNvSpPr/>
              <p:nvPr/>
            </p:nvSpPr>
            <p:spPr>
              <a:xfrm>
                <a:off x="4118688" y="3154028"/>
                <a:ext cx="241962" cy="92696"/>
              </a:xfrm>
              <a:custGeom>
                <a:avLst/>
                <a:gdLst/>
                <a:rect l="l" t="t" r="r" b="b"/>
                <a:pathLst>
                  <a:path w="7425" h="2592" extrusionOk="0">
                    <a:moveTo>
                      <a:pt x="297" y="1"/>
                    </a:moveTo>
                    <a:lnTo>
                      <a:pt x="68" y="547"/>
                    </a:lnTo>
                    <a:cubicBezTo>
                      <a:pt x="1" y="709"/>
                      <a:pt x="95" y="891"/>
                      <a:pt x="264" y="931"/>
                    </a:cubicBezTo>
                    <a:lnTo>
                      <a:pt x="527" y="998"/>
                    </a:lnTo>
                    <a:lnTo>
                      <a:pt x="6757" y="2522"/>
                    </a:lnTo>
                    <a:lnTo>
                      <a:pt x="7020" y="2583"/>
                    </a:lnTo>
                    <a:cubicBezTo>
                      <a:pt x="7043" y="2589"/>
                      <a:pt x="7066" y="2591"/>
                      <a:pt x="7088" y="2591"/>
                    </a:cubicBezTo>
                    <a:cubicBezTo>
                      <a:pt x="7232" y="2591"/>
                      <a:pt x="7359" y="2485"/>
                      <a:pt x="7371" y="2334"/>
                    </a:cubicBezTo>
                    <a:lnTo>
                      <a:pt x="7425" y="1747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4128366" y="3138292"/>
                <a:ext cx="233392" cy="78213"/>
              </a:xfrm>
              <a:custGeom>
                <a:avLst/>
                <a:gdLst/>
                <a:rect l="l" t="t" r="r" b="b"/>
                <a:pathLst>
                  <a:path w="7162" h="2187" extrusionOk="0">
                    <a:moveTo>
                      <a:pt x="373" y="1"/>
                    </a:moveTo>
                    <a:cubicBezTo>
                      <a:pt x="260" y="1"/>
                      <a:pt x="153" y="70"/>
                      <a:pt x="108" y="178"/>
                    </a:cubicBezTo>
                    <a:lnTo>
                      <a:pt x="0" y="441"/>
                    </a:lnTo>
                    <a:lnTo>
                      <a:pt x="7128" y="2187"/>
                    </a:lnTo>
                    <a:lnTo>
                      <a:pt x="7148" y="1904"/>
                    </a:lnTo>
                    <a:cubicBezTo>
                      <a:pt x="7161" y="1762"/>
                      <a:pt x="7067" y="1634"/>
                      <a:pt x="6932" y="1600"/>
                    </a:cubicBezTo>
                    <a:lnTo>
                      <a:pt x="6244" y="1432"/>
                    </a:lnTo>
                    <a:lnTo>
                      <a:pt x="1126" y="178"/>
                    </a:lnTo>
                    <a:lnTo>
                      <a:pt x="439" y="9"/>
                    </a:lnTo>
                    <a:cubicBezTo>
                      <a:pt x="417" y="3"/>
                      <a:pt x="395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4165058" y="3128636"/>
                <a:ext cx="169227" cy="60868"/>
              </a:xfrm>
              <a:custGeom>
                <a:avLst/>
                <a:gdLst/>
                <a:rect l="l" t="t" r="r" b="b"/>
                <a:pathLst>
                  <a:path w="5193" h="1702" extrusionOk="0">
                    <a:moveTo>
                      <a:pt x="580" y="0"/>
                    </a:moveTo>
                    <a:cubicBezTo>
                      <a:pt x="312" y="0"/>
                      <a:pt x="70" y="182"/>
                      <a:pt x="0" y="448"/>
                    </a:cubicBezTo>
                    <a:lnTo>
                      <a:pt x="5118" y="1702"/>
                    </a:lnTo>
                    <a:cubicBezTo>
                      <a:pt x="5192" y="1385"/>
                      <a:pt x="5004" y="1068"/>
                      <a:pt x="4687" y="994"/>
                    </a:cubicBezTo>
                    <a:lnTo>
                      <a:pt x="715" y="16"/>
                    </a:lnTo>
                    <a:cubicBezTo>
                      <a:pt x="670" y="5"/>
                      <a:pt x="624" y="0"/>
                      <a:pt x="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4085744" y="3189470"/>
                <a:ext cx="253172" cy="380799"/>
              </a:xfrm>
              <a:custGeom>
                <a:avLst/>
                <a:gdLst/>
                <a:rect l="l" t="t" r="r" b="b"/>
                <a:pathLst>
                  <a:path w="7769" h="10648" extrusionOk="0">
                    <a:moveTo>
                      <a:pt x="1538" y="1"/>
                    </a:moveTo>
                    <a:lnTo>
                      <a:pt x="1538" y="7"/>
                    </a:lnTo>
                    <a:lnTo>
                      <a:pt x="81" y="8618"/>
                    </a:lnTo>
                    <a:cubicBezTo>
                      <a:pt x="0" y="9124"/>
                      <a:pt x="162" y="9576"/>
                      <a:pt x="472" y="9737"/>
                    </a:cubicBezTo>
                    <a:cubicBezTo>
                      <a:pt x="1652" y="10331"/>
                      <a:pt x="2900" y="10634"/>
                      <a:pt x="4215" y="10648"/>
                    </a:cubicBezTo>
                    <a:cubicBezTo>
                      <a:pt x="4218" y="10648"/>
                      <a:pt x="4222" y="10648"/>
                      <a:pt x="4225" y="10648"/>
                    </a:cubicBezTo>
                    <a:cubicBezTo>
                      <a:pt x="4579" y="10648"/>
                      <a:pt x="4924" y="10319"/>
                      <a:pt x="5078" y="9845"/>
                    </a:cubicBezTo>
                    <a:lnTo>
                      <a:pt x="7768" y="1531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81a8d3">
                  <a:alpha val="23750"/>
                </a:srgbClr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4095617" y="3202023"/>
                <a:ext cx="231404" cy="358376"/>
              </a:xfrm>
              <a:custGeom>
                <a:avLst/>
                <a:gdLst/>
                <a:rect l="l" t="t" r="r" b="b"/>
                <a:pathLst>
                  <a:path w="7101" h="10021" extrusionOk="0">
                    <a:moveTo>
                      <a:pt x="1464" y="0"/>
                    </a:moveTo>
                    <a:lnTo>
                      <a:pt x="61" y="8321"/>
                    </a:lnTo>
                    <a:cubicBezTo>
                      <a:pt x="1" y="8678"/>
                      <a:pt x="102" y="9029"/>
                      <a:pt x="297" y="9130"/>
                    </a:cubicBezTo>
                    <a:cubicBezTo>
                      <a:pt x="864" y="9420"/>
                      <a:pt x="1457" y="9636"/>
                      <a:pt x="2057" y="9784"/>
                    </a:cubicBezTo>
                    <a:cubicBezTo>
                      <a:pt x="2657" y="9933"/>
                      <a:pt x="3284" y="10007"/>
                      <a:pt x="3918" y="10020"/>
                    </a:cubicBezTo>
                    <a:cubicBezTo>
                      <a:pt x="4107" y="10020"/>
                      <a:pt x="4377" y="9804"/>
                      <a:pt x="4505" y="9407"/>
                    </a:cubicBezTo>
                    <a:lnTo>
                      <a:pt x="7101" y="1383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4226580" y="3133035"/>
                <a:ext cx="52107" cy="30434"/>
              </a:xfrm>
              <a:custGeom>
                <a:avLst/>
                <a:gdLst/>
                <a:rect l="l" t="t" r="r" b="b"/>
                <a:pathLst>
                  <a:path w="1599" h="851" extrusionOk="0">
                    <a:moveTo>
                      <a:pt x="115" y="1"/>
                    </a:moveTo>
                    <a:lnTo>
                      <a:pt x="0" y="486"/>
                    </a:lnTo>
                    <a:lnTo>
                      <a:pt x="1484" y="850"/>
                    </a:lnTo>
                    <a:lnTo>
                      <a:pt x="1599" y="36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4090143" y="3266647"/>
                <a:ext cx="232512" cy="227199"/>
              </a:xfrm>
              <a:custGeom>
                <a:avLst/>
                <a:gdLst/>
                <a:rect l="l" t="t" r="r" b="b"/>
                <a:pathLst>
                  <a:path w="7135" h="6353" extrusionOk="0">
                    <a:moveTo>
                      <a:pt x="850" y="0"/>
                    </a:moveTo>
                    <a:lnTo>
                      <a:pt x="0" y="4990"/>
                    </a:lnTo>
                    <a:lnTo>
                      <a:pt x="5576" y="6352"/>
                    </a:lnTo>
                    <a:lnTo>
                      <a:pt x="7134" y="1538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703" name="Google Shape;703;p41"/>
          <p:cNvGrpSpPr/>
          <p:nvPr/>
        </p:nvGrpSpPr>
        <p:grpSpPr>
          <a:xfrm rot="1326966">
            <a:off x="8308062" y="3524621"/>
            <a:ext cx="353023" cy="751188"/>
            <a:chOff x="1950254" y="3090835"/>
            <a:chExt cx="144622" cy="307738"/>
          </a:xfrm>
        </p:grpSpPr>
        <p:grpSp>
          <p:nvGrpSpPr>
            <p:cNvPr id="704" name="Google Shape;704;p41"/>
            <p:cNvGrpSpPr/>
            <p:nvPr/>
          </p:nvGrpSpPr>
          <p:grpSpPr>
            <a:xfrm rot="0">
              <a:off x="1950254" y="3090835"/>
              <a:ext cx="144622" cy="307738"/>
              <a:chOff x="1950462" y="3090835"/>
              <a:chExt cx="144622" cy="307738"/>
            </a:xfrm>
          </p:grpSpPr>
          <p:sp>
            <p:nvSpPr>
              <p:cNvPr id="705" name="Google Shape;705;p41"/>
              <p:cNvSpPr/>
              <p:nvPr/>
            </p:nvSpPr>
            <p:spPr>
              <a:xfrm>
                <a:off x="1971578" y="3150166"/>
                <a:ext cx="123507" cy="248406"/>
              </a:xfrm>
              <a:custGeom>
                <a:avLst/>
                <a:gdLst/>
                <a:rect l="l" t="t" r="r" b="b"/>
                <a:pathLst>
                  <a:path w="3790" h="6946" extrusionOk="0">
                    <a:moveTo>
                      <a:pt x="3635" y="1"/>
                    </a:moveTo>
                    <a:lnTo>
                      <a:pt x="1376" y="540"/>
                    </a:lnTo>
                    <a:cubicBezTo>
                      <a:pt x="1241" y="574"/>
                      <a:pt x="1147" y="675"/>
                      <a:pt x="1120" y="810"/>
                    </a:cubicBezTo>
                    <a:lnTo>
                      <a:pt x="0" y="6818"/>
                    </a:lnTo>
                    <a:lnTo>
                      <a:pt x="668" y="6946"/>
                    </a:lnTo>
                    <a:lnTo>
                      <a:pt x="1747" y="1147"/>
                    </a:lnTo>
                    <a:lnTo>
                      <a:pt x="3790" y="661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1950462" y="3090835"/>
                <a:ext cx="100467" cy="258313"/>
              </a:xfrm>
              <a:custGeom>
                <a:avLst/>
                <a:gdLst/>
                <a:rect l="l" t="t" r="r" b="b"/>
                <a:pathLst>
                  <a:path w="3083" h="7223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w="sm" len="sm"/>
                <a:tailEnd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 rot="0">
              <a:off x="1950254" y="3090835"/>
              <a:ext cx="144622" cy="307738"/>
              <a:chOff x="1950046" y="3090835"/>
              <a:chExt cx="144622" cy="307738"/>
            </a:xfrm>
          </p:grpSpPr>
          <p:sp>
            <p:nvSpPr>
              <p:cNvPr id="708" name="Google Shape;708;p41"/>
              <p:cNvSpPr/>
              <p:nvPr/>
            </p:nvSpPr>
            <p:spPr>
              <a:xfrm>
                <a:off x="1971129" y="3150416"/>
                <a:ext cx="123539" cy="248156"/>
              </a:xfrm>
              <a:custGeom>
                <a:avLst/>
                <a:gdLst/>
                <a:rect l="l" t="t" r="r" b="b"/>
                <a:pathLst>
                  <a:path w="3791" h="6939" extrusionOk="0">
                    <a:moveTo>
                      <a:pt x="3629" y="0"/>
                    </a:moveTo>
                    <a:lnTo>
                      <a:pt x="1377" y="533"/>
                    </a:lnTo>
                    <a:cubicBezTo>
                      <a:pt x="1242" y="567"/>
                      <a:pt x="1147" y="668"/>
                      <a:pt x="1120" y="803"/>
                    </a:cubicBezTo>
                    <a:lnTo>
                      <a:pt x="1" y="6817"/>
                    </a:lnTo>
                    <a:lnTo>
                      <a:pt x="669" y="6939"/>
                    </a:lnTo>
                    <a:lnTo>
                      <a:pt x="1741" y="1140"/>
                    </a:lnTo>
                    <a:lnTo>
                      <a:pt x="3790" y="654"/>
                    </a:lnTo>
                    <a:lnTo>
                      <a:pt x="3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950046" y="3090835"/>
                <a:ext cx="100467" cy="258563"/>
              </a:xfrm>
              <a:custGeom>
                <a:avLst/>
                <a:gdLst/>
                <a:rect l="l" t="t" r="r" b="b"/>
                <a:pathLst>
                  <a:path w="3083" h="7230" extrusionOk="0">
                    <a:moveTo>
                      <a:pt x="2853" y="1"/>
                    </a:moveTo>
                    <a:lnTo>
                      <a:pt x="668" y="783"/>
                    </a:lnTo>
                    <a:cubicBezTo>
                      <a:pt x="547" y="830"/>
                      <a:pt x="459" y="945"/>
                      <a:pt x="446" y="1080"/>
                    </a:cubicBezTo>
                    <a:lnTo>
                      <a:pt x="1" y="7175"/>
                    </a:lnTo>
                    <a:lnTo>
                      <a:pt x="675" y="7222"/>
                    </a:lnTo>
                    <a:lnTo>
                      <a:pt x="675" y="7229"/>
                    </a:lnTo>
                    <a:lnTo>
                      <a:pt x="1107" y="1343"/>
                    </a:lnTo>
                    <a:lnTo>
                      <a:pt x="3082" y="635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710" name="Google Shape;710;p41"/>
          <p:cNvSpPr/>
          <p:nvPr/>
        </p:nvSpPr>
        <p:spPr>
          <a:xfrm>
            <a:off x="8046062" y="3495184"/>
            <a:ext cx="75750" cy="81973"/>
          </a:xfrm>
          <a:custGeom>
            <a:avLst/>
            <a:gdLst/>
            <a:rect l="l" t="t" r="r" b="b"/>
            <a:pathLst>
              <a:path w="432" h="426" extrusionOk="0">
                <a:moveTo>
                  <a:pt x="216" y="1"/>
                </a:moveTo>
                <a:cubicBezTo>
                  <a:pt x="94" y="1"/>
                  <a:pt x="0" y="95"/>
                  <a:pt x="0" y="210"/>
                </a:cubicBezTo>
                <a:cubicBezTo>
                  <a:pt x="0" y="331"/>
                  <a:pt x="94" y="425"/>
                  <a:pt x="216" y="425"/>
                </a:cubicBezTo>
                <a:cubicBezTo>
                  <a:pt x="337" y="425"/>
                  <a:pt x="432" y="331"/>
                  <a:pt x="432" y="210"/>
                </a:cubicBezTo>
                <a:cubicBezTo>
                  <a:pt x="432" y="95"/>
                  <a:pt x="337" y="1"/>
                  <a:pt x="21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1992864" y="4287753"/>
            <a:ext cx="75749" cy="83021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6946132" y="618246"/>
            <a:ext cx="75925" cy="81973"/>
          </a:xfrm>
          <a:custGeom>
            <a:avLst/>
            <a:gdLst/>
            <a:rect l="l" t="t" r="r" b="b"/>
            <a:pathLst>
              <a:path w="433" h="426" extrusionOk="0">
                <a:moveTo>
                  <a:pt x="216" y="0"/>
                </a:moveTo>
                <a:cubicBezTo>
                  <a:pt x="95" y="0"/>
                  <a:pt x="1" y="95"/>
                  <a:pt x="1" y="209"/>
                </a:cubicBezTo>
                <a:cubicBezTo>
                  <a:pt x="1" y="331"/>
                  <a:pt x="95" y="425"/>
                  <a:pt x="216" y="425"/>
                </a:cubicBezTo>
                <a:cubicBezTo>
                  <a:pt x="338" y="425"/>
                  <a:pt x="432" y="331"/>
                  <a:pt x="432" y="209"/>
                </a:cubicBezTo>
                <a:cubicBezTo>
                  <a:pt x="432" y="95"/>
                  <a:pt x="338" y="0"/>
                  <a:pt x="2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>
            <a:off x="1481972" y="8005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838212" y="1995332"/>
            <a:ext cx="142207" cy="155864"/>
          </a:xfrm>
          <a:custGeom>
            <a:avLst/>
            <a:gdLst/>
            <a:rect l="l" t="t" r="r" b="b"/>
            <a:pathLst>
              <a:path w="811" h="810" extrusionOk="0">
                <a:moveTo>
                  <a:pt x="405" y="0"/>
                </a:moveTo>
                <a:cubicBezTo>
                  <a:pt x="183" y="0"/>
                  <a:pt x="1" y="182"/>
                  <a:pt x="1" y="405"/>
                </a:cubicBezTo>
                <a:cubicBezTo>
                  <a:pt x="1" y="627"/>
                  <a:pt x="183" y="809"/>
                  <a:pt x="405" y="809"/>
                </a:cubicBezTo>
                <a:cubicBezTo>
                  <a:pt x="628" y="809"/>
                  <a:pt x="810" y="627"/>
                  <a:pt x="810" y="405"/>
                </a:cubicBezTo>
                <a:cubicBezTo>
                  <a:pt x="810" y="182"/>
                  <a:pt x="628" y="0"/>
                  <a:pt x="4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8359609" y="1874470"/>
            <a:ext cx="142225" cy="15606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16" name="Google Shape;716;p41"/>
          <p:cNvGrpSpPr/>
          <p:nvPr/>
        </p:nvGrpSpPr>
        <p:grpSpPr>
          <a:xfrm rot="20316504">
            <a:off x="444843" y="3744425"/>
            <a:ext cx="1065501" cy="521178"/>
            <a:chOff x="4736775" y="1620321"/>
            <a:chExt cx="260407" cy="127386"/>
          </a:xfrm>
        </p:grpSpPr>
        <p:sp>
          <p:nvSpPr>
            <p:cNvPr id="717" name="Google Shape;717;p41"/>
            <p:cNvSpPr/>
            <p:nvPr/>
          </p:nvSpPr>
          <p:spPr>
            <a:xfrm>
              <a:off x="4736775" y="1620321"/>
              <a:ext cx="260407" cy="127386"/>
            </a:xfrm>
            <a:custGeom>
              <a:avLst/>
              <a:gdLst/>
              <a:rect l="l" t="t" r="r" b="b"/>
              <a:pathLst>
                <a:path w="7991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7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85"/>
                  </a:lnTo>
                  <a:lnTo>
                    <a:pt x="1895" y="1094"/>
                  </a:lnTo>
                  <a:lnTo>
                    <a:pt x="2111" y="1100"/>
                  </a:lnTo>
                  <a:lnTo>
                    <a:pt x="2071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46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5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9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7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748" y="3561"/>
                  </a:lnTo>
                  <a:lnTo>
                    <a:pt x="7977" y="871"/>
                  </a:lnTo>
                  <a:cubicBezTo>
                    <a:pt x="7991" y="581"/>
                    <a:pt x="7768" y="332"/>
                    <a:pt x="7472" y="318"/>
                  </a:cubicBez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w="sm" len="sm"/>
              <a:tailEnd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736893" y="1620321"/>
              <a:ext cx="260179" cy="127386"/>
            </a:xfrm>
            <a:custGeom>
              <a:avLst/>
              <a:gdLst/>
              <a:rect l="l" t="t" r="r" b="b"/>
              <a:pathLst>
                <a:path w="7984" h="3562" extrusionOk="0">
                  <a:moveTo>
                    <a:pt x="542" y="1"/>
                  </a:moveTo>
                  <a:cubicBezTo>
                    <a:pt x="263" y="1"/>
                    <a:pt x="27" y="219"/>
                    <a:pt x="14" y="507"/>
                  </a:cubicBezTo>
                  <a:lnTo>
                    <a:pt x="0" y="3204"/>
                  </a:lnTo>
                  <a:lnTo>
                    <a:pt x="257" y="3211"/>
                  </a:lnTo>
                  <a:lnTo>
                    <a:pt x="418" y="1019"/>
                  </a:lnTo>
                  <a:lnTo>
                    <a:pt x="634" y="1033"/>
                  </a:lnTo>
                  <a:lnTo>
                    <a:pt x="594" y="3231"/>
                  </a:lnTo>
                  <a:lnTo>
                    <a:pt x="749" y="3238"/>
                  </a:lnTo>
                  <a:lnTo>
                    <a:pt x="911" y="1046"/>
                  </a:lnTo>
                  <a:lnTo>
                    <a:pt x="1126" y="1053"/>
                  </a:lnTo>
                  <a:lnTo>
                    <a:pt x="1086" y="3251"/>
                  </a:lnTo>
                  <a:lnTo>
                    <a:pt x="1241" y="3258"/>
                  </a:lnTo>
                  <a:lnTo>
                    <a:pt x="1403" y="1067"/>
                  </a:lnTo>
                  <a:lnTo>
                    <a:pt x="1619" y="1080"/>
                  </a:lnTo>
                  <a:lnTo>
                    <a:pt x="1578" y="3271"/>
                  </a:lnTo>
                  <a:lnTo>
                    <a:pt x="1733" y="3278"/>
                  </a:lnTo>
                  <a:lnTo>
                    <a:pt x="1895" y="1087"/>
                  </a:lnTo>
                  <a:lnTo>
                    <a:pt x="2111" y="1100"/>
                  </a:lnTo>
                  <a:lnTo>
                    <a:pt x="2070" y="3298"/>
                  </a:lnTo>
                  <a:lnTo>
                    <a:pt x="2226" y="3305"/>
                  </a:lnTo>
                  <a:lnTo>
                    <a:pt x="2387" y="1114"/>
                  </a:lnTo>
                  <a:lnTo>
                    <a:pt x="2603" y="1120"/>
                  </a:lnTo>
                  <a:lnTo>
                    <a:pt x="2563" y="3319"/>
                  </a:lnTo>
                  <a:lnTo>
                    <a:pt x="2718" y="3325"/>
                  </a:lnTo>
                  <a:lnTo>
                    <a:pt x="2880" y="1134"/>
                  </a:lnTo>
                  <a:lnTo>
                    <a:pt x="3095" y="1147"/>
                  </a:lnTo>
                  <a:lnTo>
                    <a:pt x="3055" y="3339"/>
                  </a:lnTo>
                  <a:lnTo>
                    <a:pt x="3210" y="3352"/>
                  </a:lnTo>
                  <a:lnTo>
                    <a:pt x="3372" y="1161"/>
                  </a:lnTo>
                  <a:lnTo>
                    <a:pt x="3588" y="1168"/>
                  </a:lnTo>
                  <a:lnTo>
                    <a:pt x="3547" y="3366"/>
                  </a:lnTo>
                  <a:lnTo>
                    <a:pt x="3702" y="3373"/>
                  </a:lnTo>
                  <a:lnTo>
                    <a:pt x="3864" y="1181"/>
                  </a:lnTo>
                  <a:lnTo>
                    <a:pt x="4080" y="1188"/>
                  </a:lnTo>
                  <a:lnTo>
                    <a:pt x="4039" y="3386"/>
                  </a:lnTo>
                  <a:lnTo>
                    <a:pt x="4194" y="3393"/>
                  </a:lnTo>
                  <a:lnTo>
                    <a:pt x="4356" y="1201"/>
                  </a:lnTo>
                  <a:lnTo>
                    <a:pt x="4572" y="1215"/>
                  </a:lnTo>
                  <a:lnTo>
                    <a:pt x="4532" y="3413"/>
                  </a:lnTo>
                  <a:lnTo>
                    <a:pt x="4687" y="3420"/>
                  </a:lnTo>
                  <a:lnTo>
                    <a:pt x="4848" y="1228"/>
                  </a:lnTo>
                  <a:lnTo>
                    <a:pt x="5064" y="1235"/>
                  </a:lnTo>
                  <a:lnTo>
                    <a:pt x="5024" y="3433"/>
                  </a:lnTo>
                  <a:lnTo>
                    <a:pt x="5179" y="3440"/>
                  </a:lnTo>
                  <a:lnTo>
                    <a:pt x="5341" y="1249"/>
                  </a:lnTo>
                  <a:lnTo>
                    <a:pt x="5556" y="1262"/>
                  </a:lnTo>
                  <a:lnTo>
                    <a:pt x="5516" y="3453"/>
                  </a:lnTo>
                  <a:lnTo>
                    <a:pt x="5671" y="3460"/>
                  </a:lnTo>
                  <a:lnTo>
                    <a:pt x="5833" y="1269"/>
                  </a:lnTo>
                  <a:lnTo>
                    <a:pt x="6049" y="1282"/>
                  </a:lnTo>
                  <a:lnTo>
                    <a:pt x="6008" y="3480"/>
                  </a:lnTo>
                  <a:lnTo>
                    <a:pt x="6163" y="3487"/>
                  </a:lnTo>
                  <a:lnTo>
                    <a:pt x="6325" y="1296"/>
                  </a:lnTo>
                  <a:lnTo>
                    <a:pt x="6541" y="1303"/>
                  </a:lnTo>
                  <a:lnTo>
                    <a:pt x="6501" y="3501"/>
                  </a:lnTo>
                  <a:lnTo>
                    <a:pt x="6656" y="3507"/>
                  </a:lnTo>
                  <a:lnTo>
                    <a:pt x="6817" y="1316"/>
                  </a:lnTo>
                  <a:lnTo>
                    <a:pt x="7033" y="1330"/>
                  </a:lnTo>
                  <a:lnTo>
                    <a:pt x="6993" y="3521"/>
                  </a:lnTo>
                  <a:lnTo>
                    <a:pt x="7148" y="3534"/>
                  </a:lnTo>
                  <a:lnTo>
                    <a:pt x="7310" y="1343"/>
                  </a:lnTo>
                  <a:lnTo>
                    <a:pt x="7525" y="1350"/>
                  </a:lnTo>
                  <a:lnTo>
                    <a:pt x="7485" y="3548"/>
                  </a:lnTo>
                  <a:lnTo>
                    <a:pt x="7741" y="3561"/>
                  </a:lnTo>
                  <a:lnTo>
                    <a:pt x="7970" y="871"/>
                  </a:lnTo>
                  <a:cubicBezTo>
                    <a:pt x="7984" y="581"/>
                    <a:pt x="7761" y="332"/>
                    <a:pt x="7465" y="318"/>
                  </a:cubicBezTo>
                  <a:lnTo>
                    <a:pt x="7471" y="318"/>
                  </a:lnTo>
                  <a:lnTo>
                    <a:pt x="567" y="1"/>
                  </a:lnTo>
                  <a:cubicBezTo>
                    <a:pt x="558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217;p51"/>
          <p:cNvSpPr/>
          <p:nvPr/>
        </p:nvSpPr>
        <p:spPr>
          <a:xfrm>
            <a:off x="6949280" y="431115"/>
            <a:ext cx="75751" cy="83114"/>
          </a:xfrm>
          <a:custGeom>
            <a:avLst/>
            <a:gdLst/>
            <a:rect l="l" t="t" r="r" b="b"/>
            <a:pathLst>
              <a:path w="608" h="608" extrusionOk="0">
                <a:moveTo>
                  <a:pt x="304" y="1"/>
                </a:moveTo>
                <a:lnTo>
                  <a:pt x="196" y="196"/>
                </a:lnTo>
                <a:lnTo>
                  <a:pt x="0" y="304"/>
                </a:lnTo>
                <a:lnTo>
                  <a:pt x="196" y="412"/>
                </a:lnTo>
                <a:lnTo>
                  <a:pt x="304" y="607"/>
                </a:lnTo>
                <a:lnTo>
                  <a:pt x="411" y="412"/>
                </a:lnTo>
                <a:lnTo>
                  <a:pt x="607" y="304"/>
                </a:lnTo>
                <a:lnTo>
                  <a:pt x="411" y="196"/>
                </a:ln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5" name="Google Shape;1376;p55"/>
          <p:cNvSpPr txBox="1">
            <a:spLocks noGrp="1"/>
          </p:cNvSpPr>
          <p:nvPr/>
        </p:nvSpPr>
        <p:spPr>
          <a:xfrm>
            <a:off x="1645460" y="0"/>
            <a:ext cx="5853079" cy="60665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b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dson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프로젝트 소개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개발 환경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  <a:solidFill>
                  <a:schemeClr val="dk1"/>
                </a:solidFill>
                <a:latin typeface="Judson"/>
                <a:ea typeface="Judson"/>
                <a:cs typeface="Judson"/>
                <a:sym typeface="Judson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0" cap="none" spc="0" normalizeH="0" baseline="0" mc:Ignorable="hp" hp:hslEmbossed="0">
              <a:solidFill>
                <a:schemeClr val="dk1"/>
              </a:solidFill>
              <a:latin typeface="Judson"/>
              <a:ea typeface="Judson"/>
              <a:cs typeface="Judson"/>
              <a:sym typeface="Judson"/>
            </a:endParaRPr>
          </a:p>
        </p:txBody>
      </p:sp>
      <p:pic>
        <p:nvPicPr>
          <p:cNvPr id="1496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802228" y="1070608"/>
            <a:ext cx="4677919" cy="3026917"/>
          </a:xfrm>
          <a:prstGeom prst="rect">
            <a:avLst/>
          </a:prstGeom>
          <a:ln w="76200">
            <a:solidFill>
              <a:srgbClr val="000000">
                <a:alpha val="49000"/>
              </a:srgbClr>
            </a:solidFill>
          </a:ln>
        </p:spPr>
      </p:pic>
      <p:sp>
        <p:nvSpPr>
          <p:cNvPr id="1497" name=""/>
          <p:cNvSpPr txBox="1"/>
          <p:nvPr/>
        </p:nvSpPr>
        <p:spPr>
          <a:xfrm>
            <a:off x="6000747" y="1183567"/>
            <a:ext cx="2586532" cy="2776928"/>
          </a:xfrm>
          <a:prstGeom prst="rect">
            <a:avLst/>
          </a:prstGeom>
          <a:ln w="76200">
            <a:solidFill>
              <a:srgbClr val="000000">
                <a:alpha val="49000"/>
              </a:srgbClr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추가</a:t>
            </a:r>
            <a:r>
              <a:rPr lang="en-US" altLang="ko-KR" sz="2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ko-KR" altLang="en-US" sz="2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기술</a:t>
            </a:r>
            <a:endParaRPr lang="en-US" altLang="ko-KR" sz="1500"/>
          </a:p>
          <a:p>
            <a:pPr>
              <a:defRPr/>
            </a:pPr>
            <a:r>
              <a:rPr lang="en-US" altLang="ko-KR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AJAX</a:t>
            </a:r>
            <a:endParaRPr lang="en-US" altLang="ko-KR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ko-KR" sz="13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"/>
                <a:ea typeface="돋움"/>
              </a:rPr>
              <a:t>웹 페이지에서 비동기적으로 서버와 데이터를 교환하는 기술</a:t>
            </a:r>
            <a:endParaRPr lang="en-US" altLang="ko-KR" sz="10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돋움"/>
              <a:ea typeface="돋움"/>
            </a:endParaRPr>
          </a:p>
          <a:p>
            <a:pPr>
              <a:defRPr/>
            </a:pPr>
            <a:endParaRPr lang="en-US" altLang="ko-KR" sz="1000">
              <a:latin typeface="돋움"/>
              <a:ea typeface="돋움"/>
            </a:endParaRPr>
          </a:p>
          <a:p>
            <a:pPr>
              <a:defRPr/>
            </a:pPr>
            <a:r>
              <a:rPr lang="en-US" altLang="ko-KR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JSON</a:t>
            </a:r>
            <a:endParaRPr lang="en-US" altLang="ko-KR"/>
          </a:p>
          <a:p>
            <a:pPr>
              <a:defRPr/>
            </a:pPr>
            <a:r>
              <a:rPr lang="en-US" altLang="ko-KR" sz="13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"/>
                <a:ea typeface="돋움"/>
              </a:rPr>
              <a:t>데이터를 표현하기 위한 데이터 교환 형식</a:t>
            </a:r>
            <a:endParaRPr lang="en-US" altLang="ko-KR" sz="1000">
              <a:latin typeface="돋움"/>
              <a:ea typeface="돋움"/>
            </a:endParaRPr>
          </a:p>
          <a:p>
            <a:pPr>
              <a:defRPr/>
            </a:pPr>
            <a:endParaRPr lang="en-US" altLang="ko-KR" sz="1000">
              <a:latin typeface="돋움"/>
              <a:ea typeface="돋움"/>
            </a:endParaRPr>
          </a:p>
          <a:p>
            <a:pPr>
              <a:defRPr/>
            </a:pPr>
            <a:r>
              <a:rPr lang="en-US" altLang="ko-KR" sz="15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JQUERY</a:t>
            </a:r>
            <a:endParaRPr lang="en-US" altLang="ko-KR"/>
          </a:p>
          <a:p>
            <a:pPr>
              <a:defRPr/>
            </a:pPr>
            <a:r>
              <a:rPr lang="en-US" altLang="ko-KR" sz="13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돋움"/>
                <a:ea typeface="돋움"/>
              </a:rPr>
              <a:t>JavaScript 기반의 라이브러리로,다양한 기능을 단순화하고 향상시켜주는 도구</a:t>
            </a:r>
            <a:endParaRPr lang="en-US" altLang="ko-KR" sz="13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No Plastic Month by Slidesgo">
  <a:themeElements>
    <a:clrScheme name="Simple Light">
      <a:dk1>
        <a:srgbClr val="2a4924"/>
      </a:dk1>
      <a:lt1>
        <a:srgbClr val="eaca97"/>
      </a:lt1>
      <a:dk2>
        <a:srgbClr val="81a8d3"/>
      </a:dk2>
      <a:lt2>
        <a:srgbClr val="677f52"/>
      </a:lt2>
      <a:accent1>
        <a:srgbClr val="b7cb7a"/>
      </a:accent1>
      <a:accent2>
        <a:srgbClr val="78614d"/>
      </a:accent2>
      <a:accent3>
        <a:srgbClr val="b37f59"/>
      </a:accent3>
      <a:accent4>
        <a:srgbClr val="d9ae88"/>
      </a:accent4>
      <a:accent5>
        <a:srgbClr val="ffc251"/>
      </a:accent5>
      <a:accent6>
        <a:srgbClr val="ffffff"/>
      </a:accent6>
      <a:hlink>
        <a:srgbClr val="2a49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215</ep:Words>
  <ep:PresentationFormat/>
  <ep:Paragraphs>92</ep:Paragraphs>
  <ep:Slides>20</ep:Slides>
  <ep:Notes>20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No Plastic Month by Slidesgo</vt:lpstr>
      <vt:lpstr>Stuff.Share.Site</vt:lpstr>
      <vt:lpstr>Table of contents</vt:lpstr>
      <vt:lpstr>프로젝트 개요</vt:lpstr>
      <vt:lpstr>슬라이드 4</vt:lpstr>
      <vt:lpstr>쓰레기 썩는 기간</vt:lpstr>
      <vt:lpstr>30.41KG</vt:lpstr>
      <vt:lpstr>슬라이드 7</vt:lpstr>
      <vt:lpstr>프로젝트 소개</vt:lpstr>
      <vt:lpstr>슬라이드 9</vt:lpstr>
      <vt:lpstr>슬라이드 10</vt:lpstr>
      <vt:lpstr>슬라이드 11</vt:lpstr>
      <vt:lpstr>슬라이드 12</vt:lpstr>
      <vt:lpstr>프로젝트 소개(테이블 구조)</vt:lpstr>
      <vt:lpstr>작업물 소개</vt:lpstr>
      <vt:lpstr>동영상</vt:lpstr>
      <vt:lpstr>기대 효과</vt:lpstr>
      <vt:lpstr>기대효과</vt:lpstr>
      <vt:lpstr>참고 자료</vt:lpstr>
      <vt:lpstr>참고 자료</vt:lpstr>
      <vt:lpstr>Thanks!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NYH</cp:lastModifiedBy>
  <dcterms:modified xsi:type="dcterms:W3CDTF">2023-06-13T09:10:48.461</dcterms:modified>
  <cp:revision>105</cp:revision>
  <cp:version>1000.0000.01</cp:version>
</cp:coreProperties>
</file>