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730" r:id="rId1"/>
  </p:sldMasterIdLst>
  <p:notesMasterIdLst>
    <p:notesMasterId r:id="rId2"/>
  </p:notesMasterIdLst>
  <p:sldIdLst>
    <p:sldId id="256" r:id="rId3"/>
  </p:sldIdLst>
  <p:sldSz cx="21592392" cy="30229988"/>
  <p:notesSz cx="6858000" cy="9144000"/>
  <p:defaultTextStyle>
    <a:defPPr algn="l" rtl="0" eaLnBrk="0" latinLnBrk="1" hangingPunct="0">
      <a:defRPr kumimoji="1" lang="en-US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>
      <p:cViewPr varScale="1">
        <p:scale>
          <a:sx n="100" d="100"/>
          <a:sy n="100" d="100"/>
        </p:scale>
        <p:origin x="0" y="0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204383" y="685800"/>
            <a:ext cx="2449234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79617" y="7053664"/>
            <a:ext cx="9536638" cy="96799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6130" y="7053664"/>
            <a:ext cx="9536638" cy="96799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1076851" y="17562398"/>
            <a:ext cx="9536638" cy="96799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10973364" y="17562398"/>
            <a:ext cx="9536638" cy="96799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15" Type="http://schemas.openxmlformats.org/officeDocument/2006/relationships/image" Target="../media/image1.png"  /><Relationship Id="rId16" Type="http://schemas.openxmlformats.org/officeDocument/2006/relationships/image" Target="../media/image1.png"  /><Relationship Id="rId17" Type="http://schemas.openxmlformats.org/officeDocument/2006/relationships/image" Target="../media/image1.png"  /><Relationship Id="rId18" Type="http://schemas.openxmlformats.org/officeDocument/2006/relationships/image" Target="../media/image1.png"  /><Relationship Id="rId19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20" Type="http://schemas.openxmlformats.org/officeDocument/2006/relationships/image" Target="../media/image1.png"  /><Relationship Id="rId21" Type="http://schemas.openxmlformats.org/officeDocument/2006/relationships/image" Target="../media/image1.png"  /><Relationship Id="rId22" Type="http://schemas.openxmlformats.org/officeDocument/2006/relationships/image" Target="../media/image1.png"  /><Relationship Id="rId23" Type="http://schemas.openxmlformats.org/officeDocument/2006/relationships/image" Target="../media/image1.png"  /><Relationship Id="rId24" Type="http://schemas.openxmlformats.org/officeDocument/2006/relationships/image" Target="../media/image1.png"  /><Relationship Id="rId25" Type="http://schemas.openxmlformats.org/officeDocument/2006/relationships/image" Target="../media/image1.png"  /><Relationship Id="rId26" Type="http://schemas.openxmlformats.org/officeDocument/2006/relationships/image" Target="../media/image1.png"  /><Relationship Id="rId27" Type="http://schemas.openxmlformats.org/officeDocument/2006/relationships/image" Target="../media/image1.png"  /><Relationship Id="rId28" Type="http://schemas.openxmlformats.org/officeDocument/2006/relationships/image" Target="../media/image1.png"  /><Relationship Id="rId29" Type="http://schemas.openxmlformats.org/officeDocument/2006/relationships/image" Target="../media/image1.png"  /><Relationship Id="rId3" Type="http://schemas.openxmlformats.org/officeDocument/2006/relationships/slideLayout" Target="../slideLayouts/slideLayout3.xml"  /><Relationship Id="rId30" Type="http://schemas.openxmlformats.org/officeDocument/2006/relationships/image" Target="../media/image1.png"  /><Relationship Id="rId31" Type="http://schemas.openxmlformats.org/officeDocument/2006/relationships/image" Target="../media/image1.png"  /><Relationship Id="rId32" Type="http://schemas.openxmlformats.org/officeDocument/2006/relationships/image" Target="../media/image1.png"  /><Relationship Id="rId33" Type="http://schemas.openxmlformats.org/officeDocument/2006/relationships/image" Target="../media/image1.png"  /><Relationship Id="rId34" Type="http://schemas.openxmlformats.org/officeDocument/2006/relationships/image" Target="../media/image1.png"  /><Relationship Id="rId35" Type="http://schemas.openxmlformats.org/officeDocument/2006/relationships/image" Target="../media/image1.png"  /><Relationship Id="rId36" Type="http://schemas.openxmlformats.org/officeDocument/2006/relationships/image" Target="../media/image1.png"  /><Relationship Id="rId37" Type="http://schemas.openxmlformats.org/officeDocument/2006/relationships/image" Target="../media/image1.png"  /><Relationship Id="rId38" Type="http://schemas.openxmlformats.org/officeDocument/2006/relationships/image" Target="../media/image1.png"  /><Relationship Id="rId39" Type="http://schemas.openxmlformats.org/officeDocument/2006/relationships/image" Target="../media/image1.png"  /><Relationship Id="rId4" Type="http://schemas.openxmlformats.org/officeDocument/2006/relationships/slideLayout" Target="../slideLayouts/slideLayout4.xml"  /><Relationship Id="rId40" Type="http://schemas.openxmlformats.org/officeDocument/2006/relationships/image" Target="../media/image1.png"  /><Relationship Id="rId41" Type="http://schemas.openxmlformats.org/officeDocument/2006/relationships/image" Target="../media/image1.png"  /><Relationship Id="rId42" Type="http://schemas.openxmlformats.org/officeDocument/2006/relationships/image" Target="../media/image1.png"  /><Relationship Id="rId43" Type="http://schemas.openxmlformats.org/officeDocument/2006/relationships/image" Target="../media/image1.png"  /><Relationship Id="rId44" Type="http://schemas.openxmlformats.org/officeDocument/2006/relationships/image" Target="../media/image1.png"  /><Relationship Id="rId45" Type="http://schemas.openxmlformats.org/officeDocument/2006/relationships/image" Target="../media/image1.png"  /><Relationship Id="rId46" Type="http://schemas.openxmlformats.org/officeDocument/2006/relationships/image" Target="../media/image1.png"  /><Relationship Id="rId47" Type="http://schemas.openxmlformats.org/officeDocument/2006/relationships/image" Target="../media/image1.png"  /><Relationship Id="rId48" Type="http://schemas.openxmlformats.org/officeDocument/2006/relationships/image" Target="../media/image1.png"  /><Relationship Id="rId49" Type="http://schemas.openxmlformats.org/officeDocument/2006/relationships/image" Target="../media/image1.png"  /><Relationship Id="rId5" Type="http://schemas.openxmlformats.org/officeDocument/2006/relationships/slideLayout" Target="../slideLayouts/slideLayout5.xml"  /><Relationship Id="rId50" Type="http://schemas.openxmlformats.org/officeDocument/2006/relationships/image" Target="../media/image1.png"  /><Relationship Id="rId51" Type="http://schemas.openxmlformats.org/officeDocument/2006/relationships/image" Target="../media/image1.png"  /><Relationship Id="rId52" Type="http://schemas.openxmlformats.org/officeDocument/2006/relationships/image" Target="../media/image1.png"  /><Relationship Id="rId53" Type="http://schemas.openxmlformats.org/officeDocument/2006/relationships/image" Target="../media/image1.png"  /><Relationship Id="rId54" Type="http://schemas.openxmlformats.org/officeDocument/2006/relationships/image" Target="../media/image1.png"  /><Relationship Id="rId55" Type="http://schemas.openxmlformats.org/officeDocument/2006/relationships/image" Target="../media/image1.png"  /><Relationship Id="rId56" Type="http://schemas.openxmlformats.org/officeDocument/2006/relationships/image" Target="../media/image1.png"  /><Relationship Id="rId57" Type="http://schemas.openxmlformats.org/officeDocument/2006/relationships/image" Target="../media/image1.png"  /><Relationship Id="rId58" Type="http://schemas.openxmlformats.org/officeDocument/2006/relationships/image" Target="../media/image1.png"  /><Relationship Id="rId59" Type="http://schemas.openxmlformats.org/officeDocument/2006/relationships/image" Target="../media/image1.png"  /><Relationship Id="rId6" Type="http://schemas.openxmlformats.org/officeDocument/2006/relationships/slideLayout" Target="../slideLayouts/slideLayout6.xml"  /><Relationship Id="rId60" Type="http://schemas.openxmlformats.org/officeDocument/2006/relationships/image" Target="../media/image1.png"  /><Relationship Id="rId61" Type="http://schemas.openxmlformats.org/officeDocument/2006/relationships/image" Target="../media/image1.png"  /><Relationship Id="rId62" Type="http://schemas.openxmlformats.org/officeDocument/2006/relationships/image" Target="../media/image1.png"  /><Relationship Id="rId63" Type="http://schemas.openxmlformats.org/officeDocument/2006/relationships/image" Target="../media/image1.png"  /><Relationship Id="rId64" Type="http://schemas.openxmlformats.org/officeDocument/2006/relationships/image" Target="../media/image1.png"  /><Relationship Id="rId65" Type="http://schemas.openxmlformats.org/officeDocument/2006/relationships/image" Target="../media/image1.png"  /><Relationship Id="rId66" Type="http://schemas.openxmlformats.org/officeDocument/2006/relationships/image" Target="../media/image2.png"  /><Relationship Id="rId67" Type="http://schemas.openxmlformats.org/officeDocument/2006/relationships/image" Target="../media/image3.png"  /><Relationship Id="rId68" Type="http://schemas.openxmlformats.org/officeDocument/2006/relationships/image" Target="../media/image4.png"  /><Relationship Id="rId69" Type="http://schemas.openxmlformats.org/officeDocument/2006/relationships/image" Target="../media/image5.png"  /><Relationship Id="rId7" Type="http://schemas.openxmlformats.org/officeDocument/2006/relationships/slideLayout" Target="../slideLayouts/slideLayout7.xml"  /><Relationship Id="rId70" Type="http://schemas.openxmlformats.org/officeDocument/2006/relationships/image" Target="../media/image6.png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1079617" y="1210601"/>
            <a:ext cx="19433148" cy="503833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79617" y="7053664"/>
            <a:ext cx="19433148" cy="1995039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79617" y="28018722"/>
            <a:ext cx="5038223" cy="160946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77398" y="28018722"/>
            <a:ext cx="6837589" cy="160946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474545" y="28018722"/>
            <a:ext cx="5038223" cy="160946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3076" name=""/>
          <p:cNvSpPr txBox="1"/>
          <p:nvPr/>
        </p:nvSpPr>
        <p:spPr>
          <a:xfrm>
            <a:off x="0" y="0"/>
            <a:ext cx="21592392" cy="5866310"/>
          </a:xfrm>
          <a:prstGeom prst="rect">
            <a:avLst/>
          </a:prstGeom>
          <a:solidFill>
            <a:srgbClr val="5b9bd5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3077" name="Group 1"/>
          <p:cNvGrpSpPr/>
          <p:nvPr/>
        </p:nvGrpSpPr>
        <p:grpSpPr>
          <a:xfrm rot="0">
            <a:off x="-174541" y="11107"/>
            <a:ext cx="21539982" cy="4888610"/>
            <a:chOff x="-174541" y="11107"/>
            <a:chExt cx="21539982" cy="4888610"/>
          </a:xfrm>
        </p:grpSpPr>
        <p:sp>
          <p:nvSpPr>
            <p:cNvPr id="3078" name=""/>
            <p:cNvSpPr/>
            <p:nvPr/>
          </p:nvSpPr>
          <p:spPr>
            <a:xfrm>
              <a:off x="-174541" y="11107"/>
              <a:ext cx="912616" cy="934887"/>
            </a:xfrm>
            <a:prstGeom prst="ellipse">
              <a:avLst/>
            </a:prstGeom>
            <a:blipFill rotWithShape="1">
              <a:blip r:embed="rId14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079" name=""/>
            <p:cNvSpPr/>
            <p:nvPr/>
          </p:nvSpPr>
          <p:spPr>
            <a:xfrm>
              <a:off x="1474531" y="11107"/>
              <a:ext cx="914235" cy="934887"/>
            </a:xfrm>
            <a:prstGeom prst="ellipse">
              <a:avLst/>
            </a:prstGeom>
            <a:blipFill rotWithShape="1">
              <a:blip r:embed="rId15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080" name=""/>
            <p:cNvSpPr/>
            <p:nvPr/>
          </p:nvSpPr>
          <p:spPr>
            <a:xfrm>
              <a:off x="3125223" y="11107"/>
              <a:ext cx="914235" cy="934887"/>
            </a:xfrm>
            <a:prstGeom prst="ellipse">
              <a:avLst/>
            </a:prstGeom>
            <a:blipFill rotWithShape="1">
              <a:blip r:embed="rId16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081" name=""/>
            <p:cNvSpPr/>
            <p:nvPr/>
          </p:nvSpPr>
          <p:spPr>
            <a:xfrm>
              <a:off x="4775914" y="11107"/>
              <a:ext cx="914235" cy="934887"/>
            </a:xfrm>
            <a:prstGeom prst="ellipse">
              <a:avLst/>
            </a:prstGeom>
            <a:blipFill rotWithShape="1">
              <a:blip r:embed="rId17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082" name=""/>
            <p:cNvSpPr/>
            <p:nvPr/>
          </p:nvSpPr>
          <p:spPr>
            <a:xfrm>
              <a:off x="6426606" y="11107"/>
              <a:ext cx="914235" cy="934887"/>
            </a:xfrm>
            <a:prstGeom prst="ellipse">
              <a:avLst/>
            </a:prstGeom>
            <a:blipFill rotWithShape="1">
              <a:blip r:embed="rId18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083" name=""/>
            <p:cNvSpPr/>
            <p:nvPr/>
          </p:nvSpPr>
          <p:spPr>
            <a:xfrm>
              <a:off x="8077298" y="11107"/>
              <a:ext cx="914235" cy="934887"/>
            </a:xfrm>
            <a:prstGeom prst="ellipse">
              <a:avLst/>
            </a:prstGeom>
            <a:blipFill rotWithShape="1">
              <a:blip r:embed="rId19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084" name=""/>
            <p:cNvSpPr/>
            <p:nvPr/>
          </p:nvSpPr>
          <p:spPr>
            <a:xfrm>
              <a:off x="9727989" y="11107"/>
              <a:ext cx="914235" cy="934887"/>
            </a:xfrm>
            <a:prstGeom prst="ellipse">
              <a:avLst/>
            </a:prstGeom>
            <a:blipFill rotWithShape="1">
              <a:blip r:embed="rId20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085" name=""/>
            <p:cNvSpPr/>
            <p:nvPr/>
          </p:nvSpPr>
          <p:spPr>
            <a:xfrm>
              <a:off x="11378681" y="11107"/>
              <a:ext cx="914235" cy="934887"/>
            </a:xfrm>
            <a:prstGeom prst="ellipse">
              <a:avLst/>
            </a:prstGeom>
            <a:blipFill rotWithShape="1">
              <a:blip r:embed="rId21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086" name=""/>
            <p:cNvSpPr/>
            <p:nvPr/>
          </p:nvSpPr>
          <p:spPr>
            <a:xfrm>
              <a:off x="12978635" y="11107"/>
              <a:ext cx="914235" cy="934887"/>
            </a:xfrm>
            <a:prstGeom prst="ellipse">
              <a:avLst/>
            </a:prstGeom>
            <a:blipFill rotWithShape="1">
              <a:blip r:embed="rId22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087" name=""/>
            <p:cNvSpPr/>
            <p:nvPr/>
          </p:nvSpPr>
          <p:spPr>
            <a:xfrm>
              <a:off x="14629326" y="11107"/>
              <a:ext cx="914235" cy="934887"/>
            </a:xfrm>
            <a:prstGeom prst="ellipse">
              <a:avLst/>
            </a:prstGeom>
            <a:blipFill rotWithShape="1">
              <a:blip r:embed="rId23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088" name=""/>
            <p:cNvSpPr/>
            <p:nvPr/>
          </p:nvSpPr>
          <p:spPr>
            <a:xfrm>
              <a:off x="16280017" y="11107"/>
              <a:ext cx="914235" cy="934887"/>
            </a:xfrm>
            <a:prstGeom prst="ellipse">
              <a:avLst/>
            </a:prstGeom>
            <a:blipFill rotWithShape="1">
              <a:blip r:embed="rId24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092" name=""/>
            <p:cNvSpPr/>
            <p:nvPr/>
          </p:nvSpPr>
          <p:spPr>
            <a:xfrm>
              <a:off x="17930708" y="11107"/>
              <a:ext cx="914235" cy="934887"/>
            </a:xfrm>
            <a:prstGeom prst="ellipse">
              <a:avLst/>
            </a:prstGeom>
            <a:blipFill rotWithShape="1">
              <a:blip r:embed="rId25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093" name=""/>
            <p:cNvSpPr/>
            <p:nvPr/>
          </p:nvSpPr>
          <p:spPr>
            <a:xfrm>
              <a:off x="19581400" y="11107"/>
              <a:ext cx="914235" cy="934887"/>
            </a:xfrm>
            <a:prstGeom prst="ellipse">
              <a:avLst/>
            </a:prstGeom>
            <a:blipFill rotWithShape="1">
              <a:blip r:embed="rId26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094" name=""/>
            <p:cNvSpPr/>
            <p:nvPr/>
          </p:nvSpPr>
          <p:spPr>
            <a:xfrm>
              <a:off x="695207" y="1338001"/>
              <a:ext cx="914235" cy="934887"/>
            </a:xfrm>
            <a:prstGeom prst="ellipse">
              <a:avLst/>
            </a:prstGeom>
            <a:blipFill rotWithShape="1">
              <a:blip r:embed="rId27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095" name=""/>
            <p:cNvSpPr/>
            <p:nvPr/>
          </p:nvSpPr>
          <p:spPr>
            <a:xfrm>
              <a:off x="2345898" y="1338001"/>
              <a:ext cx="914235" cy="934887"/>
            </a:xfrm>
            <a:prstGeom prst="ellipse">
              <a:avLst/>
            </a:prstGeom>
            <a:blipFill rotWithShape="1">
              <a:blip r:embed="rId28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096" name=""/>
            <p:cNvSpPr/>
            <p:nvPr/>
          </p:nvSpPr>
          <p:spPr>
            <a:xfrm>
              <a:off x="3996590" y="1338001"/>
              <a:ext cx="914235" cy="934887"/>
            </a:xfrm>
            <a:prstGeom prst="ellipse">
              <a:avLst/>
            </a:prstGeom>
            <a:blipFill rotWithShape="1">
              <a:blip r:embed="rId29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097" name=""/>
            <p:cNvSpPr/>
            <p:nvPr/>
          </p:nvSpPr>
          <p:spPr>
            <a:xfrm>
              <a:off x="5647281" y="1338001"/>
              <a:ext cx="914235" cy="934887"/>
            </a:xfrm>
            <a:prstGeom prst="ellipse">
              <a:avLst/>
            </a:prstGeom>
            <a:blipFill rotWithShape="1">
              <a:blip r:embed="rId30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098" name=""/>
            <p:cNvSpPr/>
            <p:nvPr/>
          </p:nvSpPr>
          <p:spPr>
            <a:xfrm>
              <a:off x="7297973" y="1338001"/>
              <a:ext cx="914235" cy="934887"/>
            </a:xfrm>
            <a:prstGeom prst="ellipse">
              <a:avLst/>
            </a:prstGeom>
            <a:blipFill rotWithShape="1">
              <a:blip r:embed="rId31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099" name=""/>
            <p:cNvSpPr/>
            <p:nvPr/>
          </p:nvSpPr>
          <p:spPr>
            <a:xfrm>
              <a:off x="8948665" y="1338001"/>
              <a:ext cx="914235" cy="934887"/>
            </a:xfrm>
            <a:prstGeom prst="ellipse">
              <a:avLst/>
            </a:prstGeom>
            <a:blipFill rotWithShape="1">
              <a:blip r:embed="rId32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100" name=""/>
            <p:cNvSpPr/>
            <p:nvPr/>
          </p:nvSpPr>
          <p:spPr>
            <a:xfrm>
              <a:off x="10599412" y="1338001"/>
              <a:ext cx="914235" cy="934887"/>
            </a:xfrm>
            <a:prstGeom prst="ellipse">
              <a:avLst/>
            </a:prstGeom>
            <a:blipFill rotWithShape="1">
              <a:blip r:embed="rId33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101" name=""/>
            <p:cNvSpPr/>
            <p:nvPr/>
          </p:nvSpPr>
          <p:spPr>
            <a:xfrm>
              <a:off x="12250104" y="1338001"/>
              <a:ext cx="914235" cy="934887"/>
            </a:xfrm>
            <a:prstGeom prst="ellipse">
              <a:avLst/>
            </a:prstGeom>
            <a:blipFill rotWithShape="1">
              <a:blip r:embed="rId34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102" name=""/>
            <p:cNvSpPr/>
            <p:nvPr/>
          </p:nvSpPr>
          <p:spPr>
            <a:xfrm>
              <a:off x="13848384" y="1338001"/>
              <a:ext cx="914235" cy="934887"/>
            </a:xfrm>
            <a:prstGeom prst="ellipse">
              <a:avLst/>
            </a:prstGeom>
            <a:blipFill rotWithShape="1">
              <a:blip r:embed="rId35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103" name=""/>
            <p:cNvSpPr/>
            <p:nvPr/>
          </p:nvSpPr>
          <p:spPr>
            <a:xfrm>
              <a:off x="15499130" y="1338001"/>
              <a:ext cx="914235" cy="934887"/>
            </a:xfrm>
            <a:prstGeom prst="ellipse">
              <a:avLst/>
            </a:prstGeom>
            <a:blipFill rotWithShape="1">
              <a:blip r:embed="rId36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104" name=""/>
            <p:cNvSpPr/>
            <p:nvPr/>
          </p:nvSpPr>
          <p:spPr>
            <a:xfrm>
              <a:off x="17149822" y="1338001"/>
              <a:ext cx="914235" cy="934887"/>
            </a:xfrm>
            <a:prstGeom prst="ellipse">
              <a:avLst/>
            </a:prstGeom>
            <a:blipFill rotWithShape="1">
              <a:blip r:embed="rId37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108" name=""/>
            <p:cNvSpPr/>
            <p:nvPr/>
          </p:nvSpPr>
          <p:spPr>
            <a:xfrm>
              <a:off x="18800512" y="1338001"/>
              <a:ext cx="914235" cy="934887"/>
            </a:xfrm>
            <a:prstGeom prst="ellipse">
              <a:avLst/>
            </a:prstGeom>
            <a:blipFill rotWithShape="1">
              <a:blip r:embed="rId38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109" name=""/>
            <p:cNvSpPr/>
            <p:nvPr/>
          </p:nvSpPr>
          <p:spPr>
            <a:xfrm>
              <a:off x="20451204" y="1338001"/>
              <a:ext cx="914235" cy="934887"/>
            </a:xfrm>
            <a:prstGeom prst="ellipse">
              <a:avLst/>
            </a:prstGeom>
            <a:blipFill rotWithShape="1">
              <a:blip r:embed="rId39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110" name=""/>
            <p:cNvSpPr/>
            <p:nvPr/>
          </p:nvSpPr>
          <p:spPr>
            <a:xfrm>
              <a:off x="-174541" y="2637936"/>
              <a:ext cx="912616" cy="934887"/>
            </a:xfrm>
            <a:prstGeom prst="ellipse">
              <a:avLst/>
            </a:prstGeom>
            <a:blipFill rotWithShape="1">
              <a:blip r:embed="rId40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111" name=""/>
            <p:cNvSpPr/>
            <p:nvPr/>
          </p:nvSpPr>
          <p:spPr>
            <a:xfrm>
              <a:off x="1474531" y="2637936"/>
              <a:ext cx="914235" cy="934887"/>
            </a:xfrm>
            <a:prstGeom prst="ellipse">
              <a:avLst/>
            </a:prstGeom>
            <a:blipFill rotWithShape="1">
              <a:blip r:embed="rId41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112" name=""/>
            <p:cNvSpPr/>
            <p:nvPr/>
          </p:nvSpPr>
          <p:spPr>
            <a:xfrm>
              <a:off x="3125223" y="2637936"/>
              <a:ext cx="914235" cy="934887"/>
            </a:xfrm>
            <a:prstGeom prst="ellipse">
              <a:avLst/>
            </a:prstGeom>
            <a:blipFill rotWithShape="1">
              <a:blip r:embed="rId42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113" name=""/>
            <p:cNvSpPr/>
            <p:nvPr/>
          </p:nvSpPr>
          <p:spPr>
            <a:xfrm>
              <a:off x="4775914" y="2637936"/>
              <a:ext cx="914235" cy="934887"/>
            </a:xfrm>
            <a:prstGeom prst="ellipse">
              <a:avLst/>
            </a:prstGeom>
            <a:blipFill rotWithShape="1">
              <a:blip r:embed="rId43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114" name=""/>
            <p:cNvSpPr/>
            <p:nvPr/>
          </p:nvSpPr>
          <p:spPr>
            <a:xfrm>
              <a:off x="6426606" y="2637936"/>
              <a:ext cx="914235" cy="934887"/>
            </a:xfrm>
            <a:prstGeom prst="ellipse">
              <a:avLst/>
            </a:prstGeom>
            <a:blipFill rotWithShape="1">
              <a:blip r:embed="rId44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115" name=""/>
            <p:cNvSpPr/>
            <p:nvPr/>
          </p:nvSpPr>
          <p:spPr>
            <a:xfrm>
              <a:off x="8077298" y="2637936"/>
              <a:ext cx="914235" cy="934887"/>
            </a:xfrm>
            <a:prstGeom prst="ellipse">
              <a:avLst/>
            </a:prstGeom>
            <a:blipFill rotWithShape="1">
              <a:blip r:embed="rId45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116" name=""/>
            <p:cNvSpPr/>
            <p:nvPr/>
          </p:nvSpPr>
          <p:spPr>
            <a:xfrm>
              <a:off x="9727989" y="2637936"/>
              <a:ext cx="914235" cy="934887"/>
            </a:xfrm>
            <a:prstGeom prst="ellipse">
              <a:avLst/>
            </a:prstGeom>
            <a:blipFill rotWithShape="1">
              <a:blip r:embed="rId46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117" name=""/>
            <p:cNvSpPr/>
            <p:nvPr/>
          </p:nvSpPr>
          <p:spPr>
            <a:xfrm>
              <a:off x="11378681" y="2637936"/>
              <a:ext cx="914235" cy="934887"/>
            </a:xfrm>
            <a:prstGeom prst="ellipse">
              <a:avLst/>
            </a:prstGeom>
            <a:blipFill rotWithShape="1">
              <a:blip r:embed="rId47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118" name=""/>
            <p:cNvSpPr/>
            <p:nvPr/>
          </p:nvSpPr>
          <p:spPr>
            <a:xfrm>
              <a:off x="12978635" y="2637936"/>
              <a:ext cx="914235" cy="934887"/>
            </a:xfrm>
            <a:prstGeom prst="ellipse">
              <a:avLst/>
            </a:prstGeom>
            <a:blipFill rotWithShape="1">
              <a:blip r:embed="rId48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119" name=""/>
            <p:cNvSpPr/>
            <p:nvPr/>
          </p:nvSpPr>
          <p:spPr>
            <a:xfrm>
              <a:off x="14629326" y="2637936"/>
              <a:ext cx="914235" cy="934887"/>
            </a:xfrm>
            <a:prstGeom prst="ellipse">
              <a:avLst/>
            </a:prstGeom>
            <a:blipFill rotWithShape="1">
              <a:blip r:embed="rId49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120" name=""/>
            <p:cNvSpPr/>
            <p:nvPr/>
          </p:nvSpPr>
          <p:spPr>
            <a:xfrm>
              <a:off x="16280017" y="2637936"/>
              <a:ext cx="914235" cy="934887"/>
            </a:xfrm>
            <a:prstGeom prst="ellipse">
              <a:avLst/>
            </a:prstGeom>
            <a:blipFill rotWithShape="1">
              <a:blip r:embed="rId50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124" name=""/>
            <p:cNvSpPr/>
            <p:nvPr/>
          </p:nvSpPr>
          <p:spPr>
            <a:xfrm>
              <a:off x="17930708" y="2637936"/>
              <a:ext cx="914235" cy="934887"/>
            </a:xfrm>
            <a:prstGeom prst="ellipse">
              <a:avLst/>
            </a:prstGeom>
            <a:blipFill rotWithShape="1">
              <a:blip r:embed="rId51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125" name=""/>
            <p:cNvSpPr/>
            <p:nvPr/>
          </p:nvSpPr>
          <p:spPr>
            <a:xfrm>
              <a:off x="19581400" y="2637936"/>
              <a:ext cx="914235" cy="934887"/>
            </a:xfrm>
            <a:prstGeom prst="ellipse">
              <a:avLst/>
            </a:prstGeom>
            <a:blipFill rotWithShape="1">
              <a:blip r:embed="rId52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126" name=""/>
            <p:cNvSpPr/>
            <p:nvPr/>
          </p:nvSpPr>
          <p:spPr>
            <a:xfrm>
              <a:off x="695207" y="3964830"/>
              <a:ext cx="914235" cy="934887"/>
            </a:xfrm>
            <a:prstGeom prst="ellipse">
              <a:avLst/>
            </a:prstGeom>
            <a:blipFill rotWithShape="1">
              <a:blip r:embed="rId53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127" name=""/>
            <p:cNvSpPr/>
            <p:nvPr/>
          </p:nvSpPr>
          <p:spPr>
            <a:xfrm>
              <a:off x="2345898" y="3964830"/>
              <a:ext cx="914235" cy="934887"/>
            </a:xfrm>
            <a:prstGeom prst="ellipse">
              <a:avLst/>
            </a:prstGeom>
            <a:blipFill rotWithShape="1">
              <a:blip r:embed="rId54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128" name=""/>
            <p:cNvSpPr/>
            <p:nvPr/>
          </p:nvSpPr>
          <p:spPr>
            <a:xfrm>
              <a:off x="3996590" y="3964830"/>
              <a:ext cx="914235" cy="934887"/>
            </a:xfrm>
            <a:prstGeom prst="ellipse">
              <a:avLst/>
            </a:prstGeom>
            <a:blipFill rotWithShape="1">
              <a:blip r:embed="rId55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129" name=""/>
            <p:cNvSpPr/>
            <p:nvPr/>
          </p:nvSpPr>
          <p:spPr>
            <a:xfrm>
              <a:off x="5647281" y="3964830"/>
              <a:ext cx="914235" cy="934887"/>
            </a:xfrm>
            <a:prstGeom prst="ellipse">
              <a:avLst/>
            </a:prstGeom>
            <a:blipFill rotWithShape="1">
              <a:blip r:embed="rId56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130" name=""/>
            <p:cNvSpPr/>
            <p:nvPr/>
          </p:nvSpPr>
          <p:spPr>
            <a:xfrm>
              <a:off x="7297973" y="3964830"/>
              <a:ext cx="914235" cy="934887"/>
            </a:xfrm>
            <a:prstGeom prst="ellipse">
              <a:avLst/>
            </a:prstGeom>
            <a:blipFill rotWithShape="1">
              <a:blip r:embed="rId57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131" name=""/>
            <p:cNvSpPr/>
            <p:nvPr/>
          </p:nvSpPr>
          <p:spPr>
            <a:xfrm>
              <a:off x="8948665" y="3964830"/>
              <a:ext cx="914235" cy="934887"/>
            </a:xfrm>
            <a:prstGeom prst="ellipse">
              <a:avLst/>
            </a:prstGeom>
            <a:blipFill rotWithShape="1">
              <a:blip r:embed="rId58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132" name=""/>
            <p:cNvSpPr/>
            <p:nvPr/>
          </p:nvSpPr>
          <p:spPr>
            <a:xfrm>
              <a:off x="10599412" y="3964830"/>
              <a:ext cx="914235" cy="934887"/>
            </a:xfrm>
            <a:prstGeom prst="ellipse">
              <a:avLst/>
            </a:prstGeom>
            <a:blipFill rotWithShape="1">
              <a:blip r:embed="rId59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133" name=""/>
            <p:cNvSpPr/>
            <p:nvPr/>
          </p:nvSpPr>
          <p:spPr>
            <a:xfrm>
              <a:off x="12250104" y="3964830"/>
              <a:ext cx="914235" cy="934887"/>
            </a:xfrm>
            <a:prstGeom prst="ellipse">
              <a:avLst/>
            </a:prstGeom>
            <a:blipFill rotWithShape="1">
              <a:blip r:embed="rId60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134" name=""/>
            <p:cNvSpPr/>
            <p:nvPr/>
          </p:nvSpPr>
          <p:spPr>
            <a:xfrm>
              <a:off x="13848384" y="3964830"/>
              <a:ext cx="914235" cy="934887"/>
            </a:xfrm>
            <a:prstGeom prst="ellipse">
              <a:avLst/>
            </a:prstGeom>
            <a:blipFill rotWithShape="1">
              <a:blip r:embed="rId61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135" name=""/>
            <p:cNvSpPr/>
            <p:nvPr/>
          </p:nvSpPr>
          <p:spPr>
            <a:xfrm>
              <a:off x="15499130" y="3964830"/>
              <a:ext cx="914235" cy="934887"/>
            </a:xfrm>
            <a:prstGeom prst="ellipse">
              <a:avLst/>
            </a:prstGeom>
            <a:blipFill rotWithShape="1">
              <a:blip r:embed="rId62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136" name=""/>
            <p:cNvSpPr/>
            <p:nvPr/>
          </p:nvSpPr>
          <p:spPr>
            <a:xfrm>
              <a:off x="17149822" y="3964830"/>
              <a:ext cx="914235" cy="934887"/>
            </a:xfrm>
            <a:prstGeom prst="ellipse">
              <a:avLst/>
            </a:prstGeom>
            <a:blipFill rotWithShape="1">
              <a:blip r:embed="rId63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140" name=""/>
            <p:cNvSpPr/>
            <p:nvPr/>
          </p:nvSpPr>
          <p:spPr>
            <a:xfrm>
              <a:off x="18800512" y="3964830"/>
              <a:ext cx="914235" cy="934887"/>
            </a:xfrm>
            <a:prstGeom prst="ellipse">
              <a:avLst/>
            </a:prstGeom>
            <a:blipFill rotWithShape="1">
              <a:blip r:embed="rId64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3141" name=""/>
            <p:cNvSpPr/>
            <p:nvPr/>
          </p:nvSpPr>
          <p:spPr>
            <a:xfrm>
              <a:off x="20451204" y="3964830"/>
              <a:ext cx="914235" cy="934887"/>
            </a:xfrm>
            <a:prstGeom prst="ellipse">
              <a:avLst/>
            </a:prstGeom>
            <a:blipFill rotWithShape="1">
              <a:blip r:embed="rId65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</p:grpSp>
      <p:pic>
        <p:nvPicPr>
          <p:cNvPr id="3142" name="" descr="Download Software Transparent Image HQ PNG Image | FreePNGImg"/>
          <p:cNvPicPr>
            <a:picLocks noChangeAspect="1"/>
          </p:cNvPicPr>
          <p:nvPr/>
        </p:nvPicPr>
        <p:blipFill rotWithShape="1">
          <a:blip r:embed="rId66">
            <a:lum/>
          </a:blip>
          <a:stretch>
            <a:fillRect/>
          </a:stretch>
        </p:blipFill>
        <p:spPr>
          <a:xfrm>
            <a:off x="14476944" y="330160"/>
            <a:ext cx="7772590" cy="48775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3143" name=""/>
          <p:cNvSpPr txBox="1"/>
          <p:nvPr/>
        </p:nvSpPr>
        <p:spPr>
          <a:xfrm>
            <a:off x="0" y="4744"/>
            <a:ext cx="21590830" cy="5866366"/>
          </a:xfrm>
          <a:prstGeom prst="rect">
            <a:avLst/>
          </a:prstGeom>
          <a:solidFill>
            <a:srgbClr val="5b9bd5">
              <a:alpha val="49000"/>
            </a:srgbClr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3144" name=""/>
          <p:cNvSpPr/>
          <p:nvPr/>
        </p:nvSpPr>
        <p:spPr>
          <a:xfrm>
            <a:off x="9544" y="1953836"/>
            <a:ext cx="15602224" cy="2477628"/>
          </a:xfrm>
          <a:custGeom>
            <a:avLst/>
            <a:gdLst>
              <a:gd name="T0" fmla="*/ 0 w 9830"/>
              <a:gd name="T1" fmla="*/ 0 h 1561"/>
              <a:gd name="T2" fmla="*/ 9830 w 9830"/>
              <a:gd name="T3" fmla="*/ 1561 h 1561"/>
            </a:gdLst>
            <a:cxnLst/>
            <a:rect l="T0" t="T1" r="T2" b="T3"/>
            <a:pathLst>
              <a:path w="9830" h="1561">
                <a:moveTo>
                  <a:pt x="1" y="1561"/>
                </a:moveTo>
                <a:cubicBezTo>
                  <a:pt x="0" y="1044"/>
                  <a:pt x="0" y="527"/>
                  <a:pt x="0" y="10"/>
                </a:cubicBezTo>
                <a:lnTo>
                  <a:pt x="9830" y="0"/>
                </a:lnTo>
                <a:lnTo>
                  <a:pt x="8813" y="1561"/>
                </a:lnTo>
                <a:lnTo>
                  <a:pt x="1" y="1561"/>
                </a:lnTo>
                <a:close/>
              </a:path>
            </a:pathLst>
          </a:custGeom>
          <a:blipFill rotWithShape="1">
            <a:blip r:embed="rId67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3145" name=""/>
          <p:cNvSpPr txBox="1"/>
          <p:nvPr/>
        </p:nvSpPr>
        <p:spPr>
          <a:xfrm>
            <a:off x="5472684" y="417459"/>
            <a:ext cx="10645406" cy="750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KoPubWorld돋움체 Bold"/>
                <a:ea typeface="KoPubWorld돋움체 Bold"/>
              </a:rPr>
              <a:t>2022학년도 2학기 캡스톤디자인 경진대회</a:t>
            </a:r>
            <a:endParaRPr xmlns:mc="http://schemas.openxmlformats.org/markup-compatibility/2006" xmlns:hp="http://schemas.haansoft.com/office/presentation/8.0" kumimoji="0" lang="en-US" altLang="en-US" sz="4400" b="1" i="0" mc:Ignorable="hp" hp:hslEmbossed="0">
              <a:solidFill>
                <a:srgbClr val="ffffff">
                  <a:alpha val="100000"/>
                </a:srgbClr>
              </a:solidFill>
              <a:latin typeface="KoPubWorld돋움체 Bold"/>
              <a:ea typeface="KoPubWorld돋움체 Bold"/>
            </a:endParaRPr>
          </a:p>
        </p:txBody>
      </p:sp>
      <p:grpSp>
        <p:nvGrpSpPr>
          <p:cNvPr id="3146" name="Group 2"/>
          <p:cNvGrpSpPr/>
          <p:nvPr/>
        </p:nvGrpSpPr>
        <p:grpSpPr>
          <a:xfrm rot="0">
            <a:off x="0" y="4774353"/>
            <a:ext cx="21592392" cy="25444528"/>
            <a:chOff x="0" y="4774353"/>
            <a:chExt cx="21592392" cy="25444528"/>
          </a:xfrm>
        </p:grpSpPr>
        <p:grpSp>
          <p:nvGrpSpPr>
            <p:cNvPr id="3147" name="Group 2"/>
            <p:cNvGrpSpPr/>
            <p:nvPr/>
          </p:nvGrpSpPr>
          <p:grpSpPr>
            <a:xfrm rot="0">
              <a:off x="0" y="4774353"/>
              <a:ext cx="21592392" cy="25444526"/>
              <a:chOff x="0" y="4774352"/>
              <a:chExt cx="21592392" cy="25444526"/>
            </a:xfrm>
          </p:grpSpPr>
          <p:grpSp>
            <p:nvGrpSpPr>
              <p:cNvPr id="3148" name="Group 2"/>
              <p:cNvGrpSpPr/>
              <p:nvPr/>
            </p:nvGrpSpPr>
            <p:grpSpPr>
              <a:xfrm rot="0">
                <a:off x="0" y="5052098"/>
                <a:ext cx="21592392" cy="25166780"/>
                <a:chOff x="0" y="5052099"/>
                <a:chExt cx="21592392" cy="25166780"/>
              </a:xfrm>
            </p:grpSpPr>
            <p:sp>
              <p:nvSpPr>
                <p:cNvPr id="3149" name=""/>
                <p:cNvSpPr txBox="1"/>
                <p:nvPr/>
              </p:nvSpPr>
              <p:spPr>
                <a:xfrm>
                  <a:off x="0" y="5866310"/>
                  <a:ext cx="21592392" cy="24352568"/>
                </a:xfrm>
                <a:prstGeom prst="rect">
                  <a:avLst/>
                </a:prstGeom>
                <a:solidFill>
                  <a:srgbClr val="f2f2f2"/>
                </a:solidFill>
                <a:ln w="9525" cap="flat" cmpd="sng" algn="ctr">
                  <a:noFill/>
                  <a:prstDash val="solid"/>
                  <a:round/>
                </a:ln>
              </p:spPr>
              <p:txBody>
                <a:bodyPr vert="horz" wrap="none" lIns="91440" tIns="45720" rIns="91440" bIns="45720" anchor="t">
                  <a:noAutofit/>
                </a:bodyPr>
                <a:p>
                  <a:pPr marL="0" lvl="0" indent="0" algn="l" rtl="0" eaLnBrk="1" latin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    <a:solidFill>
                      <a:schemeClr val="tx1"/>
                    </a:solidFill>
                    <a:latin typeface="Arial"/>
                    <a:ea typeface="Arial"/>
                  </a:endParaRPr>
                </a:p>
              </p:txBody>
            </p:sp>
            <p:grpSp>
              <p:nvGrpSpPr>
                <p:cNvPr id="3150" name="Group 2"/>
                <p:cNvGrpSpPr/>
                <p:nvPr/>
              </p:nvGrpSpPr>
              <p:grpSpPr>
                <a:xfrm rot="0">
                  <a:off x="736456" y="5052099"/>
                  <a:ext cx="20025820" cy="24754122"/>
                  <a:chOff x="736456" y="5052099"/>
                  <a:chExt cx="20025820" cy="24754122"/>
                </a:xfrm>
              </p:grpSpPr>
              <p:sp>
                <p:nvSpPr>
                  <p:cNvPr id="3151" name=""/>
                  <p:cNvSpPr txBox="1"/>
                  <p:nvPr/>
                </p:nvSpPr>
                <p:spPr>
                  <a:xfrm>
                    <a:off x="736456" y="5052099"/>
                    <a:ext cx="20025820" cy="24628756"/>
                  </a:xfrm>
                  <a:prstGeom prst="rect">
                    <a:avLst/>
                  </a:prstGeom>
                  <a:solidFill>
                    <a:srgbClr val="fbfbfb"/>
                  </a:solidFill>
                  <a:ln w="12726" cap="flat" cmpd="sng" algn="ctr">
                    <a:solidFill>
                      <a:srgbClr val="f2f2f2"/>
                    </a:solidFill>
                    <a:prstDash val="solid"/>
                    <a:miter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3152" name=""/>
                  <p:cNvSpPr txBox="1"/>
                  <p:nvPr/>
                </p:nvSpPr>
                <p:spPr>
                  <a:xfrm>
                    <a:off x="736456" y="5052099"/>
                    <a:ext cx="20025820" cy="1584045"/>
                  </a:xfrm>
                  <a:prstGeom prst="rect">
                    <a:avLst/>
                  </a:prstGeom>
                  <a:blipFill rotWithShape="1">
                    <a:blip r:embed="rId68">
                      <a:alphaModFix/>
                      <a:lum/>
                    </a:blip>
                    <a:srcRect/>
                    <a:stretch>
                      <a:fillRect/>
                    </a:stretch>
                  </a:blipFill>
                  <a:ln w="12726" cap="flat" cmpd="sng" algn="ctr">
                    <a:solidFill>
                      <a:srgbClr val="bfbfbf"/>
                    </a:solidFill>
                    <a:prstDash val="solid"/>
                    <a:miter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3156" name=""/>
                  <p:cNvSpPr txBox="1"/>
                  <p:nvPr/>
                </p:nvSpPr>
                <p:spPr>
                  <a:xfrm>
                    <a:off x="736456" y="29147520"/>
                    <a:ext cx="20025820" cy="658702"/>
                  </a:xfrm>
                  <a:prstGeom prst="rect">
                    <a:avLst/>
                  </a:prstGeom>
                  <a:blipFill rotWithShape="1">
                    <a:blip r:embed="rId69">
                      <a:alphaModFix/>
                      <a:lum/>
                    </a:blip>
                    <a:srcRect/>
                    <a:stretch>
                      <a:fillRect/>
                    </a:stretch>
                  </a:blipFill>
                  <a:ln w="12726" cap="flat" cmpd="sng" algn="ctr">
                    <a:solidFill>
                      <a:srgbClr val="bfbfbf"/>
                    </a:solidFill>
                    <a:prstDash val="solid"/>
                    <a:miter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  <p:sp>
              <p:nvSpPr>
                <p:cNvPr id="3157" name=""/>
                <p:cNvSpPr/>
                <p:nvPr/>
              </p:nvSpPr>
              <p:spPr>
                <a:xfrm flipH="1">
                  <a:off x="19581400" y="28145986"/>
                  <a:ext cx="1633276" cy="1912587"/>
                </a:xfrm>
                <a:prstGeom prst="rtTriangle">
                  <a:avLst/>
                </a:prstGeom>
                <a:solidFill>
                  <a:srgbClr val="5b9bd5"/>
                </a:solidFill>
                <a:ln w="9525" cap="flat" cmpd="sng" algn="ctr">
                  <a:noFill/>
                  <a:prstDash val="solid"/>
                  <a:round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anchor="t">
                  <a:noAutofit/>
                </a:bodyPr>
                <a:p>
                  <a:pPr marL="0" lvl="0" indent="0" algn="l" rtl="0" eaLnBrk="1" latin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    <a:solidFill>
                      <a:schemeClr val="tx1"/>
                    </a:solidFill>
                    <a:latin typeface="Arial"/>
                    <a:ea typeface="Arial"/>
                  </a:endParaRPr>
                </a:p>
              </p:txBody>
            </p:sp>
          </p:grpSp>
          <p:grpSp>
            <p:nvGrpSpPr>
              <p:cNvPr id="3158" name="Group 2"/>
              <p:cNvGrpSpPr/>
              <p:nvPr/>
            </p:nvGrpSpPr>
            <p:grpSpPr>
              <a:xfrm rot="0">
                <a:off x="666629" y="4774352"/>
                <a:ext cx="19829008" cy="2122070"/>
                <a:chOff x="666628" y="4774352"/>
                <a:chExt cx="19829008" cy="2122070"/>
              </a:xfrm>
            </p:grpSpPr>
            <p:sp>
              <p:nvSpPr>
                <p:cNvPr id="3159" name=""/>
                <p:cNvSpPr txBox="1"/>
                <p:nvPr/>
              </p:nvSpPr>
              <p:spPr>
                <a:xfrm>
                  <a:off x="666628" y="4774352"/>
                  <a:ext cx="7545580" cy="212207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</a:ln>
              </p:spPr>
              <p:txBody>
                <a:bodyPr vert="horz" wrap="square" lIns="540000" tIns="45720" rIns="91440" bIns="45720" anchor="ctr">
                  <a:noAutofit/>
                </a:bodyPr>
                <a:p>
                  <a:pPr marL="0" lvl="0" indent="0" algn="l" defTabSz="81449528" rtl="0" eaLnBrk="1" latinLnBrk="0" hangingPunct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      <a:solidFill>
                        <a:srgbClr val="262626">
                          <a:alpha val="100000"/>
                        </a:srgbClr>
                      </a:solidFill>
                      <a:latin typeface="KoPubWorld돋움체 Bold"/>
                      <a:ea typeface="KoPubWorld돋움체 Bold"/>
                    </a:rPr>
                    <a:t>교과목명</a:t>
                  </a:r>
                  <a:r>
                    <a:rPr xmlns:mc="http://schemas.openxmlformats.org/markup-compatibility/2006" xmlns:hp="http://schemas.haansoft.com/office/presentation/8.0" kumimoji="1" lang="en-US" altLang="en-US" sz="3200" b="0" i="0" baseline="0" mc:Ignorable="hp" hp:hslEmbossed="0">
                      <a:solidFill>
                        <a:srgbClr val="262626">
                          <a:alpha val="100000"/>
                        </a:srgbClr>
                      </a:solidFill>
                      <a:latin typeface="KoPubWorld돋움체 Bold"/>
                      <a:ea typeface="KoPubWorld돋움체 Bold"/>
                    </a:rPr>
                    <a:t>:</a:t>
                  </a:r>
                  <a:r>
      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      <a:solidFill>
                        <a:srgbClr val="262626">
                          <a:alpha val="100000"/>
                        </a:srgbClr>
                      </a:solidFill>
                      <a:latin typeface="KoPubWorld돋움체 Bold"/>
                      <a:ea typeface="KoPubWorld돋움체 Bold"/>
                    </a:rPr>
                    <a:t> 소프트웨어캡스톤디자인</a:t>
                  </a:r>
                  <a:r>
                    <a:rPr xmlns:mc="http://schemas.openxmlformats.org/markup-compatibility/2006" xmlns:hp="http://schemas.haansoft.com/office/presentation/8.0" kumimoji="1" lang="en-US" altLang="en-US" sz="3200" b="0" i="0" baseline="0" mc:Ignorable="hp" hp:hslEmbossed="0">
                      <a:solidFill>
                        <a:srgbClr val="262626">
                          <a:alpha val="100000"/>
                        </a:srgbClr>
                      </a:solidFill>
                      <a:latin typeface="KoPubWorld돋움체 Bold"/>
                      <a:ea typeface="KoPubWorld돋움체 Bold"/>
                    </a:rPr>
                    <a:t>(</a:t>
                  </a:r>
                  <a:r>
      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      <a:solidFill>
                        <a:srgbClr val="262626">
                          <a:alpha val="100000"/>
                        </a:srgbClr>
                      </a:solidFill>
                      <a:latin typeface="KoPubWorld돋움체 Bold"/>
                      <a:ea typeface="KoPubWorld돋움체 Bold"/>
                    </a:rPr>
                    <a:t>02</a:t>
                  </a:r>
                  <a:r>
                    <a:rPr xmlns:mc="http://schemas.openxmlformats.org/markup-compatibility/2006" xmlns:hp="http://schemas.haansoft.com/office/presentation/8.0" kumimoji="1" lang="en-US" altLang="en-US" sz="3200" b="0" i="0" baseline="0" mc:Ignorable="hp" hp:hslEmbossed="0">
                      <a:solidFill>
                        <a:srgbClr val="262626">
                          <a:alpha val="100000"/>
                        </a:srgbClr>
                      </a:solidFill>
                      <a:latin typeface="KoPubWorld돋움체 Bold"/>
                      <a:ea typeface="KoPubWorld돋움체 Bold"/>
                    </a:rPr>
                    <a:t>)</a:t>
                  </a:r>
                  <a:endParaRPr xmlns:mc="http://schemas.openxmlformats.org/markup-compatibility/2006" xmlns:hp="http://schemas.haansoft.com/office/presentation/8.0" kumimoji="1" lang="en-US" altLang="en-US" sz="3200" b="0" i="0" baseline="0" mc:Ignorable="hp" hp:hslEmbossed="0">
                    <a:solidFill>
                      <a:srgbClr val="262626">
                        <a:alpha val="100000"/>
                      </a:srgbClr>
                    </a:solidFill>
                    <a:latin typeface="KoPubWorld돋움체 Bold"/>
                    <a:ea typeface="KoPubWorld돋움체 Bold"/>
                  </a:endParaRPr>
                </a:p>
                <a:p>
                  <a:pPr marL="0" lvl="0" indent="0" algn="l" defTabSz="81449528" rtl="0" eaLnBrk="1" latinLnBrk="0" hangingPunct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      <a:solidFill>
                        <a:srgbClr val="262626">
                          <a:alpha val="100000"/>
                        </a:srgbClr>
                      </a:solidFill>
                      <a:latin typeface="KoPubWorld돋움체 Bold"/>
                      <a:ea typeface="KoPubWorld돋움체 Bold"/>
                    </a:rPr>
                    <a:t>지도교수</a:t>
                  </a:r>
                  <a:r>
                    <a:rPr xmlns:mc="http://schemas.openxmlformats.org/markup-compatibility/2006" xmlns:hp="http://schemas.haansoft.com/office/presentation/8.0" kumimoji="1" lang="en-US" altLang="en-US" sz="3200" b="0" i="0" baseline="0" mc:Ignorable="hp" hp:hslEmbossed="0">
                      <a:solidFill>
                        <a:srgbClr val="262626">
                          <a:alpha val="100000"/>
                        </a:srgbClr>
                      </a:solidFill>
                      <a:latin typeface="KoPubWorld돋움체 Bold"/>
                      <a:ea typeface="KoPubWorld돋움체 Bold"/>
                    </a:rPr>
                    <a:t>:</a:t>
                  </a:r>
                  <a:endParaRPr xmlns:mc="http://schemas.openxmlformats.org/markup-compatibility/2006" xmlns:hp="http://schemas.haansoft.com/office/presentation/8.0" kumimoji="1" lang="en-US" altLang="en-US" sz="3200" b="0" i="0" mc:Ignorable="hp" hp:hslEmbossed="0">
                    <a:solidFill>
                      <a:srgbClr val="262626">
                        <a:alpha val="100000"/>
                      </a:srgbClr>
                    </a:solidFill>
                    <a:latin typeface="KoPubWorld돋움체 Bold"/>
                    <a:ea typeface="KoPubWorld돋움체 Bold"/>
                  </a:endParaRPr>
                </a:p>
              </p:txBody>
            </p:sp>
            <p:sp>
              <p:nvSpPr>
                <p:cNvPr id="3160" name=""/>
                <p:cNvSpPr txBox="1"/>
                <p:nvPr/>
              </p:nvSpPr>
              <p:spPr>
                <a:xfrm>
                  <a:off x="8743926" y="4774352"/>
                  <a:ext cx="11751709" cy="212207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</a:ln>
              </p:spPr>
              <p:txBody>
                <a:bodyPr vert="horz" wrap="square" lIns="540000" tIns="45720" rIns="91440" bIns="45720" anchor="ctr">
                  <a:noAutofit/>
                </a:bodyPr>
                <a:p>
                  <a:pPr marL="0" lvl="0" indent="0" algn="l" defTabSz="58846888" rtl="0" eaLnBrk="1" latinLnBrk="0" hangingPunct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      <a:solidFill>
                        <a:srgbClr val="262626">
                          <a:alpha val="100000"/>
                        </a:srgbClr>
                      </a:solidFill>
                      <a:latin typeface="KoPubWorld돋움체 Bold"/>
                      <a:ea typeface="KoPubWorld돋움체 Bold"/>
                    </a:rPr>
                    <a:t>팀명</a:t>
                  </a:r>
                  <a:r>
                    <a:rPr xmlns:mc="http://schemas.openxmlformats.org/markup-compatibility/2006" xmlns:hp="http://schemas.haansoft.com/office/presentation/8.0" kumimoji="1" lang="en-US" altLang="en-US" sz="3200" b="0" i="0" baseline="0" mc:Ignorable="hp" hp:hslEmbossed="0">
                      <a:solidFill>
                        <a:srgbClr val="262626">
                          <a:alpha val="100000"/>
                        </a:srgbClr>
                      </a:solidFill>
                      <a:latin typeface="KoPubWorld돋움체 Bold"/>
                      <a:ea typeface="KoPubWorld돋움체 Bold"/>
                    </a:rPr>
                    <a:t>:</a:t>
                  </a:r>
                  <a:endParaRPr xmlns:mc="http://schemas.openxmlformats.org/markup-compatibility/2006" xmlns:hp="http://schemas.haansoft.com/office/presentation/8.0" kumimoji="1" lang="en-US" altLang="en-US" sz="3200" b="0" i="0" baseline="0" mc:Ignorable="hp" hp:hslEmbossed="0">
                    <a:solidFill>
                      <a:srgbClr val="262626">
                        <a:alpha val="100000"/>
                      </a:srgbClr>
                    </a:solidFill>
                    <a:latin typeface="KoPubWorld돋움체 Bold"/>
                    <a:ea typeface="KoPubWorld돋움체 Bold"/>
                  </a:endParaRPr>
                </a:p>
                <a:p>
                  <a:pPr marL="0" lvl="0" indent="0" algn="l" defTabSz="58846888" rtl="0" eaLnBrk="1" latinLnBrk="0" hangingPunct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      <a:solidFill>
                        <a:srgbClr val="262626">
                          <a:alpha val="100000"/>
                        </a:srgbClr>
                      </a:solidFill>
                      <a:latin typeface="KoPubWorld돋움체 Bold"/>
                      <a:ea typeface="KoPubWorld돋움체 Bold"/>
                    </a:rPr>
                    <a:t>팀원</a:t>
                  </a:r>
                  <a:r>
                    <a:rPr xmlns:mc="http://schemas.openxmlformats.org/markup-compatibility/2006" xmlns:hp="http://schemas.haansoft.com/office/presentation/8.0" kumimoji="1" lang="en-US" altLang="en-US" sz="3200" b="0" i="0" baseline="0" mc:Ignorable="hp" hp:hslEmbossed="0">
                      <a:solidFill>
                        <a:srgbClr val="262626">
                          <a:alpha val="100000"/>
                        </a:srgbClr>
                      </a:solidFill>
                      <a:latin typeface="KoPubWorld돋움체 Bold"/>
                      <a:ea typeface="KoPubWorld돋움체 Bold"/>
                    </a:rPr>
                    <a:t>:</a:t>
                  </a:r>
                  <a:endParaRPr xmlns:mc="http://schemas.openxmlformats.org/markup-compatibility/2006" xmlns:hp="http://schemas.haansoft.com/office/presentation/8.0" kumimoji="1" lang="en-US" altLang="en-US" sz="3200" b="0" i="0" mc:Ignorable="hp" hp:hslEmbossed="0">
                    <a:solidFill>
                      <a:srgbClr val="262626">
                        <a:alpha val="100000"/>
                      </a:srgbClr>
                    </a:solidFill>
                    <a:latin typeface="KoPubWorld돋움체 Bold"/>
                    <a:ea typeface="KoPubWorld돋움체 Bold"/>
                  </a:endParaRPr>
                </a:p>
              </p:txBody>
            </p:sp>
          </p:grpSp>
        </p:grpSp>
        <p:pic>
          <p:nvPicPr>
            <p:cNvPr id="3161" name=""/>
            <p:cNvPicPr>
              <a:picLocks noChangeAspect="1"/>
            </p:cNvPicPr>
            <p:nvPr/>
          </p:nvPicPr>
          <p:blipFill rotWithShape="1">
            <a:blip r:embed="rId70">
              <a:lum/>
            </a:blip>
            <a:stretch>
              <a:fillRect/>
            </a:stretch>
          </p:blipFill>
          <p:spPr>
            <a:xfrm>
              <a:off x="7896393" y="28964996"/>
              <a:ext cx="6180562" cy="106979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4" name="Group 1"/>
          <p:cNvGrpSpPr/>
          <p:nvPr/>
        </p:nvGrpSpPr>
        <p:grpSpPr>
          <a:xfrm rot="0">
            <a:off x="1176131" y="7475752"/>
            <a:ext cx="3322035" cy="750746"/>
            <a:chOff x="1176131" y="7475752"/>
            <a:chExt cx="3322035" cy="750746"/>
          </a:xfrm>
        </p:grpSpPr>
        <p:grpSp>
          <p:nvGrpSpPr>
            <p:cNvPr id="5125" name="Group 1"/>
            <p:cNvGrpSpPr/>
            <p:nvPr/>
          </p:nvGrpSpPr>
          <p:grpSpPr>
            <a:xfrm rot="0">
              <a:off x="1345927" y="7475752"/>
              <a:ext cx="3152238" cy="750745"/>
              <a:chOff x="1345927" y="7475752"/>
              <a:chExt cx="3152238" cy="750745"/>
            </a:xfrm>
          </p:grpSpPr>
          <p:sp>
            <p:nvSpPr>
              <p:cNvPr id="5126" name=""/>
              <p:cNvSpPr txBox="1"/>
              <p:nvPr/>
            </p:nvSpPr>
            <p:spPr>
              <a:xfrm>
                <a:off x="1345927" y="7475752"/>
                <a:ext cx="2495099" cy="750745"/>
              </a:xfrm>
              <a:prstGeom prst="rect">
                <a:avLst/>
              </a:prstGeom>
              <a:solidFill>
                <a:srgbClr val="2f9ed8"/>
              </a:solidFill>
              <a:ln w="9525" cap="flat" cmpd="sng" algn="ctr">
                <a:noFill/>
                <a:prstDash val="solid"/>
                <a:round/>
              </a:ln>
              <a:scene3d>
                <a:camera prst="legacyPerspectiveTopRight">
                  <a:rot lat="0" lon="0" rev="0"/>
                </a:camera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000000">
                    <a:alpha val="100000"/>
                  </a:srgbClr>
                </a:extrusionClr>
              </a:sp3d>
            </p:spPr>
            <p:txBody>
              <a:bodyPr vert="horz" wrap="square" lIns="540000" tIns="45720" rIns="91440" bIns="45720" anchor="ctr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    <a:solidFill>
                      <a:srgbClr val="ffffff">
                        <a:alpha val="100000"/>
                      </a:srgbClr>
                    </a:solidFill>
                    <a:latin typeface="KoPubWorld돋움체 Bold"/>
                    <a:ea typeface="KoPubWorld돋움체 Bold"/>
                  </a:rPr>
                  <a:t>과제목적</a:t>
                </a:r>
                <a:endParaRPr xmlns:mc="http://schemas.openxmlformats.org/markup-compatibility/2006" xmlns:hp="http://schemas.haansoft.com/office/presentation/8.0" kumimoji="1" lang="ko-KR" altLang="en-US" sz="3200" b="0" i="0" mc:Ignorable="hp" hp:hslEmbossed="0">
                  <a:solidFill>
                    <a:srgbClr val="ffffff">
                      <a:alpha val="100000"/>
                    </a:srgbClr>
                  </a:solidFill>
                  <a:latin typeface="KoPubWorld돋움체 Bold"/>
                  <a:ea typeface="KoPubWorld돋움체 Bold"/>
                </a:endParaRPr>
              </a:p>
            </p:txBody>
          </p:sp>
          <p:sp>
            <p:nvSpPr>
              <p:cNvPr id="5127" name=""/>
              <p:cNvSpPr/>
              <p:nvPr/>
            </p:nvSpPr>
            <p:spPr>
              <a:xfrm flipV="1">
                <a:off x="3841027" y="7475752"/>
                <a:ext cx="657139" cy="750745"/>
              </a:xfrm>
              <a:prstGeom prst="rtTriangle">
                <a:avLst/>
              </a:prstGeom>
              <a:solidFill>
                <a:srgbClr val="2f9ed8"/>
              </a:solidFill>
              <a:ln w="9525" cap="flat" cmpd="sng" algn="ctr">
                <a:noFill/>
                <a:prstDash val="solid"/>
                <a:round/>
              </a:ln>
              <a:scene3d>
                <a:camera prst="legacyPerspectiveTopRight">
                  <a:rot lat="0" lon="0" rev="0"/>
                </a:camera>
                <a:lightRig rig="legacyFlat3" dir="b"/>
              </a:scene3d>
              <a:sp3d prstMaterial="legacyMatte">
                <a:bevelT w="13500" h="13500" prst="angle"/>
                <a:bevelB w="13500" h="13500" prst="angle"/>
                <a:extrusionClr>
                  <a:srgbClr val="000000">
                    <a:alpha val="100000"/>
                  </a:srgbClr>
                </a:extrusionClr>
              </a:sp3d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5128" name=""/>
            <p:cNvSpPr txBox="1"/>
            <p:nvPr/>
          </p:nvSpPr>
          <p:spPr>
            <a:xfrm>
              <a:off x="1176131" y="7475752"/>
              <a:ext cx="169796" cy="750745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</a:ln>
            <a:scene3d>
              <a:camera prst="legacyPerspectiveTopRight">
                <a:rot lat="0" lon="0" rev="0"/>
              </a:camera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rgbClr val="000000">
                  <a:alpha val="100000"/>
                </a:srgbClr>
              </a:extrusionClr>
            </a:sp3d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5129" name="Group 2"/>
          <p:cNvGrpSpPr/>
          <p:nvPr/>
        </p:nvGrpSpPr>
        <p:grpSpPr>
          <a:xfrm rot="0">
            <a:off x="1322149" y="10228003"/>
            <a:ext cx="3152183" cy="749127"/>
            <a:chOff x="1322149" y="10228003"/>
            <a:chExt cx="3152183" cy="749127"/>
          </a:xfrm>
        </p:grpSpPr>
        <p:sp>
          <p:nvSpPr>
            <p:cNvPr id="5130" name=""/>
            <p:cNvSpPr txBox="1"/>
            <p:nvPr/>
          </p:nvSpPr>
          <p:spPr>
            <a:xfrm>
              <a:off x="1322149" y="10228003"/>
              <a:ext cx="2495099" cy="749127"/>
            </a:xfrm>
            <a:prstGeom prst="rect">
              <a:avLst/>
            </a:prstGeom>
            <a:solidFill>
              <a:srgbClr val="2f9ed8"/>
            </a:solidFill>
            <a:ln w="9525" cap="flat" cmpd="sng" algn="ctr">
              <a:noFill/>
              <a:prstDash val="solid"/>
              <a:round/>
            </a:ln>
            <a:scene3d>
              <a:camera prst="legacyPerspectiveTopRight">
                <a:rot lat="0" lon="0" rev="0"/>
              </a:camera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rgbClr val="000000">
                  <a:alpha val="100000"/>
                </a:srgbClr>
              </a:extrusionClr>
            </a:sp3d>
          </p:spPr>
          <p:txBody>
            <a:bodyPr vert="horz" wrap="square" lIns="540000" tIns="45720" rIns="91440" bIns="45720" anchor="ctr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  <a:solidFill>
                    <a:srgbClr val="ffffff">
                      <a:alpha val="100000"/>
                    </a:srgbClr>
                  </a:solidFill>
                  <a:latin typeface="KoPubWorld돋움체 Bold"/>
                  <a:ea typeface="KoPubWorld돋움체 Bold"/>
                </a:rPr>
                <a:t>과제내용</a:t>
              </a:r>
              <a:endParaRPr xmlns:mc="http://schemas.openxmlformats.org/markup-compatibility/2006" xmlns:hp="http://schemas.haansoft.com/office/presentation/8.0" kumimoji="1" lang="ko-KR" altLang="en-US" sz="3200" b="0" i="0" mc:Ignorable="hp" hp:hslEmbossed="0">
                <a:solidFill>
                  <a:srgbClr val="ffffff">
                    <a:alpha val="100000"/>
                  </a:srgbClr>
                </a:solidFill>
                <a:latin typeface="KoPubWorld돋움체 Bold"/>
                <a:ea typeface="KoPubWorld돋움체 Bold"/>
              </a:endParaRPr>
            </a:p>
          </p:txBody>
        </p:sp>
        <p:sp>
          <p:nvSpPr>
            <p:cNvPr id="5131" name=""/>
            <p:cNvSpPr/>
            <p:nvPr/>
          </p:nvSpPr>
          <p:spPr>
            <a:xfrm flipV="1">
              <a:off x="3817248" y="10228003"/>
              <a:ext cx="657083" cy="749127"/>
            </a:xfrm>
            <a:prstGeom prst="rtTriangle">
              <a:avLst/>
            </a:prstGeom>
            <a:solidFill>
              <a:srgbClr val="2f9ed8"/>
            </a:solidFill>
            <a:ln w="9525" cap="flat" cmpd="sng" algn="ctr">
              <a:noFill/>
              <a:prstDash val="solid"/>
              <a:round/>
            </a:ln>
            <a:scene3d>
              <a:camera prst="legacyPerspectiveTopRight">
                <a:rot lat="0" lon="0" rev="0"/>
              </a:camera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rgbClr val="000000">
                  <a:alpha val="100000"/>
                </a:srgbClr>
              </a:extrusionClr>
            </a:sp3d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</p:grpSp>
      <p:sp>
        <p:nvSpPr>
          <p:cNvPr id="5132" name=""/>
          <p:cNvSpPr txBox="1"/>
          <p:nvPr/>
        </p:nvSpPr>
        <p:spPr>
          <a:xfrm>
            <a:off x="1152296" y="10228003"/>
            <a:ext cx="169852" cy="749127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</a:ln>
          <a:scene3d>
            <a:camera prst="legacyPerspectiveTopRight">
              <a:rot lat="0" lon="0" rev="0"/>
            </a:camera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00">
                <a:alpha val="100000"/>
              </a:srgbClr>
            </a:extrusionClr>
          </a:sp3d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5133" name="Group 3"/>
          <p:cNvGrpSpPr/>
          <p:nvPr/>
        </p:nvGrpSpPr>
        <p:grpSpPr>
          <a:xfrm rot="0">
            <a:off x="1247521" y="24571598"/>
            <a:ext cx="5039429" cy="750746"/>
            <a:chOff x="1247521" y="24571598"/>
            <a:chExt cx="5039429" cy="750746"/>
          </a:xfrm>
        </p:grpSpPr>
        <p:sp>
          <p:nvSpPr>
            <p:cNvPr id="5134" name=""/>
            <p:cNvSpPr/>
            <p:nvPr/>
          </p:nvSpPr>
          <p:spPr>
            <a:xfrm>
              <a:off x="1393596" y="24571598"/>
              <a:ext cx="4893354" cy="750745"/>
            </a:xfrm>
            <a:custGeom>
              <a:avLst/>
              <a:gdLst>
                <a:gd name="T0" fmla="*/ 0 w 3083"/>
                <a:gd name="T1" fmla="*/ 0 h 473"/>
                <a:gd name="T2" fmla="*/ 3083 w 3083"/>
                <a:gd name="T3" fmla="*/ 473 h 473"/>
              </a:gdLst>
              <a:cxnLst/>
              <a:rect l="T0" t="T1" r="T2" b="T3"/>
              <a:pathLst>
                <a:path w="3083" h="473">
                  <a:moveTo>
                    <a:pt x="0" y="0"/>
                  </a:moveTo>
                  <a:lnTo>
                    <a:pt x="3083" y="3"/>
                  </a:lnTo>
                  <a:lnTo>
                    <a:pt x="2694" y="473"/>
                  </a:lnTo>
                  <a:lnTo>
                    <a:pt x="0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9ed8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540000" tIns="45720" rIns="91440" bIns="45720" anchor="ctr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  <a:solidFill>
                    <a:srgbClr val="ffffff">
                      <a:alpha val="100000"/>
                    </a:srgbClr>
                  </a:solidFill>
                  <a:latin typeface="KoPubWorld돋움체 Bold"/>
                  <a:ea typeface="KoPubWorld돋움체 Bold"/>
                </a:rPr>
                <a:t>활용방안 및 기대효과</a:t>
              </a:r>
              <a:endParaRPr xmlns:mc="http://schemas.openxmlformats.org/markup-compatibility/2006" xmlns:hp="http://schemas.haansoft.com/office/presentation/8.0" kumimoji="1" lang="ko-KR" altLang="en-US" sz="3200" b="0" i="0" mc:Ignorable="hp" hp:hslEmbossed="0">
                <a:solidFill>
                  <a:srgbClr val="ffffff">
                    <a:alpha val="100000"/>
                  </a:srgbClr>
                </a:solidFill>
                <a:latin typeface="KoPubWorld돋움체 Bold"/>
                <a:ea typeface="KoPubWorld돋움체 Bold"/>
              </a:endParaRPr>
            </a:p>
          </p:txBody>
        </p:sp>
        <p:sp>
          <p:nvSpPr>
            <p:cNvPr id="5135" name=""/>
            <p:cNvSpPr txBox="1"/>
            <p:nvPr/>
          </p:nvSpPr>
          <p:spPr>
            <a:xfrm>
              <a:off x="1247521" y="24571598"/>
              <a:ext cx="169852" cy="750745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</a:ln>
            <a:scene3d>
              <a:camera prst="legacyPerspectiveTopRight">
                <a:rot lat="0" lon="0" rev="0"/>
              </a:camera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rgbClr val="000000">
                  <a:alpha val="100000"/>
                </a:srgbClr>
              </a:extrusionClr>
            </a:sp3d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</p:grpSp>
      <p:sp>
        <p:nvSpPr>
          <p:cNvPr id="5136" name=""/>
          <p:cNvSpPr txBox="1"/>
          <p:nvPr/>
        </p:nvSpPr>
        <p:spPr>
          <a:xfrm>
            <a:off x="782505" y="2209369"/>
            <a:ext cx="14818157" cy="20919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66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KoPubWorld돋움체 Bold"/>
                <a:ea typeface="KoPubWorld돋움체 Bold"/>
              </a:rPr>
              <a:t>영평사</a:t>
            </a:r>
            <a:endParaRPr xmlns:mc="http://schemas.openxmlformats.org/markup-compatibility/2006" xmlns:hp="http://schemas.haansoft.com/office/presentation/8.0" kumimoji="1" lang="ko-KR" altLang="en-US" sz="6600" b="0" i="0" baseline="0" mc:Ignorable="hp" hp:hslEmbossed="0">
              <a:solidFill>
                <a:srgbClr val="ffffff">
                  <a:alpha val="100000"/>
                </a:srgbClr>
              </a:solidFill>
              <a:latin typeface="KoPubWorld돋움체 Bold"/>
              <a:ea typeface="KoPubWorld돋움체 Bold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6600" b="0" i="0" baseline="0" mc:Ignorable="hp" hp:hslEmbossed="0">
                <a:solidFill>
                  <a:srgbClr val="ffc000">
                    <a:alpha val="100000"/>
                  </a:srgbClr>
                </a:solidFill>
                <a:latin typeface="KoPubWorld돋움체 Bold"/>
                <a:ea typeface="KoPubWorld돋움체 Bold"/>
              </a:rPr>
              <a:t>(영화를 평가하는 사람들)</a:t>
            </a:r>
            <a:endParaRPr xmlns:mc="http://schemas.openxmlformats.org/markup-compatibility/2006" xmlns:hp="http://schemas.haansoft.com/office/presentation/8.0" kumimoji="1" lang="ko-KR" altLang="en-US" sz="6600" b="0" i="0" mc:Ignorable="hp" hp:hslEmbossed="0">
              <a:solidFill>
                <a:srgbClr val="ffc000">
                  <a:alpha val="100000"/>
                </a:srgbClr>
              </a:solidFill>
              <a:latin typeface="KoPubWorld돋움체 Bold"/>
              <a:ea typeface="KoPubWorld돋움체 Bold"/>
            </a:endParaRPr>
          </a:p>
        </p:txBody>
      </p:sp>
      <p:sp>
        <p:nvSpPr>
          <p:cNvPr id="5140" name=""/>
          <p:cNvSpPr txBox="1"/>
          <p:nvPr/>
        </p:nvSpPr>
        <p:spPr>
          <a:xfrm>
            <a:off x="2898269" y="5098093"/>
            <a:ext cx="2493480" cy="7317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5141" name=""/>
          <p:cNvSpPr txBox="1"/>
          <p:nvPr/>
        </p:nvSpPr>
        <p:spPr>
          <a:xfrm>
            <a:off x="10248599" y="5098093"/>
            <a:ext cx="2493536" cy="7317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216000" tIns="45720" rIns="91440" bIns="45720" anchor="ctr">
            <a:noAutofit/>
          </a:bodyPr>
          <a:p>
            <a:pPr marL="0" lvl="0" indent="0" algn="l" defTabSz="58846888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262626">
                    <a:alpha val="100000"/>
                  </a:srgbClr>
                </a:solidFill>
                <a:latin typeface="KoPubWorld돋움체 Bold"/>
                <a:ea typeface="KoPubWorld돋움체 Bold"/>
              </a:rPr>
              <a:t>영평사</a:t>
            </a:r>
            <a:endParaRPr xmlns:mc="http://schemas.openxmlformats.org/markup-compatibility/2006" xmlns:hp="http://schemas.haansoft.com/office/presentation/8.0" kumimoji="1" lang="ko-KR" altLang="en-US" sz="3200" b="0" i="0" mc:Ignorable="hp" hp:hslEmbossed="0">
              <a:solidFill>
                <a:srgbClr val="262626">
                  <a:alpha val="100000"/>
                </a:srgbClr>
              </a:solidFill>
              <a:latin typeface="KoPubWorld돋움체 Bold"/>
              <a:ea typeface="KoPubWorld돋움체 Bold"/>
            </a:endParaRPr>
          </a:p>
        </p:txBody>
      </p:sp>
      <p:sp>
        <p:nvSpPr>
          <p:cNvPr id="5142" name=""/>
          <p:cNvSpPr txBox="1"/>
          <p:nvPr/>
        </p:nvSpPr>
        <p:spPr>
          <a:xfrm>
            <a:off x="2952188" y="5863128"/>
            <a:ext cx="3015708" cy="7333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216000" tIns="45720" rIns="91440" bIns="45720" anchor="ctr">
            <a:noAutofit/>
          </a:bodyPr>
          <a:p>
            <a:pPr marL="0" lvl="0" indent="0" algn="l" defTabSz="58846888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262626">
                    <a:alpha val="100000"/>
                  </a:srgbClr>
                </a:solidFill>
                <a:latin typeface="KoPubWorld돋움체 Bold"/>
                <a:ea typeface="KoPubWorld돋움체 Bold"/>
              </a:rPr>
              <a:t>이주성</a:t>
            </a:r>
            <a:endParaRPr xmlns:mc="http://schemas.openxmlformats.org/markup-compatibility/2006" xmlns:hp="http://schemas.haansoft.com/office/presentation/8.0" kumimoji="1" lang="ko-KR" altLang="en-US" sz="3200" b="0" i="0" mc:Ignorable="hp" hp:hslEmbossed="0">
              <a:solidFill>
                <a:srgbClr val="262626">
                  <a:alpha val="100000"/>
                </a:srgbClr>
              </a:solidFill>
              <a:latin typeface="KoPubWorld돋움체 Bold"/>
              <a:ea typeface="KoPubWorld돋움체 Bold"/>
            </a:endParaRPr>
          </a:p>
        </p:txBody>
      </p:sp>
      <p:sp>
        <p:nvSpPr>
          <p:cNvPr id="5143" name=""/>
          <p:cNvSpPr txBox="1"/>
          <p:nvPr/>
        </p:nvSpPr>
        <p:spPr>
          <a:xfrm>
            <a:off x="10248599" y="5829805"/>
            <a:ext cx="4112467" cy="7333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216000" tIns="45720" rIns="91440" bIns="45720" anchor="ctr">
            <a:noAutofit/>
          </a:bodyPr>
          <a:p>
            <a:pPr marL="0" lvl="0" indent="0" algn="l" defTabSz="58846888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262626">
                    <a:alpha val="100000"/>
                  </a:srgbClr>
                </a:solidFill>
                <a:latin typeface="KoPubWorld돋움체 Bold"/>
                <a:ea typeface="KoPubWorld돋움체 Bold"/>
              </a:rPr>
              <a:t>나윤호, 이규석</a:t>
            </a:r>
            <a:endParaRPr xmlns:mc="http://schemas.openxmlformats.org/markup-compatibility/2006" xmlns:hp="http://schemas.haansoft.com/office/presentation/8.0" kumimoji="1" lang="ko-KR" altLang="en-US" sz="3200" b="0" i="0" mc:Ignorable="hp" hp:hslEmbossed="0">
              <a:solidFill>
                <a:srgbClr val="262626">
                  <a:alpha val="100000"/>
                </a:srgbClr>
              </a:solidFill>
              <a:latin typeface="KoPubWorld돋움체 Bold"/>
              <a:ea typeface="KoPubWorld돋움체 Bold"/>
            </a:endParaRPr>
          </a:p>
        </p:txBody>
      </p:sp>
      <p:sp>
        <p:nvSpPr>
          <p:cNvPr id="5144" name=""/>
          <p:cNvSpPr txBox="1"/>
          <p:nvPr/>
        </p:nvSpPr>
        <p:spPr>
          <a:xfrm flipH="1">
            <a:off x="1433226" y="8448707"/>
            <a:ext cx="1899916" cy="23840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en-US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5145" name=""/>
          <p:cNvSpPr txBox="1"/>
          <p:nvPr/>
        </p:nvSpPr>
        <p:spPr>
          <a:xfrm>
            <a:off x="1380869" y="8591545"/>
            <a:ext cx="18829092" cy="15269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</a:rPr>
              <a:t>문화 생활을 많이 하는 현대인들을 위해서 생각한 웹 사이트이다. 본인들이 시청했던 영화들을 다른 이용자 들과 공유 할 수 있다. 사용자들끼리 본 영화들을 공유하고 그 영화의 평점들을 확인하기 위함을 목적으로 한 사이트이다. </a:t>
            </a:r>
            <a:endParaRPr xmlns:mc="http://schemas.openxmlformats.org/markup-compatibility/2006" xmlns:hp="http://schemas.haansoft.com/office/presentation/8.0" kumimoji="1" lang="ko-KR" altLang="en-US" sz="3100" b="0" i="0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맑은 고딕"/>
            </a:endParaRPr>
          </a:p>
        </p:txBody>
      </p:sp>
      <p:sp>
        <p:nvSpPr>
          <p:cNvPr id="5146" name=""/>
          <p:cNvSpPr txBox="1"/>
          <p:nvPr/>
        </p:nvSpPr>
        <p:spPr>
          <a:xfrm>
            <a:off x="8116984" y="20065504"/>
            <a:ext cx="11831082" cy="36887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455672" lvl="0" indent="-455672" algn="l" defTabSz="58846888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바탕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3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</a:rPr>
              <a:t>사용자들이 본인들이 봤던 영화들을 공유하고, 그 영화에 대한 다른 사용자들의 평가를 확인할 수 있다.</a:t>
            </a:r>
            <a:endParaRPr xmlns:mc="http://schemas.openxmlformats.org/markup-compatibility/2006" xmlns:hp="http://schemas.haansoft.com/office/presentation/8.0" kumimoji="1" lang="ko-KR" altLang="en-US" sz="3100" b="0" i="0" baseline="0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맑은 고딕"/>
            </a:endParaRPr>
          </a:p>
          <a:p>
            <a:pPr marL="455672" lvl="0" indent="-455672" algn="l" defTabSz="58846888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바탕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3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</a:rPr>
              <a:t>사용자들이 남긴 평점을 통해  등록된 영화들을 평점 순으로 정렬한다. 이를통해 재미있는 영화가 무엇인지 확인 할 수 있고 영화 추천이 가능하다.</a:t>
            </a:r>
            <a:endParaRPr xmlns:mc="http://schemas.openxmlformats.org/markup-compatibility/2006" xmlns:hp="http://schemas.haansoft.com/office/presentation/8.0" kumimoji="1" lang="ko-KR" altLang="en-US" sz="3100" b="0" i="0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맑은 고딕"/>
            </a:endParaRPr>
          </a:p>
        </p:txBody>
      </p:sp>
      <p:sp>
        <p:nvSpPr>
          <p:cNvPr id="5147" name=""/>
          <p:cNvSpPr txBox="1"/>
          <p:nvPr/>
        </p:nvSpPr>
        <p:spPr>
          <a:xfrm>
            <a:off x="1404703" y="25517592"/>
            <a:ext cx="18091016" cy="22506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455672" lvl="0" indent="-455672" algn="l" defTabSz="58846888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바탕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3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</a:rPr>
              <a:t>사용자들이 본인이 재미있게 혹은 재미없게 본 영화들을 공유하며 자신의 평가를 남길 수 있다.</a:t>
            </a:r>
            <a:endParaRPr xmlns:mc="http://schemas.openxmlformats.org/markup-compatibility/2006" xmlns:hp="http://schemas.haansoft.com/office/presentation/8.0" kumimoji="1" lang="ko-KR" altLang="en-US" sz="3100" b="0" i="0" baseline="0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맑은 고딕"/>
            </a:endParaRPr>
          </a:p>
          <a:p>
            <a:pPr marL="455672" lvl="0" indent="-455672" algn="l" defTabSz="58846888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바탕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3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</a:rPr>
              <a:t>평점 순으로 정렬된 영화들을 통해 다음에 시청 할 영화 선택에 도움이 된다. (유사 영화 추천 기능)</a:t>
            </a:r>
            <a:endParaRPr xmlns:mc="http://schemas.openxmlformats.org/markup-compatibility/2006" xmlns:hp="http://schemas.haansoft.com/office/presentation/8.0" kumimoji="1" lang="ko-KR" altLang="en-US" sz="3100" b="0" i="0" baseline="0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맑은 고딕"/>
            </a:endParaRPr>
          </a:p>
          <a:p>
            <a:pPr marL="455672" lvl="0" indent="-455672" algn="l" defTabSz="58846888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바탕"/>
              <a:buChar char="•"/>
              <a:defRPr/>
            </a:pPr>
            <a:endParaRPr xmlns:mc="http://schemas.openxmlformats.org/markup-compatibility/2006" xmlns:hp="http://schemas.haansoft.com/office/presentation/8.0" kumimoji="1" lang="ko-KR" altLang="en-US" sz="3100" b="0" i="0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맑은 고딕"/>
            </a:endParaRPr>
          </a:p>
        </p:txBody>
      </p:sp>
      <p:pic>
        <p:nvPicPr>
          <p:cNvPr id="5148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296752" y="11185050"/>
            <a:ext cx="4369563" cy="70091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5149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5683787" y="11153345"/>
            <a:ext cx="4361693" cy="70947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5150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10105762" y="11093006"/>
            <a:ext cx="6944034" cy="40219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5151" name="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9891479" y="15114994"/>
            <a:ext cx="5971079" cy="31696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5152" name="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5605463" y="11210447"/>
            <a:ext cx="5025084" cy="69027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5156" name="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1231669" y="18838582"/>
            <a:ext cx="5934574" cy="49536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563c1"/>
      </a:hlink>
      <a:folHlink>
        <a:srgbClr val="954f72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0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/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2020-11-19T05:40:31.000</dcterms:created>
  <dc:creator>yoon jiho</dc:creator>
  <cp:lastModifiedBy>lgs22</cp:lastModifiedBy>
  <dcterms:modified xsi:type="dcterms:W3CDTF">2023-02-27T10:05:16.966</dcterms:modified>
  <cp:revision>2</cp:revision>
  <dc:title>PowerPoint 프레젠테이션</dc:title>
  <cp:version>1000.0000.01</cp:version>
</cp:coreProperties>
</file>