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57" r:id="rId3"/>
    <p:sldId id="259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884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14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0832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8840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23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77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715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07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506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8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973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82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48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26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06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395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872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4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7360C-83B8-4568-879C-3E0F148F34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0238" y="393894"/>
            <a:ext cx="6948340" cy="759655"/>
          </a:xfrm>
        </p:spPr>
        <p:txBody>
          <a:bodyPr>
            <a:normAutofit/>
          </a:bodyPr>
          <a:lstStyle/>
          <a:p>
            <a:r>
              <a:rPr lang="en-IN" sz="4000" dirty="0"/>
              <a:t>Objective of the Dashboard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409619-4D44-4490-B51B-95678CF2462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00238" y="1448196"/>
            <a:ext cx="694834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Purpose: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To provide hospital management with a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real-time overview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of key healthcare metrics.</a:t>
            </a:r>
            <a:endParaRPr lang="en-US" altLang="en-US" sz="2400" cap="none" dirty="0">
              <a:solidFill>
                <a:schemeClr val="tx1"/>
              </a:solidFill>
              <a:latin typeface="Tw Cen MT" panose="020B06020201040206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Goals: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w Cen MT" panose="020B06020201040206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Track patient admissions and hospital utilization.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Monitor financial performance (deposits).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Analyze bed usage by grade and severity of illness.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w Cen MT" panose="020B0602020104020603" pitchFamily="34" charset="0"/>
              </a:rPr>
              <a:t> Support decision-making for resource allocation    (rooms, departments).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sz="2400" cap="none" dirty="0">
                <a:solidFill>
                  <a:schemeClr val="tx1"/>
                </a:solidFill>
                <a:latin typeface="Tw Cen MT" panose="020B0602020104020603" pitchFamily="34" charset="0"/>
              </a:rPr>
              <a:t> Show the all KPI and charts in  </a:t>
            </a:r>
            <a:r>
              <a:rPr lang="en-US" sz="2400" cap="none" dirty="0" err="1">
                <a:solidFill>
                  <a:schemeClr val="tx1"/>
                </a:solidFill>
                <a:latin typeface="Tw Cen MT" panose="020B0602020104020603" pitchFamily="34" charset="0"/>
              </a:rPr>
              <a:t>Montly</a:t>
            </a:r>
            <a:r>
              <a:rPr lang="en-US" sz="2400" cap="none" dirty="0">
                <a:solidFill>
                  <a:schemeClr val="tx1"/>
                </a:solidFill>
                <a:latin typeface="Tw Cen MT" panose="020B0602020104020603" pitchFamily="34" charset="0"/>
              </a:rPr>
              <a:t> &amp; yearly Filter for To Finding a trends in Month &amp; year.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FCC70B6-FCD1-4C63-8273-09EFD7B47D7B}"/>
              </a:ext>
            </a:extLst>
          </p:cNvPr>
          <p:cNvSpPr txBox="1">
            <a:spLocks/>
          </p:cNvSpPr>
          <p:nvPr/>
        </p:nvSpPr>
        <p:spPr>
          <a:xfrm>
            <a:off x="982669" y="5087143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None/>
              <a:defRPr sz="200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4986" y="-76201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dirty="0"/>
              <a:t>Problem Statements</a:t>
            </a:r>
            <a:endParaRPr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645919"/>
            <a:ext cx="7429499" cy="4881489"/>
          </a:xfrm>
        </p:spPr>
        <p:txBody>
          <a:bodyPr/>
          <a:lstStyle/>
          <a:p>
            <a:pPr algn="just"/>
            <a:r>
              <a:rPr dirty="0"/>
              <a:t>Total Unique Patients </a:t>
            </a:r>
          </a:p>
          <a:p>
            <a:pPr algn="just"/>
            <a:r>
              <a:rPr dirty="0"/>
              <a:t>Total Cases / Hospital Visits </a:t>
            </a:r>
            <a:r>
              <a:rPr lang="en-IN" dirty="0"/>
              <a:t> </a:t>
            </a:r>
            <a:endParaRPr dirty="0"/>
          </a:p>
          <a:p>
            <a:pPr algn="just"/>
            <a:r>
              <a:rPr dirty="0"/>
              <a:t>Average Length of Stay (Days) </a:t>
            </a:r>
          </a:p>
          <a:p>
            <a:pPr algn="just"/>
            <a:r>
              <a:rPr dirty="0"/>
              <a:t>Total Admission Deposit Collected </a:t>
            </a:r>
          </a:p>
          <a:p>
            <a:pPr algn="just"/>
            <a:r>
              <a:rPr dirty="0"/>
              <a:t>Average Admission Deposit per Patient</a:t>
            </a:r>
            <a:endParaRPr lang="en-IN" dirty="0"/>
          </a:p>
          <a:p>
            <a:endParaRPr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8C93BD-3352-4AE0-A7A1-9A852C3C7297}"/>
              </a:ext>
            </a:extLst>
          </p:cNvPr>
          <p:cNvSpPr txBox="1"/>
          <p:nvPr/>
        </p:nvSpPr>
        <p:spPr>
          <a:xfrm>
            <a:off x="856060" y="1066799"/>
            <a:ext cx="476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KPI REQUIREMENTS :-</a:t>
            </a:r>
            <a:endParaRPr lang="en-IN" sz="2400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5104C0A-21D8-4284-96FE-8CD088DA88BD}"/>
              </a:ext>
            </a:extLst>
          </p:cNvPr>
          <p:cNvSpPr txBox="1">
            <a:spLocks/>
          </p:cNvSpPr>
          <p:nvPr/>
        </p:nvSpPr>
        <p:spPr>
          <a:xfrm>
            <a:off x="857250" y="445409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Top  Departments by Patient Volume</a:t>
            </a:r>
          </a:p>
          <a:p>
            <a:pPr algn="just"/>
            <a:r>
              <a:rPr lang="en-US" dirty="0"/>
              <a:t>Top Hospital by Patient Volume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1481" y="0"/>
            <a:ext cx="7429499" cy="1478570"/>
          </a:xfrm>
        </p:spPr>
        <p:txBody>
          <a:bodyPr/>
          <a:lstStyle/>
          <a:p>
            <a:r>
              <a:rPr dirty="0"/>
              <a:t>Chart Requirements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7250" y="1294226"/>
            <a:ext cx="7429499" cy="4895558"/>
          </a:xfrm>
        </p:spPr>
        <p:txBody>
          <a:bodyPr>
            <a:normAutofit lnSpcReduction="10000"/>
          </a:bodyPr>
          <a:lstStyle/>
          <a:p>
            <a:r>
              <a:rPr lang="en-US" sz="2000" b="1" dirty="0"/>
              <a:t>Charts to Include:</a:t>
            </a:r>
            <a:endParaRPr lang="en-US" sz="2000" dirty="0"/>
          </a:p>
          <a:p>
            <a:r>
              <a:rPr lang="en-US" sz="2000" b="1" dirty="0"/>
              <a:t>Patients by Department</a:t>
            </a:r>
            <a:r>
              <a:rPr lang="en-US" sz="2000" dirty="0"/>
              <a:t> – Compare patient count across departments (Column Chart).</a:t>
            </a:r>
          </a:p>
          <a:p>
            <a:r>
              <a:rPr lang="en-US" sz="2000" b="1" dirty="0"/>
              <a:t>Ward Type vs Severity of Illness</a:t>
            </a:r>
            <a:r>
              <a:rPr lang="en-US" sz="2000" dirty="0"/>
              <a:t> – Show severity distribution across wards (Line Chart).</a:t>
            </a:r>
          </a:p>
          <a:p>
            <a:r>
              <a:rPr lang="en-US" sz="2000" b="1" dirty="0"/>
              <a:t>% of Cases by Bed Grade</a:t>
            </a:r>
            <a:r>
              <a:rPr lang="en-US" sz="2000" dirty="0"/>
              <a:t> – Bed utilization % by grade (Donut Chart).</a:t>
            </a:r>
          </a:p>
          <a:p>
            <a:r>
              <a:rPr lang="en-US" sz="2000" b="1" dirty="0"/>
              <a:t>Average Admission Deposit by Age Group</a:t>
            </a:r>
            <a:r>
              <a:rPr lang="en-US" sz="2000" dirty="0"/>
              <a:t> – Compare financial contribution by age group (Bar/Column Chart).</a:t>
            </a:r>
          </a:p>
          <a:p>
            <a:r>
              <a:rPr lang="en-US" sz="2000" b="1" dirty="0"/>
              <a:t>% of Cases by Severity of Illness</a:t>
            </a:r>
            <a:r>
              <a:rPr lang="en-US" sz="2000" dirty="0"/>
              <a:t> – Distribution of cases (Pie Chart).</a:t>
            </a:r>
          </a:p>
          <a:p>
            <a:r>
              <a:rPr lang="en-US" sz="2000" b="1" dirty="0"/>
              <a:t>Avg Available Extra Rooms by Department</a:t>
            </a:r>
            <a:r>
              <a:rPr lang="en-US" sz="2000" dirty="0"/>
              <a:t> – Availability of capacity (Horizontal Bar Chart).</a:t>
            </a:r>
          </a:p>
          <a:p>
            <a:pPr marL="0" indent="0">
              <a:buNone/>
            </a:pPr>
            <a:endParaRPr sz="1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839</TotalTime>
  <Words>221</Words>
  <Application>Microsoft Office PowerPoint</Application>
  <PresentationFormat>On-screen Show (4:3)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Tw Cen MT</vt:lpstr>
      <vt:lpstr>Circuit</vt:lpstr>
      <vt:lpstr>Objective of the Dashboard</vt:lpstr>
      <vt:lpstr>Problem Statements</vt:lpstr>
      <vt:lpstr>Chart Requirements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Healthcare Data Analysis</dc:title>
  <dc:subject/>
  <dc:creator>Admin</dc:creator>
  <cp:keywords/>
  <dc:description>generated using python-pptx</dc:description>
  <cp:lastModifiedBy>Admin</cp:lastModifiedBy>
  <cp:revision>11</cp:revision>
  <dcterms:created xsi:type="dcterms:W3CDTF">2013-01-27T09:14:16Z</dcterms:created>
  <dcterms:modified xsi:type="dcterms:W3CDTF">2025-08-24T08:26:38Z</dcterms:modified>
  <cp:category/>
</cp:coreProperties>
</file>