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62" r:id="rId15"/>
    <p:sldId id="274" r:id="rId16"/>
    <p:sldId id="263" r:id="rId17"/>
    <p:sldId id="260" r:id="rId18"/>
    <p:sldId id="26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4BCAB-2E49-4EA9-8188-A26010A1B39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5DC8F-6B90-4CC7-A79F-E717E989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141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 (machine learning applied to text) to read and interpret a large number of scientific articles and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build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biomedical knowledge graphs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are structured networks that meaningfully connect different entities, such as drugs and proteins).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5DC8F-6B90-4CC7-A79F-E717E9899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allen-institute-for-ai/CORD-19-research-challen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.springboard.com/blog/data-modelling-covid/" TargetMode="External"/><Relationship Id="rId2" Type="http://schemas.openxmlformats.org/officeDocument/2006/relationships/hyperlink" Target="https://www.datarevenue.com/en-blo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ayyanmujadiya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ike.covid-19.apps.allenai.org/search/covid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837E-1D2C-4ED6-AD1F-AD0B42028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data science is helping against corona virus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A3BE7-17C7-40E5-AEDD-D6410E282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NAYYAN MUJADIYA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4DCE4B73-CE40-4C78-B746-E11E15E591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456" y="4796852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6D148DF0-CAC5-4341-A032-49324FD919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15" y="5772487"/>
            <a:ext cx="1352654" cy="67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16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viruses through 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understand a virus such as COVID-2019 is to understand its proteins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whether and how we get sick depends entirely on how these proteins interact with </a:t>
            </a:r>
            <a:r>
              <a:rPr lang="en-US" b="1" dirty="0"/>
              <a:t>our bodies</a:t>
            </a:r>
            <a:r>
              <a:rPr lang="en-US" dirty="0"/>
              <a:t>. It is difficult task.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 can help improve our understanding of viruses by analyzing their proteins. - Protein-protein interactions &amp; Predicating protein folding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artificial neural networks, research groups have successfully built models that can predict protein structures.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01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how to attack the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Epitopes are clusters of amino acids found on the outside of a virus.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Antibodies bind to epitopes, which is how our immune system recognizes and eliminates the virus.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locating epitopes faster speeds up the process of developing effective vaccines.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where machine learning can help. Support vector machines (</a:t>
            </a:r>
            <a:r>
              <a:rPr lang="en-US" b="1" dirty="0"/>
              <a:t>SVM</a:t>
            </a:r>
            <a:r>
              <a:rPr lang="en-US" dirty="0"/>
              <a:t>), hidden Markov Models, and artificial neural networks (specifically </a:t>
            </a:r>
            <a:r>
              <a:rPr lang="en-US" b="1" dirty="0"/>
              <a:t>deep learning</a:t>
            </a:r>
            <a:r>
              <a:rPr lang="en-US" dirty="0"/>
              <a:t>) have all proven to be faster and more accurate at identifying epitopes.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22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hosts in the natural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COVID-2019, originates in a different species (such as bats) and spreads to humans.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Machine learning, we can pinpoint the species that most likely acted as hosts for the disease.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51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risk of new pandemics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Accurately predicting whether a strain of influenza is going to make a zoonotic leap (jumping from one species to another) can help doctors and medical professionals.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one example, Influenza A exists primarily in the avian (bird) population, but it has the potential to jump to human hosts.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94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Indian Context / Educate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Aarogya</a:t>
            </a:r>
            <a:r>
              <a:rPr lang="en-US" dirty="0"/>
              <a:t> </a:t>
            </a:r>
            <a:r>
              <a:rPr lang="en-US" dirty="0" err="1"/>
              <a:t>Setu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IIIT-Hyderabad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6620C-91A1-4094-BEDA-4833D1A9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547" y="2349583"/>
            <a:ext cx="4929302" cy="40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7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 is an important tool in fighting the current pandemic.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we take this opportunity to collect data, pool our knowledge, and combine our skills, we can save many lives – both now and in the future.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22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can contribute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White House &amp; Partners Launch COVID-19 AI Open Research Dataset Challenge on Kaggle.</a:t>
            </a:r>
            <a:endParaRPr lang="en-US" dirty="0"/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52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Stay Home , Stay Safe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9881" y="2987565"/>
            <a:ext cx="361616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294" y="3429000"/>
            <a:ext cx="3395733" cy="1272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78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https://www.datarevenue.com/en-blog/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Data Modelling &amp; </a:t>
            </a:r>
            <a:r>
              <a:rPr lang="en-US" dirty="0" err="1">
                <a:hlinkClick r:id="rId3"/>
              </a:rPr>
              <a:t>Analysing</a:t>
            </a:r>
            <a:r>
              <a:rPr lang="en-US" dirty="0">
                <a:hlinkClick r:id="rId3"/>
              </a:rPr>
              <a:t> Coronavirus (COVID19) Spread using Data Science &amp; Data Analytics in Python Code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16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nayaneye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https://nayyanmujadiya.in/</a:t>
            </a:r>
            <a:endParaRPr lang="en-US" dirty="0"/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18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machine learning is helping us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Indian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You can contribute 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69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Viral pandemics are a serious threat. COVID-2019 is not the first, and it won't be the last. E.g. </a:t>
            </a:r>
            <a:r>
              <a:rPr lang="en-US" dirty="0" err="1"/>
              <a:t>spanish</a:t>
            </a:r>
            <a:r>
              <a:rPr lang="en-US" dirty="0"/>
              <a:t> flu (1918)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are collecting and sharing what we learn about the virus.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Hundreds of research team around the world are working on that. 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47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machine learning is helping us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who is at risk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Diagnose or Screening patients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drugs faster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Finding existing drugs that can help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Predicate the spread of the disease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viruses better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where viruses come 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next pandemic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Educate people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75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who is at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Infection risk:</a:t>
            </a:r>
            <a:r>
              <a:rPr lang="en-US" dirty="0"/>
              <a:t> What is the risk of a specific individual or group getting COVID-2019?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Severity risk:</a:t>
            </a:r>
            <a:r>
              <a:rPr lang="en-US" dirty="0"/>
              <a:t> What is the risk of a specific individual or group developing severe COVID-2019 symptoms or complications that would require hospitalization or intensive care?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Outcome risk:</a:t>
            </a:r>
            <a:r>
              <a:rPr lang="en-US" dirty="0"/>
              <a:t> What is the risk that a specific treatment will be ineffective for a certain individual or group, and how likely are they to die?</a:t>
            </a:r>
          </a:p>
          <a:p>
            <a:pPr marL="0" indent="0">
              <a:buNone/>
            </a:pPr>
            <a:r>
              <a:rPr lang="en-US" dirty="0"/>
              <a:t>Machine learning can potentially help predict all three risks.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00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Diagnose or Screening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face scans to identify symptoms, such as whether or not the patient has a fever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wearable technology such as smart watches to look for tell-tale patterns in a patient’s resting heart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machine learning-powered chatbots to screen patients based on self-reported symptoms. - </a:t>
            </a:r>
            <a:r>
              <a:rPr lang="en-US" dirty="0" err="1"/>
              <a:t>Aarogya</a:t>
            </a:r>
            <a:r>
              <a:rPr lang="en-US" dirty="0"/>
              <a:t> </a:t>
            </a:r>
            <a:r>
              <a:rPr lang="en-US" dirty="0" err="1"/>
              <a:t>Setu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 algorithm that can quickly and accurately detect COVID-2019, it will need to be robust enough to handle mutations.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1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drug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it’s critical to come up with a vaccine, a reliable diagnostic method, and a drug for treatment – fast.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can take months to isolate even one viable vaccine candidate.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 can speed up this process significantly without sacrificing quality control.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situations like the COVID-2019 pandemic, where a virus is spreading rapidly, getting more accurate scores faster is critical to speeding up drug development.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effective existing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Pharma Companies need to be as sure as they possibly can that these drugs won’t have unexpected, harmful side effects.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alternative is to repurpose drugs that have already been tested and used to treat other diseases. (hydroxychloroquine ?)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 can help us prioritize drug candidates much faster by automatically: Building knowledge graphs &amp; Predicting interactions between drugs and viral proteins.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E.g. </a:t>
            </a:r>
            <a:r>
              <a:rPr lang="en-US" dirty="0">
                <a:hlinkClick r:id="rId3"/>
              </a:rPr>
              <a:t>https://spike.covid-19.apps.allenai.org/search/covid19</a:t>
            </a:r>
            <a:endParaRPr lang="en-US" dirty="0"/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19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CFB-EBC6-4ED8-9659-4BE1213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the spread of the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D2E1-F190-463E-9BD0-6CA62E0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need to answer questions like “How many people are infected?” and “Where are these people?”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interpreting the content of public interactions on social media, a machine learning model assesses the likelihood of novel virus contamination.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Google and Apple announce the Contact Tracing API</a:t>
            </a:r>
          </a:p>
        </p:txBody>
      </p:sp>
      <p:pic>
        <p:nvPicPr>
          <p:cNvPr id="4" name="Google Shape;277;p13">
            <a:extLst>
              <a:ext uri="{FF2B5EF4-FFF2-40B4-BE49-F238E27FC236}">
                <a16:creationId xmlns:a16="http://schemas.microsoft.com/office/drawing/2014/main" id="{858050D5-0E66-4E47-A78F-CADC2C6B22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15" y="0"/>
            <a:ext cx="1063883" cy="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8;p13">
            <a:extLst>
              <a:ext uri="{FF2B5EF4-FFF2-40B4-BE49-F238E27FC236}">
                <a16:creationId xmlns:a16="http://schemas.microsoft.com/office/drawing/2014/main" id="{59C9B7AC-5CA2-4156-AD7A-5A522CAD99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98" y="0"/>
            <a:ext cx="1586608" cy="790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9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</TotalTime>
  <Words>950</Words>
  <Application>Microsoft Macintosh PowerPoint</Application>
  <PresentationFormat>Widescreen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How data science is helping against corona virus</vt:lpstr>
      <vt:lpstr>outline</vt:lpstr>
      <vt:lpstr>Introduction</vt:lpstr>
      <vt:lpstr>How machine learning is helping us ?</vt:lpstr>
      <vt:lpstr>Identify who is at risk</vt:lpstr>
      <vt:lpstr>Diagnose or Screening patients</vt:lpstr>
      <vt:lpstr>Speeding up drug development</vt:lpstr>
      <vt:lpstr>Identifying effective existing drugs</vt:lpstr>
      <vt:lpstr>Predicate the spread of the disease</vt:lpstr>
      <vt:lpstr>Understanding viruses through proteins</vt:lpstr>
      <vt:lpstr>Figuring out how to attack the virus</vt:lpstr>
      <vt:lpstr>Identifying hosts in the natural world</vt:lpstr>
      <vt:lpstr>Predicting the risk of new pandemics</vt:lpstr>
      <vt:lpstr>Indian Context / Educate people</vt:lpstr>
      <vt:lpstr>Conclusion</vt:lpstr>
      <vt:lpstr>How You can contribute ?</vt:lpstr>
      <vt:lpstr>Q&amp;A</vt:lpstr>
      <vt:lpstr>References</vt:lpstr>
      <vt:lpstr>Reach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data science is helping against corona virus</dc:title>
  <dc:creator>Nayyan Mujadiya</dc:creator>
  <cp:lastModifiedBy>Nayyan Mujadiya</cp:lastModifiedBy>
  <cp:revision>80</cp:revision>
  <dcterms:created xsi:type="dcterms:W3CDTF">2020-05-28T04:40:04Z</dcterms:created>
  <dcterms:modified xsi:type="dcterms:W3CDTF">2020-05-29T12:19:49Z</dcterms:modified>
</cp:coreProperties>
</file>