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62" r:id="rId4"/>
    <p:sldId id="263" r:id="rId5"/>
    <p:sldId id="264" r:id="rId6"/>
    <p:sldId id="265" r:id="rId7"/>
    <p:sldId id="273" r:id="rId8"/>
    <p:sldId id="274" r:id="rId9"/>
    <p:sldId id="275" r:id="rId10"/>
    <p:sldId id="278" r:id="rId11"/>
    <p:sldId id="279" r:id="rId12"/>
    <p:sldId id="280" r:id="rId13"/>
    <p:sldId id="276" r:id="rId14"/>
    <p:sldId id="259" r:id="rId15"/>
    <p:sldId id="258" r:id="rId16"/>
    <p:sldId id="270" r:id="rId17"/>
    <p:sldId id="267" r:id="rId18"/>
    <p:sldId id="266" r:id="rId19"/>
    <p:sldId id="268" r:id="rId20"/>
    <p:sldId id="286" r:id="rId21"/>
    <p:sldId id="269" r:id="rId22"/>
    <p:sldId id="272" r:id="rId23"/>
    <p:sldId id="284" r:id="rId24"/>
    <p:sldId id="282" r:id="rId25"/>
    <p:sldId id="283" r:id="rId26"/>
    <p:sldId id="261" r:id="rId27"/>
    <p:sldId id="281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47"/>
    <a:srgbClr val="FF8001"/>
    <a:srgbClr val="5EEC3C"/>
    <a:srgbClr val="FFABC9"/>
    <a:srgbClr val="FF9900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52" autoAdjust="0"/>
  </p:normalViewPr>
  <p:slideViewPr>
    <p:cSldViewPr>
      <p:cViewPr varScale="1">
        <p:scale>
          <a:sx n="125" d="100"/>
          <a:sy n="125" d="100"/>
        </p:scale>
        <p:origin x="2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B8F21-F2A3-498B-A7D1-10DC7D12A28D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CAC3F-EAEB-4A73-B4BF-E080E6A6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95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CAC3F-EAEB-4A73-B4BF-E080E6A642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10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6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5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9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95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9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2490" y="2724455"/>
            <a:ext cx="748254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490" y="4251505"/>
            <a:ext cx="7482545" cy="763525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73929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80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891995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48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39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48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39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704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335275"/>
            <a:ext cx="7482545" cy="1527050"/>
          </a:xfrm>
        </p:spPr>
        <p:txBody>
          <a:bodyPr>
            <a:normAutofit/>
          </a:bodyPr>
          <a:lstStyle/>
          <a:p>
            <a:r>
              <a:rPr lang="en-US" dirty="0" smtClean="0"/>
              <a:t>IOT BASED SMART CROP SUITABILITY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260" y="1502815"/>
            <a:ext cx="8551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GB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amers </a:t>
            </a:r>
            <a:r>
              <a: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start plantation without having any basic knowledge about the crops they going to plant. </a:t>
            </a:r>
            <a:br>
              <a: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of time and cost is reducing with the help of this method. </a:t>
            </a: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 </a:t>
            </a:r>
            <a:r>
              <a: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everything which necessary to plant the relevant crop. </a:t>
            </a:r>
          </a:p>
        </p:txBody>
      </p:sp>
      <p:sp>
        <p:nvSpPr>
          <p:cNvPr id="3" name="Rectangle 2"/>
          <p:cNvSpPr/>
          <p:nvPr/>
        </p:nvSpPr>
        <p:spPr>
          <a:xfrm>
            <a:off x="448965" y="739290"/>
            <a:ext cx="87079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use by Any person to start their own plantation</a:t>
            </a:r>
          </a:p>
          <a:p>
            <a:r>
              <a:rPr lang="en-GB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266591" y="1655519"/>
            <a:ext cx="5431746" cy="5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86835" y="128470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> </a:t>
            </a:r>
            <a:br>
              <a:rPr lang="en-GB" dirty="0">
                <a:effectLst/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provide a basis for fertilizer recommendation for a given crop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3132" y="1350110"/>
            <a:ext cx="67190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GB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equirements </a:t>
            </a:r>
            <a:r>
              <a: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fertilizers for plants can be vary according to the stage of plant</a:t>
            </a:r>
            <a:r>
              <a:rPr lang="en-GB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Farmers will get know what’s the exact fertilizers should give more in particular stages. </a:t>
            </a:r>
          </a:p>
        </p:txBody>
      </p:sp>
    </p:spTree>
    <p:extLst>
      <p:ext uri="{BB962C8B-B14F-4D97-AF65-F5344CB8AC3E}">
        <p14:creationId xmlns:p14="http://schemas.microsoft.com/office/powerpoint/2010/main" val="165981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965" y="1960930"/>
            <a:ext cx="85514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Reduce the risk of not being able to have good result from plantations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Save the soil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40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965" y="850017"/>
            <a:ext cx="824607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To use by </a:t>
            </a:r>
            <a:r>
              <a:rPr lang="en-GB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person to start their own </a:t>
            </a:r>
            <a:r>
              <a:rPr lang="en-GB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plantation</a:t>
            </a:r>
          </a:p>
          <a:p>
            <a:pPr marL="6858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6858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Reduce the risk of not being able to have good result from plantations</a:t>
            </a:r>
          </a:p>
          <a:p>
            <a:pPr marL="6858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provide a basis for fertilizer recommendation for a given crop</a:t>
            </a:r>
          </a:p>
          <a:p>
            <a:pPr marL="6858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7656" y="128470"/>
            <a:ext cx="5802790" cy="5726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System Diagram</a:t>
            </a:r>
            <a:endParaRPr lang="en-US" dirty="0">
              <a:latin typeface="+mn-lt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891995"/>
            <a:ext cx="5573733" cy="42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5195" y="586585"/>
            <a:ext cx="6260905" cy="76352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Features of Android Application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754375" y="1655520"/>
            <a:ext cx="7594621" cy="335951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 the best crop for a particular ground.</a:t>
            </a:r>
          </a:p>
          <a:p>
            <a:pPr algn="l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Generating the future fertilizer plan for the selected crop.</a:t>
            </a:r>
          </a:p>
          <a:p>
            <a:pPr algn="l"/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Pave the way for a better and easy way to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a successful cultivation.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5770" y="128470"/>
            <a:ext cx="3817625" cy="5726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Final outcome</a:t>
            </a:r>
            <a:endParaRPr lang="en-US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85039" y="1374345"/>
            <a:ext cx="1964928" cy="2419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47" y="959883"/>
            <a:ext cx="891995" cy="89199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grpSp>
        <p:nvGrpSpPr>
          <p:cNvPr id="9" name="Group 8"/>
          <p:cNvGrpSpPr/>
          <p:nvPr/>
        </p:nvGrpSpPr>
        <p:grpSpPr>
          <a:xfrm>
            <a:off x="5532046" y="3793390"/>
            <a:ext cx="1197405" cy="1197405"/>
            <a:chOff x="5532046" y="3793390"/>
            <a:chExt cx="1197405" cy="119740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2046" y="3793390"/>
              <a:ext cx="1197405" cy="119740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068" y="4074565"/>
              <a:ext cx="341680" cy="341680"/>
            </a:xfrm>
            <a:prstGeom prst="rect">
              <a:avLst/>
            </a:prstGeom>
          </p:spPr>
        </p:pic>
      </p:grpSp>
      <p:sp>
        <p:nvSpPr>
          <p:cNvPr id="10" name="Right Arrow 9"/>
          <p:cNvSpPr/>
          <p:nvPr/>
        </p:nvSpPr>
        <p:spPr>
          <a:xfrm rot="20567137">
            <a:off x="3522266" y="1849254"/>
            <a:ext cx="2415215" cy="115563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 rot="1677760">
            <a:off x="3458331" y="3694393"/>
            <a:ext cx="2233543" cy="125611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525" y="2485837"/>
            <a:ext cx="925021" cy="726527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318565">
            <a:off x="3576628" y="2778430"/>
            <a:ext cx="2645692" cy="98729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642589" y="1017529"/>
            <a:ext cx="152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Recommend the best crop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63751" y="2433601"/>
            <a:ext cx="152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Recommend the fertilizer usage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84480" y="4089037"/>
            <a:ext cx="152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Suggest the future </a:t>
            </a:r>
            <a:r>
              <a:rPr lang="en-US" sz="1600" dirty="0" err="1" smtClean="0">
                <a:solidFill>
                  <a:schemeClr val="bg1"/>
                </a:solidFill>
              </a:rPr>
              <a:t>furyilizer</a:t>
            </a:r>
            <a:r>
              <a:rPr lang="en-US" sz="1600" dirty="0" smtClean="0">
                <a:solidFill>
                  <a:schemeClr val="bg1"/>
                </a:solidFill>
              </a:rPr>
              <a:t> plan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2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7900" y="728162"/>
            <a:ext cx="6260905" cy="76352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Business Worth of the System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143555" y="1502815"/>
            <a:ext cx="9315005" cy="3054100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range of predictions to the cultivators, that can be grown with existing nutrient levels in soil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 fertilizer plan to increase the profitability of the users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 future fertilizer plan to minimize risks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loss of time and money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cultivator can start cultivations with less experience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88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4950" y="281175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What is the market space?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1425" y="872486"/>
            <a:ext cx="671444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use the application anywhere at anytime.</a:t>
            </a:r>
          </a:p>
          <a:p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Cultivators can have the best profit with relevant to money they invest</a:t>
            </a:r>
          </a:p>
          <a:p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 can save both time and money.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85" y="3793389"/>
            <a:ext cx="1976015" cy="14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7898" y="822214"/>
            <a:ext cx="6260905" cy="763525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Hardware and Software Requirements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190404" y="1648597"/>
            <a:ext cx="3817625" cy="30541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Requirements</a:t>
            </a:r>
          </a:p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2017</a:t>
            </a:r>
          </a:p>
          <a:p>
            <a:pPr algn="l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Xamarin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</a:p>
          <a:p>
            <a:pPr marL="0" indent="0" algn="l">
              <a:buNone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28130" y="1648597"/>
            <a:ext cx="503926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Raspberry pi 3 Model B+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Sensors (pH, Electricity conductivity (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Humidity, Temperature)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LCD screen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50" y="3613831"/>
            <a:ext cx="852504" cy="437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108617"/>
            <a:ext cx="1231174" cy="5911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754" y="2746517"/>
            <a:ext cx="1143442" cy="5717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4" b="9079"/>
          <a:stretch/>
        </p:blipFill>
        <p:spPr>
          <a:xfrm>
            <a:off x="4199688" y="3774105"/>
            <a:ext cx="897323" cy="7304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153" y="3219213"/>
            <a:ext cx="878209" cy="12853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5" t="11107" r="8572" b="8043"/>
          <a:stretch/>
        </p:blipFill>
        <p:spPr>
          <a:xfrm>
            <a:off x="5386019" y="4265190"/>
            <a:ext cx="977433" cy="6353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1" y="3281978"/>
            <a:ext cx="860050" cy="8600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165" y="4151629"/>
            <a:ext cx="862451" cy="8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1670" y="891995"/>
            <a:ext cx="74825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Dr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Anuradha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jayakody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Co-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 - Dr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Pradeep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Abegunawardhana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66743"/>
              </p:ext>
            </p:extLst>
          </p:nvPr>
        </p:nvGraphicFramePr>
        <p:xfrm>
          <a:off x="1365195" y="2877160"/>
          <a:ext cx="6096000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Member</a:t>
                      </a:r>
                      <a:endParaRPr lang="en-GB" sz="24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IT number</a:t>
                      </a:r>
                      <a:endParaRPr lang="en-GB" sz="24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C.P.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Wikramasinghe</a:t>
                      </a:r>
                      <a:endParaRPr lang="en-GB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IT16034600</a:t>
                      </a:r>
                      <a:endParaRPr lang="en-GB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H.P.H.S.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Hemapriya</a:t>
                      </a:r>
                      <a:endParaRPr lang="en-GB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IT16102460</a:t>
                      </a:r>
                      <a:endParaRPr lang="en-GB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P.L.N.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Lakshitha</a:t>
                      </a:r>
                      <a:endParaRPr lang="en-GB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IT16021594</a:t>
                      </a:r>
                      <a:endParaRPr lang="en-GB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P.G.N.S.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Ranasinghe</a:t>
                      </a:r>
                      <a:endParaRPr lang="en-GB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IT16119772</a:t>
                      </a:r>
                      <a:endParaRPr lang="en-GB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8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615" b="15519"/>
          <a:stretch/>
        </p:blipFill>
        <p:spPr>
          <a:xfrm>
            <a:off x="3332753" y="1286365"/>
            <a:ext cx="2043188" cy="15915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85" y="1371412"/>
            <a:ext cx="1421420" cy="14214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6121" y="818963"/>
            <a:ext cx="57999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Present system of soil testing</a:t>
            </a:r>
            <a:endParaRPr lang="en-US" sz="13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097" y="1085330"/>
            <a:ext cx="1791200" cy="17912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096813" y="1765702"/>
            <a:ext cx="1126143" cy="510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>
            <a:off x="5595536" y="1765702"/>
            <a:ext cx="1126143" cy="510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5595536" y="1201005"/>
            <a:ext cx="94008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Take 2-3 months to lab test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46120" y="3070760"/>
            <a:ext cx="25668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Proposed system for soil testing</a:t>
            </a:r>
            <a:endParaRPr lang="en-US" sz="135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96" y="3468189"/>
            <a:ext cx="1359938" cy="13599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165" y="3167743"/>
            <a:ext cx="1829124" cy="18291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38" y="3540640"/>
            <a:ext cx="1639388" cy="14562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623455" y="3827041"/>
            <a:ext cx="1126143" cy="510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ight Arrow 17"/>
          <p:cNvSpPr/>
          <p:nvPr/>
        </p:nvSpPr>
        <p:spPr>
          <a:xfrm>
            <a:off x="2192507" y="3892894"/>
            <a:ext cx="1126143" cy="510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571090" y="23754"/>
            <a:ext cx="8246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Selecting most suitable crops for specific lands.</a:t>
            </a:r>
            <a:endParaRPr lang="en-US" sz="3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23455" y="3372625"/>
            <a:ext cx="13499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Take less than a minute</a:t>
            </a:r>
            <a:endParaRPr 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58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rop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stage level fertilizer prediction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197656" y="1197404"/>
            <a:ext cx="6139498" cy="5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546018"/>
              </p:ext>
            </p:extLst>
          </p:nvPr>
        </p:nvGraphicFramePr>
        <p:xfrm>
          <a:off x="143555" y="1197404"/>
          <a:ext cx="4428445" cy="320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0" name="rectole000000000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55" y="1197404"/>
                        <a:ext cx="4428445" cy="320680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253011"/>
              </p:ext>
            </p:extLst>
          </p:nvPr>
        </p:nvGraphicFramePr>
        <p:xfrm>
          <a:off x="4903885" y="2266340"/>
          <a:ext cx="3961180" cy="241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Picture" r:id="rId5" imgW="0" imgH="0" progId="StaticMetafile">
                  <p:embed/>
                </p:oleObj>
              </mc:Choice>
              <mc:Fallback>
                <p:oleObj name="Picture" r:id="rId5" imgW="0" imgH="0" progId="StaticMetafil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885" y="2266340"/>
                        <a:ext cx="3961180" cy="241904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1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296260" y="1044700"/>
            <a:ext cx="8504631" cy="30541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fertilizer application has a significant effect on crop yields. 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the fertilizer application increases yields, reduces nutrient losses, increases nutrient use efficiency and prevents damage to the environment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l"/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Applying fertilizers at the wrong timing might result in nutrient losses, waste of fertilizer and even damage to the crop.</a:t>
            </a:r>
          </a:p>
          <a:p>
            <a:pPr marL="0" indent="0" algn="l">
              <a:buNone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6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197656" y="1197404"/>
            <a:ext cx="6139498" cy="5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370571" y="1521588"/>
            <a:ext cx="3628750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check the current stage of the plant(by height or other stage views such as </a:t>
            </a:r>
            <a:r>
              <a:rPr lang="en-GB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flowering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GB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ripenning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59785" y="1464499"/>
            <a:ext cx="37939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9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5638593"/>
              </p:ext>
            </p:extLst>
          </p:nvPr>
        </p:nvGraphicFramePr>
        <p:xfrm>
          <a:off x="2936551" y="434811"/>
          <a:ext cx="1976015" cy="1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0" name="rectole000000000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551" y="434811"/>
                        <a:ext cx="1976015" cy="1044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999321" y="2884198"/>
            <a:ext cx="3177345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the stage level to the app 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14581" y="26007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6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7178453"/>
              </p:ext>
            </p:extLst>
          </p:nvPr>
        </p:nvGraphicFramePr>
        <p:xfrm>
          <a:off x="7535663" y="1457071"/>
          <a:ext cx="1228307" cy="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Picture" r:id="rId5" imgW="0" imgH="0" progId="StaticMetafile">
                  <p:embed/>
                </p:oleObj>
              </mc:Choice>
              <mc:Fallback>
                <p:oleObj name="Picture" r:id="rId5" imgW="0" imgH="0" progId="StaticMetafile">
                  <p:embed/>
                  <p:pic>
                    <p:nvPicPr>
                      <p:cNvPr id="0" name="rectole000000000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663" y="1457071"/>
                        <a:ext cx="1228307" cy="8589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668258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8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7632358"/>
              </p:ext>
            </p:extLst>
          </p:nvPr>
        </p:nvGraphicFramePr>
        <p:xfrm>
          <a:off x="6627032" y="1472683"/>
          <a:ext cx="916230" cy="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Picture" r:id="rId7" imgW="0" imgH="0" progId="StaticMetafile">
                  <p:embed/>
                </p:oleObj>
              </mc:Choice>
              <mc:Fallback>
                <p:oleObj name="Picture" r:id="rId7" imgW="0" imgH="0" progId="StaticMetafile">
                  <p:embed/>
                  <p:pic>
                    <p:nvPicPr>
                      <p:cNvPr id="0" name="rectole000000000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7032" y="1472683"/>
                        <a:ext cx="916230" cy="8589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/>
          <p:cNvSpPr>
            <a:spLocks noChangeArrowheads="1"/>
          </p:cNvSpPr>
          <p:nvPr/>
        </p:nvSpPr>
        <p:spPr bwMode="auto">
          <a:xfrm flipV="1">
            <a:off x="1449218" y="2555045"/>
            <a:ext cx="49496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20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851611"/>
              </p:ext>
            </p:extLst>
          </p:nvPr>
        </p:nvGraphicFramePr>
        <p:xfrm>
          <a:off x="3083871" y="3461828"/>
          <a:ext cx="1212490" cy="1188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Picture" r:id="rId9" imgW="0" imgH="0" progId="StaticMetafile">
                  <p:embed/>
                </p:oleObj>
              </mc:Choice>
              <mc:Fallback>
                <p:oleObj name="Picture" r:id="rId9" imgW="0" imgH="0" progId="StaticMetafile">
                  <p:embed/>
                  <p:pic>
                    <p:nvPicPr>
                      <p:cNvPr id="0" name="rectole000000000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871" y="3461828"/>
                        <a:ext cx="1212490" cy="11881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4363214" y="3875915"/>
            <a:ext cx="26407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get the out put view of the recommend fertilizer level by app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>
          <a:xfrm rot="1130228">
            <a:off x="5335525" y="285538"/>
            <a:ext cx="970429" cy="1152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 rot="19180489" flipH="1">
            <a:off x="4556778" y="2708950"/>
            <a:ext cx="945445" cy="1152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2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96260" y="586585"/>
            <a:ext cx="8551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Iskoola Pota"/>
              </a:rPr>
              <a:t>Module to suggest suitability of a requested crop with a fertilizer plan</a:t>
            </a:r>
            <a:endParaRPr 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Iskoola Pota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29" y="2913088"/>
            <a:ext cx="1755182" cy="155483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96260" y="2204018"/>
            <a:ext cx="1823095" cy="924172"/>
            <a:chOff x="417449" y="408500"/>
            <a:chExt cx="1691660" cy="1571264"/>
          </a:xfrm>
        </p:grpSpPr>
        <p:sp>
          <p:nvSpPr>
            <p:cNvPr id="23" name="Cloud Callout 22"/>
            <p:cNvSpPr/>
            <p:nvPr/>
          </p:nvSpPr>
          <p:spPr>
            <a:xfrm rot="20351433" flipH="1">
              <a:off x="417449" y="408500"/>
              <a:ext cx="1656372" cy="1571264"/>
            </a:xfrm>
            <a:prstGeom prst="cloudCallou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1631" y="692052"/>
              <a:ext cx="1557478" cy="109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How can I have best profit?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77410" y="2419045"/>
            <a:ext cx="2380808" cy="2373227"/>
            <a:chOff x="4994905" y="1408549"/>
            <a:chExt cx="4364510" cy="432279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905" y="1408549"/>
              <a:ext cx="2379680" cy="237968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389754" y="3769209"/>
              <a:ext cx="3969661" cy="1962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Fertilizers</a:t>
              </a:r>
            </a:p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suggestion</a:t>
              </a:r>
            </a:p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for better </a:t>
              </a:r>
            </a:p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harvest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280" y="2666104"/>
            <a:ext cx="1611764" cy="118175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808475" y="3256979"/>
            <a:ext cx="1068935" cy="23100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>
            <a:off x="6045076" y="3173361"/>
            <a:ext cx="1068935" cy="23100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01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78375" y="739290"/>
            <a:ext cx="68671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Developing a co-relationship to recommend necessary amount of fertilizer needed for have better harvest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 suitability of the crop searched by the farmer in addition to crop suggested by the app.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48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128470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Generating the fertilizer plan</a:t>
            </a:r>
            <a:endParaRPr lang="en-US" dirty="0"/>
          </a:p>
        </p:txBody>
      </p:sp>
      <p:sp>
        <p:nvSpPr>
          <p:cNvPr id="7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2434130" y="891995"/>
            <a:ext cx="6570886" cy="366492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storage for managing required data.</a:t>
            </a:r>
          </a:p>
          <a:p>
            <a:pPr algn="l"/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Analyze current data set and compare with the cloud data.</a:t>
            </a:r>
          </a:p>
          <a:p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the future fertilizer plan according to the current soil conditions.</a:t>
            </a:r>
          </a:p>
          <a:p>
            <a:pPr algn="l"/>
            <a:endParaRPr lang="en-US" sz="2800" dirty="0" smtClean="0">
              <a:solidFill>
                <a:schemeClr val="bg1"/>
              </a:solidFill>
            </a:endParaRPr>
          </a:p>
          <a:p>
            <a:pPr algn="l"/>
            <a:endParaRPr lang="en-US" sz="2800" dirty="0" smtClean="0">
              <a:solidFill>
                <a:schemeClr val="bg1"/>
              </a:solidFill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5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425" y="2419045"/>
            <a:ext cx="6260905" cy="572644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THANK YOU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60350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01383" y="128470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Presentation content 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2434130" y="701114"/>
            <a:ext cx="6256334" cy="4275741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n-US" sz="5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and background</a:t>
            </a:r>
          </a:p>
          <a:p>
            <a:endParaRPr lang="en-US" sz="5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5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the difficulties people facing </a:t>
            </a:r>
            <a:endParaRPr lang="en-US" sz="51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5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related </a:t>
            </a:r>
            <a:r>
              <a:rPr lang="en-US" sz="5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cultivation? </a:t>
            </a:r>
          </a:p>
          <a:p>
            <a:pPr marL="0" indent="0">
              <a:buNone/>
            </a:pPr>
            <a:endParaRPr lang="en-US" sz="5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5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  <a:p>
            <a:endParaRPr lang="en-US" sz="5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5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of android application</a:t>
            </a:r>
          </a:p>
          <a:p>
            <a:pPr marL="0" indent="0">
              <a:buNone/>
            </a:pPr>
            <a:endParaRPr lang="en-US" sz="5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5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worth of the system</a:t>
            </a:r>
          </a:p>
          <a:p>
            <a:pPr algn="l"/>
            <a:endParaRPr lang="en-US" sz="2800" dirty="0" smtClean="0">
              <a:solidFill>
                <a:schemeClr val="bg1"/>
              </a:solidFill>
            </a:endParaRPr>
          </a:p>
          <a:p>
            <a:pPr algn="l"/>
            <a:endParaRPr lang="en-US" sz="2800" dirty="0" smtClean="0">
              <a:solidFill>
                <a:schemeClr val="bg1"/>
              </a:solidFill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5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965" y="2113635"/>
            <a:ext cx="83987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technology is rarely used in agricultural related activities in Sri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Lanka.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Cultivators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facing so many difficulties by using odd methods for certain things in this field.</a:t>
            </a: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670605" y="1044700"/>
            <a:ext cx="5344675" cy="57264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 and Background</a:t>
            </a:r>
          </a:p>
        </p:txBody>
      </p:sp>
    </p:spTree>
    <p:extLst>
      <p:ext uri="{BB962C8B-B14F-4D97-AF65-F5344CB8AC3E}">
        <p14:creationId xmlns:p14="http://schemas.microsoft.com/office/powerpoint/2010/main" val="31054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77685" y="808213"/>
            <a:ext cx="6566315" cy="5726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What are the difficulties people facing related to cultivation?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2429559" y="1197405"/>
            <a:ext cx="6570886" cy="366492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/>
              </a:solidFill>
            </a:endParaRPr>
          </a:p>
          <a:p>
            <a:pPr algn="l"/>
            <a:endParaRPr lang="en-US" sz="2800" dirty="0" smtClean="0">
              <a:solidFill>
                <a:schemeClr val="bg1"/>
              </a:solidFill>
            </a:endParaRPr>
          </a:p>
          <a:p>
            <a:pPr algn="l"/>
            <a:endParaRPr lang="en-GB" dirty="0"/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90" y="1963626"/>
            <a:ext cx="3970330" cy="300156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904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260" y="891995"/>
            <a:ext cx="8551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Selecting most suitable crops for their lands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necessary amount of fertilizer a farmer should use to have best harvest.</a:t>
            </a:r>
          </a:p>
          <a:p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Worrying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the yield going to be produced.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 about how to get good cultivation using fertilizer.</a:t>
            </a:r>
          </a:p>
        </p:txBody>
      </p:sp>
    </p:spTree>
    <p:extLst>
      <p:ext uri="{BB962C8B-B14F-4D97-AF65-F5344CB8AC3E}">
        <p14:creationId xmlns:p14="http://schemas.microsoft.com/office/powerpoint/2010/main" val="244136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2246" y="328222"/>
            <a:ext cx="5191970" cy="572644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can we solve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them?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266591" y="1655519"/>
            <a:ext cx="5431746" cy="5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9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602594"/>
              </p:ext>
            </p:extLst>
          </p:nvPr>
        </p:nvGraphicFramePr>
        <p:xfrm>
          <a:off x="3622096" y="1197405"/>
          <a:ext cx="2935069" cy="198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0" name="rectole000000000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096" y="1197405"/>
                        <a:ext cx="2935069" cy="198516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563471" y="3487676"/>
            <a:ext cx="65617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" panose="020B0604020202020204" pitchFamily="34" charset="0"/>
              </a:rPr>
              <a:t>The objectives below will be implemented to overcome these problems.</a:t>
            </a: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13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260" y="2419045"/>
            <a:ext cx="85514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Using the sensor readings and compare them with relevant data sets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we gather data sets to maintain best environment and fertility levels for main commercial crops such as tomato, chilies, papaya, banana, rubber, coconut and tea.</a:t>
            </a:r>
          </a:p>
        </p:txBody>
      </p:sp>
      <p:sp>
        <p:nvSpPr>
          <p:cNvPr id="3" name="Rectangle 2"/>
          <p:cNvSpPr/>
          <p:nvPr/>
        </p:nvSpPr>
        <p:spPr>
          <a:xfrm>
            <a:off x="448965" y="739290"/>
            <a:ext cx="7434471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estimate fertility status of soil and can </a:t>
            </a:r>
            <a:endParaRPr lang="en-GB" sz="3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easily </a:t>
            </a:r>
            <a:r>
              <a:rPr lang="en-GB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the best crop that can plant </a:t>
            </a:r>
            <a:endParaRPr lang="en-GB" sz="3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GB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ground</a:t>
            </a:r>
          </a:p>
          <a:p>
            <a:r>
              <a:rPr lang="en-GB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18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266591" y="1655519"/>
            <a:ext cx="5431746" cy="5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> </a:t>
            </a:r>
            <a:br>
              <a:rPr lang="en-GB" dirty="0">
                <a:effectLst/>
              </a:rPr>
            </a:br>
            <a:r>
              <a:rPr lang="en-GB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change nutrient level in soil according to crop we need to grow. So, can gain good result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5999" y="1960930"/>
            <a:ext cx="6409035" cy="2565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Can reduce the failure of plantations according to law and unbalance fertility level. </a:t>
            </a: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 But with the relevant information farmers have more confidence to plant and they can check and maintain plantation with major stages of the crop in case of low growing.</a:t>
            </a: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793</Words>
  <Application>Microsoft Office PowerPoint</Application>
  <PresentationFormat>On-screen Show (16:9)</PresentationFormat>
  <Paragraphs>139</Paragraphs>
  <Slides>27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Iskoola Pota</vt:lpstr>
      <vt:lpstr>Times New Roman</vt:lpstr>
      <vt:lpstr>Office Theme</vt:lpstr>
      <vt:lpstr>Picture (Metafile)</vt:lpstr>
      <vt:lpstr>IOT BASED SMART CROP SUITABILITY SYSTEM</vt:lpstr>
      <vt:lpstr>PowerPoint Presentation</vt:lpstr>
      <vt:lpstr>Presentation content </vt:lpstr>
      <vt:lpstr>PowerPoint Presentation</vt:lpstr>
      <vt:lpstr>What are the difficulties people facing related to cultivation?</vt:lpstr>
      <vt:lpstr>PowerPoint Presentation</vt:lpstr>
      <vt:lpstr>How can we solve them? </vt:lpstr>
      <vt:lpstr>PowerPoint Presentation</vt:lpstr>
      <vt:lpstr>  To change nutrient level in soil according to crop we need to grow. So, can gain good result</vt:lpstr>
      <vt:lpstr>PowerPoint Presentation</vt:lpstr>
      <vt:lpstr>  To provide a basis for fertilizer recommendation for a given crop</vt:lpstr>
      <vt:lpstr>PowerPoint Presentation</vt:lpstr>
      <vt:lpstr>PowerPoint Presentation</vt:lpstr>
      <vt:lpstr>System Diagram</vt:lpstr>
      <vt:lpstr>Features of Android Application</vt:lpstr>
      <vt:lpstr>Final outcome</vt:lpstr>
      <vt:lpstr>Business Worth of the System </vt:lpstr>
      <vt:lpstr>What is the market space?</vt:lpstr>
      <vt:lpstr>Hardware and Software Requirements</vt:lpstr>
      <vt:lpstr>PowerPoint Presentation</vt:lpstr>
      <vt:lpstr>Crop stage level fertilizer prediction</vt:lpstr>
      <vt:lpstr>PowerPoint Presentation</vt:lpstr>
      <vt:lpstr>PowerPoint Presentation</vt:lpstr>
      <vt:lpstr>PowerPoint Presentation</vt:lpstr>
      <vt:lpstr>PowerPoint Presentation</vt:lpstr>
      <vt:lpstr>Generating the fertilizer plan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Nisansala Ranasinghe</cp:lastModifiedBy>
  <cp:revision>201</cp:revision>
  <dcterms:created xsi:type="dcterms:W3CDTF">2013-08-21T19:17:07Z</dcterms:created>
  <dcterms:modified xsi:type="dcterms:W3CDTF">2019-03-15T04:13:34Z</dcterms:modified>
</cp:coreProperties>
</file>