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68" d="100"/>
          <a:sy n="68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A653-C1B7-4B79-8D1A-155388B5A2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2CD3-8509-452A-A841-855A222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24466" y="2209800"/>
            <a:ext cx="3761934" cy="3024554"/>
            <a:chOff x="1724466" y="2209800"/>
            <a:chExt cx="3761934" cy="3024554"/>
          </a:xfrm>
        </p:grpSpPr>
        <p:pic>
          <p:nvPicPr>
            <p:cNvPr id="1030" name="Picture 6" descr="C:\Users\Naza\Desktop\Coding\fem-intern-folders\nathair\assets\img\inspiration\IMG_20200520_180159_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3" t="18480" r="25383" b="31904"/>
            <a:stretch/>
          </p:blipFill>
          <p:spPr bwMode="auto">
            <a:xfrm>
              <a:off x="1724466" y="2209800"/>
              <a:ext cx="1913206" cy="30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Naza\Desktop\Coding\fem-intern-folders\nathair\assets\img\inspiration\IMG_20200520_180123_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94" r="11710" b="12572"/>
            <a:stretch/>
          </p:blipFill>
          <p:spPr bwMode="auto">
            <a:xfrm>
              <a:off x="3637672" y="2217504"/>
              <a:ext cx="1848728" cy="301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555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</dc:creator>
  <cp:lastModifiedBy>Naza</cp:lastModifiedBy>
  <cp:revision>1</cp:revision>
  <dcterms:created xsi:type="dcterms:W3CDTF">2020-10-04T20:33:00Z</dcterms:created>
  <dcterms:modified xsi:type="dcterms:W3CDTF">2020-10-04T20:42:57Z</dcterms:modified>
</cp:coreProperties>
</file>