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AD52-3F18-4FB8-BE0E-0F753195981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F99C-16E1-45E9-BBE6-70F1016F4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9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AD52-3F18-4FB8-BE0E-0F753195981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F99C-16E1-45E9-BBE6-70F1016F4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4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AD52-3F18-4FB8-BE0E-0F753195981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F99C-16E1-45E9-BBE6-70F1016F479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7098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AD52-3F18-4FB8-BE0E-0F753195981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F99C-16E1-45E9-BBE6-70F1016F4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1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AD52-3F18-4FB8-BE0E-0F753195981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F99C-16E1-45E9-BBE6-70F1016F479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225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AD52-3F18-4FB8-BE0E-0F753195981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F99C-16E1-45E9-BBE6-70F1016F4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50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AD52-3F18-4FB8-BE0E-0F753195981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F99C-16E1-45E9-BBE6-70F1016F4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08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AD52-3F18-4FB8-BE0E-0F753195981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F99C-16E1-45E9-BBE6-70F1016F4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7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AD52-3F18-4FB8-BE0E-0F753195981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F99C-16E1-45E9-BBE6-70F1016F4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AD52-3F18-4FB8-BE0E-0F753195981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F99C-16E1-45E9-BBE6-70F1016F4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5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AD52-3F18-4FB8-BE0E-0F753195981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F99C-16E1-45E9-BBE6-70F1016F4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6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AD52-3F18-4FB8-BE0E-0F753195981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F99C-16E1-45E9-BBE6-70F1016F4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9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AD52-3F18-4FB8-BE0E-0F753195981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F99C-16E1-45E9-BBE6-70F1016F4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94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AD52-3F18-4FB8-BE0E-0F753195981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F99C-16E1-45E9-BBE6-70F1016F4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1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AD52-3F18-4FB8-BE0E-0F753195981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F99C-16E1-45E9-BBE6-70F1016F4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6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AD52-3F18-4FB8-BE0E-0F753195981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F99C-16E1-45E9-BBE6-70F1016F4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2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BAD52-3F18-4FB8-BE0E-0F753195981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A4F99C-16E1-45E9-BBE6-70F1016F4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4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64407"/>
            <a:ext cx="7653867" cy="8531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Coursera Capstone Project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93331" y="2573866"/>
            <a:ext cx="6976536" cy="2551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 smtClean="0"/>
              <a:t>Investment for a Hotel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 smtClean="0"/>
              <a:t>Using Foursquare API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 smtClean="0"/>
              <a:t>Finding Neighborhoods of Target location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 smtClean="0"/>
              <a:t>Analysis of Neighborhood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 smtClean="0"/>
              <a:t>Select the investment Area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64407"/>
            <a:ext cx="7653867" cy="8531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Coursera Capstone Project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07067" y="1354666"/>
            <a:ext cx="6976536" cy="5418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 smtClean="0"/>
              <a:t>Finding Neighborhoods of Target location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856" y="2254799"/>
            <a:ext cx="7833078" cy="400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8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64407"/>
            <a:ext cx="7653867" cy="8531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Coursera Capstone Project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07067" y="1354666"/>
            <a:ext cx="6976536" cy="5418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 smtClean="0"/>
              <a:t>Tips count of Neighborhood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2285170"/>
            <a:ext cx="6642102" cy="407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9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64407"/>
            <a:ext cx="7653867" cy="8531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Coursera Capstone Project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07067" y="1354666"/>
            <a:ext cx="6976536" cy="5418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 smtClean="0"/>
              <a:t>Rating of Neighborhood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09" y="2043288"/>
            <a:ext cx="7264224" cy="469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9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64407"/>
            <a:ext cx="7653867" cy="8531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Coursera Capstone Project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07067" y="1354666"/>
            <a:ext cx="6976536" cy="5418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 smtClean="0"/>
              <a:t>Sentiment Analysis of Neighborhood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067" y="2133599"/>
            <a:ext cx="7651104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2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64407"/>
            <a:ext cx="7653867" cy="8531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Coursera Capstone Project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07067" y="1354666"/>
            <a:ext cx="6976536" cy="5418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 smtClean="0"/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507067" y="2133599"/>
            <a:ext cx="73772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ibm-plex-sans"/>
              </a:rPr>
              <a:t>The conclusion is that the </a:t>
            </a:r>
            <a:r>
              <a:rPr lang="en-US" dirty="0" err="1">
                <a:solidFill>
                  <a:srgbClr val="000000"/>
                </a:solidFill>
                <a:latin typeface="ibm-plex-sans"/>
              </a:rPr>
              <a:t>restaurent</a:t>
            </a:r>
            <a:r>
              <a:rPr lang="en-US" dirty="0">
                <a:solidFill>
                  <a:srgbClr val="000000"/>
                </a:solidFill>
                <a:latin typeface="ibm-plex-sans"/>
              </a:rPr>
              <a:t> which is closest to the target location is having less </a:t>
            </a:r>
            <a:r>
              <a:rPr lang="en-US" dirty="0" smtClean="0">
                <a:solidFill>
                  <a:srgbClr val="000000"/>
                </a:solidFill>
                <a:latin typeface="ibm-plex-sans"/>
              </a:rPr>
              <a:t>positive </a:t>
            </a:r>
            <a:r>
              <a:rPr lang="en-US" dirty="0">
                <a:solidFill>
                  <a:srgbClr val="000000"/>
                </a:solidFill>
                <a:latin typeface="ibm-plex-sans"/>
              </a:rPr>
              <a:t>sentiment score while other one are </a:t>
            </a:r>
            <a:r>
              <a:rPr lang="en-US" dirty="0" smtClean="0">
                <a:solidFill>
                  <a:srgbClr val="000000"/>
                </a:solidFill>
                <a:latin typeface="ibm-plex-sans"/>
              </a:rPr>
              <a:t>a little </a:t>
            </a:r>
            <a:r>
              <a:rPr lang="en-US" dirty="0">
                <a:solidFill>
                  <a:srgbClr val="000000"/>
                </a:solidFill>
                <a:latin typeface="ibm-plex-sans"/>
              </a:rPr>
              <a:t>far but one of them is having high rating and good </a:t>
            </a:r>
            <a:r>
              <a:rPr lang="en-US" dirty="0" smtClean="0">
                <a:solidFill>
                  <a:srgbClr val="000000"/>
                </a:solidFill>
                <a:latin typeface="ibm-plex-sans"/>
              </a:rPr>
              <a:t>positive </a:t>
            </a:r>
            <a:r>
              <a:rPr lang="en-US" dirty="0">
                <a:solidFill>
                  <a:srgbClr val="000000"/>
                </a:solidFill>
                <a:latin typeface="ibm-plex-sans"/>
              </a:rPr>
              <a:t>sentiment score. It means we can get findings from that </a:t>
            </a:r>
            <a:r>
              <a:rPr lang="en-US" dirty="0" err="1" smtClean="0">
                <a:solidFill>
                  <a:srgbClr val="000000"/>
                </a:solidFill>
                <a:latin typeface="ibm-plex-sans"/>
              </a:rPr>
              <a:t>restaurent</a:t>
            </a:r>
            <a:r>
              <a:rPr lang="en-US" dirty="0" smtClean="0">
                <a:solidFill>
                  <a:srgbClr val="000000"/>
                </a:solidFill>
                <a:latin typeface="ibm-plex-sans"/>
              </a:rPr>
              <a:t> </a:t>
            </a:r>
            <a:r>
              <a:rPr lang="en-US" dirty="0">
                <a:solidFill>
                  <a:srgbClr val="000000"/>
                </a:solidFill>
                <a:latin typeface="ibm-plex-sans"/>
              </a:rPr>
              <a:t>and open another in nearby location to the target.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262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113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ibm-plex-sans</vt:lpstr>
      <vt:lpstr>Trebuchet MS</vt:lpstr>
      <vt:lpstr>Wingdings</vt:lpstr>
      <vt:lpstr>Wingdings 3</vt:lpstr>
      <vt:lpstr>Facet</vt:lpstr>
      <vt:lpstr>Coursera Capstone Project</vt:lpstr>
      <vt:lpstr>Coursera Capstone Project</vt:lpstr>
      <vt:lpstr>Coursera Capstone Project</vt:lpstr>
      <vt:lpstr>Coursera Capstone Project</vt:lpstr>
      <vt:lpstr>Coursera Capstone Project</vt:lpstr>
      <vt:lpstr>Coursera Capstone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dc:creator>HP</dc:creator>
  <cp:lastModifiedBy>HP</cp:lastModifiedBy>
  <cp:revision>2</cp:revision>
  <dcterms:created xsi:type="dcterms:W3CDTF">2019-04-08T11:45:04Z</dcterms:created>
  <dcterms:modified xsi:type="dcterms:W3CDTF">2019-04-08T11:56:08Z</dcterms:modified>
</cp:coreProperties>
</file>