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64" r:id="rId6"/>
    <p:sldId id="266" r:id="rId7"/>
    <p:sldId id="262" r:id="rId8"/>
    <p:sldId id="261" r:id="rId9"/>
    <p:sldId id="260" r:id="rId10"/>
    <p:sldId id="259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72136-9D0D-4B9C-BD01-6EBFE7541422}" v="37" dt="2025-07-22T11:29:06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 Altekin" userId="416a111c-c68b-4296-9076-07bfef7c3537" providerId="ADAL" clId="{62A72136-9D0D-4B9C-BD01-6EBFE7541422}"/>
    <pc:docChg chg="custSel addSld delSld modSld sldOrd">
      <pc:chgData name="Naz Altekin" userId="416a111c-c68b-4296-9076-07bfef7c3537" providerId="ADAL" clId="{62A72136-9D0D-4B9C-BD01-6EBFE7541422}" dt="2025-07-22T11:30:54.719" v="217" actId="47"/>
      <pc:docMkLst>
        <pc:docMk/>
      </pc:docMkLst>
      <pc:sldChg chg="modSp mod">
        <pc:chgData name="Naz Altekin" userId="416a111c-c68b-4296-9076-07bfef7c3537" providerId="ADAL" clId="{62A72136-9D0D-4B9C-BD01-6EBFE7541422}" dt="2025-07-22T11:30:52.639" v="216" actId="20577"/>
        <pc:sldMkLst>
          <pc:docMk/>
          <pc:sldMk cId="3211859542" sldId="256"/>
        </pc:sldMkLst>
        <pc:spChg chg="mod">
          <ac:chgData name="Naz Altekin" userId="416a111c-c68b-4296-9076-07bfef7c3537" providerId="ADAL" clId="{62A72136-9D0D-4B9C-BD01-6EBFE7541422}" dt="2025-07-22T11:30:52.639" v="216" actId="20577"/>
          <ac:spMkLst>
            <pc:docMk/>
            <pc:sldMk cId="3211859542" sldId="256"/>
            <ac:spMk id="6" creationId="{3469E413-BCF5-4E2F-BE4B-EB617C589FA5}"/>
          </ac:spMkLst>
        </pc:spChg>
      </pc:sldChg>
      <pc:sldChg chg="del">
        <pc:chgData name="Naz Altekin" userId="416a111c-c68b-4296-9076-07bfef7c3537" providerId="ADAL" clId="{62A72136-9D0D-4B9C-BD01-6EBFE7541422}" dt="2025-07-22T11:30:54.719" v="217" actId="47"/>
        <pc:sldMkLst>
          <pc:docMk/>
          <pc:sldMk cId="2282759447" sldId="257"/>
        </pc:sldMkLst>
      </pc:sldChg>
      <pc:sldChg chg="modSp mod">
        <pc:chgData name="Naz Altekin" userId="416a111c-c68b-4296-9076-07bfef7c3537" providerId="ADAL" clId="{62A72136-9D0D-4B9C-BD01-6EBFE7541422}" dt="2025-07-22T11:30:45.059" v="205" actId="20577"/>
        <pc:sldMkLst>
          <pc:docMk/>
          <pc:sldMk cId="365250831" sldId="258"/>
        </pc:sldMkLst>
        <pc:spChg chg="mod">
          <ac:chgData name="Naz Altekin" userId="416a111c-c68b-4296-9076-07bfef7c3537" providerId="ADAL" clId="{62A72136-9D0D-4B9C-BD01-6EBFE7541422}" dt="2025-07-22T11:30:45.059" v="205" actId="20577"/>
          <ac:spMkLst>
            <pc:docMk/>
            <pc:sldMk cId="365250831" sldId="258"/>
            <ac:spMk id="6" creationId="{3469E413-BCF5-4E2F-BE4B-EB617C589FA5}"/>
          </ac:spMkLst>
        </pc:spChg>
      </pc:sldChg>
      <pc:sldChg chg="modSp mod">
        <pc:chgData name="Naz Altekin" userId="416a111c-c68b-4296-9076-07bfef7c3537" providerId="ADAL" clId="{62A72136-9D0D-4B9C-BD01-6EBFE7541422}" dt="2025-07-22T11:30:34.870" v="191" actId="20577"/>
        <pc:sldMkLst>
          <pc:docMk/>
          <pc:sldMk cId="1182255094" sldId="259"/>
        </pc:sldMkLst>
        <pc:spChg chg="mod">
          <ac:chgData name="Naz Altekin" userId="416a111c-c68b-4296-9076-07bfef7c3537" providerId="ADAL" clId="{62A72136-9D0D-4B9C-BD01-6EBFE7541422}" dt="2025-07-22T11:30:34.870" v="191" actId="20577"/>
          <ac:spMkLst>
            <pc:docMk/>
            <pc:sldMk cId="1182255094" sldId="259"/>
            <ac:spMk id="6" creationId="{3469E413-BCF5-4E2F-BE4B-EB617C589FA5}"/>
          </ac:spMkLst>
        </pc:spChg>
      </pc:sldChg>
      <pc:sldChg chg="modSp add mod">
        <pc:chgData name="Naz Altekin" userId="416a111c-c68b-4296-9076-07bfef7c3537" providerId="ADAL" clId="{62A72136-9D0D-4B9C-BD01-6EBFE7541422}" dt="2025-07-22T11:30:13.836" v="154" actId="20577"/>
        <pc:sldMkLst>
          <pc:docMk/>
          <pc:sldMk cId="3661521529" sldId="260"/>
        </pc:sldMkLst>
        <pc:spChg chg="mod">
          <ac:chgData name="Naz Altekin" userId="416a111c-c68b-4296-9076-07bfef7c3537" providerId="ADAL" clId="{62A72136-9D0D-4B9C-BD01-6EBFE7541422}" dt="2025-07-22T11:30:13.836" v="154" actId="20577"/>
          <ac:spMkLst>
            <pc:docMk/>
            <pc:sldMk cId="3661521529" sldId="260"/>
            <ac:spMk id="6" creationId="{3469E413-BCF5-4E2F-BE4B-EB617C589FA5}"/>
          </ac:spMkLst>
        </pc:spChg>
      </pc:sldChg>
      <pc:sldChg chg="modSp add mod">
        <pc:chgData name="Naz Altekin" userId="416a111c-c68b-4296-9076-07bfef7c3537" providerId="ADAL" clId="{62A72136-9D0D-4B9C-BD01-6EBFE7541422}" dt="2025-07-22T11:29:52.830" v="107" actId="20577"/>
        <pc:sldMkLst>
          <pc:docMk/>
          <pc:sldMk cId="1231301917" sldId="261"/>
        </pc:sldMkLst>
        <pc:spChg chg="mod">
          <ac:chgData name="Naz Altekin" userId="416a111c-c68b-4296-9076-07bfef7c3537" providerId="ADAL" clId="{62A72136-9D0D-4B9C-BD01-6EBFE7541422}" dt="2025-07-22T11:29:52.830" v="107" actId="20577"/>
          <ac:spMkLst>
            <pc:docMk/>
            <pc:sldMk cId="1231301917" sldId="261"/>
            <ac:spMk id="6" creationId="{3469E413-BCF5-4E2F-BE4B-EB617C589FA5}"/>
          </ac:spMkLst>
        </pc:spChg>
      </pc:sldChg>
      <pc:sldChg chg="modSp add mod ord">
        <pc:chgData name="Naz Altekin" userId="416a111c-c68b-4296-9076-07bfef7c3537" providerId="ADAL" clId="{62A72136-9D0D-4B9C-BD01-6EBFE7541422}" dt="2025-07-22T11:30:19.385" v="157" actId="20577"/>
        <pc:sldMkLst>
          <pc:docMk/>
          <pc:sldMk cId="1366494800" sldId="262"/>
        </pc:sldMkLst>
        <pc:spChg chg="mod">
          <ac:chgData name="Naz Altekin" userId="416a111c-c68b-4296-9076-07bfef7c3537" providerId="ADAL" clId="{62A72136-9D0D-4B9C-BD01-6EBFE7541422}" dt="2025-07-22T11:30:19.385" v="157" actId="20577"/>
          <ac:spMkLst>
            <pc:docMk/>
            <pc:sldMk cId="1366494800" sldId="262"/>
            <ac:spMk id="6" creationId="{3469E413-BCF5-4E2F-BE4B-EB617C589FA5}"/>
          </ac:spMkLst>
        </pc:spChg>
      </pc:sldChg>
      <pc:sldChg chg="add del">
        <pc:chgData name="Naz Altekin" userId="416a111c-c68b-4296-9076-07bfef7c3537" providerId="ADAL" clId="{62A72136-9D0D-4B9C-BD01-6EBFE7541422}" dt="2025-07-22T11:28:01.245" v="8" actId="47"/>
        <pc:sldMkLst>
          <pc:docMk/>
          <pc:sldMk cId="1120208430" sldId="263"/>
        </pc:sldMkLst>
      </pc:sldChg>
      <pc:sldChg chg="modSp add mod">
        <pc:chgData name="Naz Altekin" userId="416a111c-c68b-4296-9076-07bfef7c3537" providerId="ADAL" clId="{62A72136-9D0D-4B9C-BD01-6EBFE7541422}" dt="2025-07-22T11:29:25.301" v="57" actId="20577"/>
        <pc:sldMkLst>
          <pc:docMk/>
          <pc:sldMk cId="135112491" sldId="264"/>
        </pc:sldMkLst>
        <pc:spChg chg="mod">
          <ac:chgData name="Naz Altekin" userId="416a111c-c68b-4296-9076-07bfef7c3537" providerId="ADAL" clId="{62A72136-9D0D-4B9C-BD01-6EBFE7541422}" dt="2025-07-22T11:29:25.301" v="57" actId="20577"/>
          <ac:spMkLst>
            <pc:docMk/>
            <pc:sldMk cId="135112491" sldId="264"/>
            <ac:spMk id="6" creationId="{3469E413-BCF5-4E2F-BE4B-EB617C589FA5}"/>
          </ac:spMkLst>
        </pc:spChg>
      </pc:sldChg>
      <pc:sldChg chg="modSp add mod">
        <pc:chgData name="Naz Altekin" userId="416a111c-c68b-4296-9076-07bfef7c3537" providerId="ADAL" clId="{62A72136-9D0D-4B9C-BD01-6EBFE7541422}" dt="2025-07-22T11:29:12.820" v="23" actId="20577"/>
        <pc:sldMkLst>
          <pc:docMk/>
          <pc:sldMk cId="2246515775" sldId="265"/>
        </pc:sldMkLst>
        <pc:spChg chg="mod">
          <ac:chgData name="Naz Altekin" userId="416a111c-c68b-4296-9076-07bfef7c3537" providerId="ADAL" clId="{62A72136-9D0D-4B9C-BD01-6EBFE7541422}" dt="2025-07-22T11:29:12.820" v="23" actId="20577"/>
          <ac:spMkLst>
            <pc:docMk/>
            <pc:sldMk cId="2246515775" sldId="265"/>
            <ac:spMk id="6" creationId="{3469E413-BCF5-4E2F-BE4B-EB617C589FA5}"/>
          </ac:spMkLst>
        </pc:spChg>
      </pc:sldChg>
      <pc:sldChg chg="modSp add mod">
        <pc:chgData name="Naz Altekin" userId="416a111c-c68b-4296-9076-07bfef7c3537" providerId="ADAL" clId="{62A72136-9D0D-4B9C-BD01-6EBFE7541422}" dt="2025-07-22T11:29:33.300" v="68" actId="20577"/>
        <pc:sldMkLst>
          <pc:docMk/>
          <pc:sldMk cId="336143230" sldId="266"/>
        </pc:sldMkLst>
        <pc:spChg chg="mod">
          <ac:chgData name="Naz Altekin" userId="416a111c-c68b-4296-9076-07bfef7c3537" providerId="ADAL" clId="{62A72136-9D0D-4B9C-BD01-6EBFE7541422}" dt="2025-07-22T11:29:33.300" v="68" actId="20577"/>
          <ac:spMkLst>
            <pc:docMk/>
            <pc:sldMk cId="336143230" sldId="266"/>
            <ac:spMk id="6" creationId="{3469E413-BCF5-4E2F-BE4B-EB617C589F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Player Stats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51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Offensive Player Wages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1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Top Players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Pl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ayers Nationality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9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Wage vs Potential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3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Aggression Comparison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5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Strikers vs Goal Keepers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2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Future Players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Club vs Pay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b4e8752-4ae7-4f0f-ab6f-f0b726a0c71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VWTU/cMBD9K5XPq8r5znKDBaRKFdAuag/VHhx7EgLeOHUcuttV/nvHTkJhxVK+VNqcbM9k5s3zG9sbIsqmlmx9wpZA9siBUldLpq/eeWRCqn6Nco+FGSSByKPUy6I4nuZoVbUpVdWQvQ0xTBdgvpRNy6QNhIvfFhPCpDxjhZ3lTDYwITXoRlVMlj+hd0aT0S10EwKrWirNbMi5YQZs2Gt0xzlC8N4HmJFxU17DHLjpV6NpFDKaJlGU+j6NIKSZhd30Dg7ZvS42tEs/U5VhZYVp7BqHJMsgFSyifiw4DWjgfPNSmsElWx+tao3VbUZyQi9P0jjkCQcehpyFU48hBrOurXWGlRRKl5xJ4mrU0PQlbchMyXbpRkd31ueq1Rw+Q+5MlSnN2kZSy1qCgUNmWAOGdMjZmVbIqDOfOOaQWZxZ04X6MdOA2QXZo93kBm5MaUa9aSr8KKIiiamIb8E9V/UJzvqCbfov4w74E3Ks1dJVPkilabPvLeg1/rBVwGjA8adx8FAkbkPsKnRCzh042qGi5iBxc92/j6Kvn7gUDxE2GZHkJUhBbKZTLUAfrF2qw1KPmvO3i90vCg0FM8P06OlbvBvjKTYA9pBbPm6rAULUdRYg7hXZ82hnjT1Dvt3nJ1P69QI0DIxWohwL+bAFu3l10l0RLJOwO8CNxDr7Lbo3ayHPUjs0yb64ZhXH1W00L5fCY6HuFMZ241vKmrIq5HDe/j76egWQjOnZBdNWEyq7RJXbYw5/Un9N/i+u2eqovxnQ+/LW2T8cvuvHK/d5Ulm4Hgy9zA9EHPCM02QaB3jORjbmg/QbWJlMre6yb6NRmiQ8FtNEpHHCgyCjCTw/2jRIPMinEMU0TBGiYAHbfbP9SeevSuV+AfdfWP96t3nP6DaJb43/ut28N2m3XiMLdwl0t5kjS8CHpx2o1jQ143DGqv4yq/vfS3B+KB1WCbtLbuzeNh9LY0t0jxMmW3f922fqeNng9wv832RhHgsAAA==&quot;"/>
    <we:property name="creatorSessionId" value="&quot;a5c34e09-e9a9-44bf-9791-53b54e12e052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9VWbU/bMBD+K5M/R5Pz3vKtlCJNjJatiH2YqslxriHgxpnjsHZV/vvOTsqgoqy8aGz5ZJ8vd889fs72mqR5VQq2GrMFkANyKOX1gqnrdy5xSNHZJpOT08Hnk2/jwekIzbLUuSwqcrAmmqkM9EVe1UyYCGj8OnMIE+KMZWY2Z6ICh5SgKlkwkf+E1hmXtKqhcQgsSyEVMyGnmmkwYW/QHeeY233vY0bGdX4DU+C6tYb9MGC0F4dhz/NoCAFNDN6qdbDIHnQxoW36oSw0ywtMY2wc4iSBXspC6kUppz71re88F7pzSVajZamwuvWGlcCdx70o4DEHHgScBX2XIQa9Ks3qECvJpMo5E8TWqKBqS1qToRT1wo5G9+xTWSsOn2Fulwqd65WJJBelAA1HTLMKNGmQszMlkVG7PLbMIbM4M0uX8sdQAWZPyQFtnFu4EaUJdfu91AtDmsYRTaM7cM9lOcZZW7BJf7HZAc8hx0oubOWdRqo6+V6DWuEPWwVsFnD8aTN4LBI3IXYV6pBzC442qKgpCNxc++9e9LUTm+IxwpwNknkOIiUm00SloA5XNtVRrjaa87aLHWSZgozpbjp6+hbvxjjBBsAesubjuugghE1jAOJekQOXNmaxZcgz+/xkSr9cgoKO0SLNN4V82IJdvTrptgiWCNgd4FZijflmzZu1kGuo7ZpkkN6wgqN1G83LpbAv1J3C2G58Q1mVF5noztvfR1+rAJIwNbxkymhCJleocnPM4U/yr8n/xTUbHbU3A3pf3Tn7u8N3tb9ynyeVme3BwE08P418nnAa9yMfz9nQxHyUfg1LncjlffZNNErjmEdpP057Ucx9P6ExPD9a349dmPchjGjQQ4gp89num+1POn9VKgcZPHxh/evd5j6j2wS+Nf7rdnPfpN1ajczsJdDcZY4sAB+eZiBrXZWMwxkr2susbH/PwfqhdFiRml2yY/u2+ZhrU6J9nDBR2wbCtyixOXDb8u5q2sO/A/cLPi+Ps0YLAAA=&quot;"/>
    <we:property name="isFiltersActionButtonVisible" value="true"/>
    <we:property name="isVisualContainerHeaderHidden" value="false"/>
    <we:property name="pageDisplayName" value="&quot;Player stats&quot;"/>
    <we:property name="pageName" value="&quot;5954a0875582205e40b1&quot;"/>
    <we:property name="reportEmbeddedTime" value="&quot;2025-07-22T11:17:22.665Z&quot;"/>
    <we:property name="reportName" value="&quot;test3&quot;"/>
    <we:property name="reportState" value="&quot;CONNECTED&quot;"/>
    <we:property name="reportUrl" value="&quot;/groups/26a752bc-6e41-4440-aabd-4d1a233392ee/reports/8fa5ff53-6742-4515-9661-e4fe86bf426c/5954a0875582205e40b1?bookmarkGuid=46e1dd2e-7a1d-4ebf-830e-3968daf71ea4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4b27993-6955-46b0-afa6-6d671fe3be84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7VU32/aMBD+V5Bf+pJN5AcE+tYxKk2qJlSmUmnqw8U5gosTR7bDYCj/+85OEF3XakjTXqL47vN3990PH1kuTC3h8BVKZNfsk1LbEvR2ELKAVZ0tn6wjGKd8FPNsnOZJNp7E5FW1Faoy7PrILOgC7YMwDUhHRMbvTwEDKRdQuNMapMGA1aiNqkCKn9iByWV1g23AcF9LpcFRLi1YdLQ7gtOZUgg/uojArdjhErntrck0ifI4HCVhmkXDKJ6GE4KZDuAzexPiqH34maosiIrCOBvyMIqSyTAZxUOOGGI6zJx9LaTtIdlhvq81qTueigM4maRhmuYxpKOQT0dxlFEO9lA774yUFEoLDpKMHZHjeTgpiwJ2q1XpGfsWcELOKyvswRGospZo8TNYMGjJ9c0zD1uq72qDGv1VEpKLripH9sV/XaJoTFcID5FN+crjTkvVaI73uD4ffBItNWWhFbXMJ7JQxgcY9JIOBKAUHkA2vt0U4U6QOhLq9Dkz3bq6F8XGDlaiKlBf+SvvAJdWi+1fMHe4/o3rqaVPNzsvBF0k9N0CXyA7YBv1Y6aRLLnrRHA8tfsm30HFyfo6p5ui0FjAqUPz/5fwihbuQ9WUSEPnfbdN1e9L+GfqrnqGCir7fTyvRjdmzHCw1IjZBrQbPpU903K5VWhP60ixn18s3OPlw/YvPXCtbx3unBEjzYV/N1RjTQ0cF1B161F3ZAK7Pd/XUOWuAP7fL+Qb4+bfLObD+Gi/ANWmeU8rBQAA&quot;"/>
    <we:property name="creatorSessionId" value="&quot;7c516f1e-3389-4aa4-928a-68658faa384b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7VUXW/aMBT9K5Vf+pJNJAEBfWOMSlO/EFQwaaqmm+QSXBw7sh0GQ/nvu3aC6LpWQ5r2EsXXJ+eecz9yYBk3pYD9PRTIrtgnpTYF6M1FyAIm29jDw83daHbz/X50N6GwKi1X0rCrA7Ogc7QLbioQjoGC354CBkJMIXenFQiDAStRGyVB8J/YgOnK6grrgOGuFEqDo5xbsOhotwSnM+UOP8aUEVLLtzjH1LbR7rAbZXHY64b9JOpE8TAcEMw0AK/sTYij9unHSlrgktK4GKZhFHUHnW4v7qSIIfY7iYuvuLAtJNlPdqUmd4djVQAHg37Y72cx9HthOuzFUUIa7L50t2NykivNUxAUbIgcz+LoLArYtVaFZ2xrnxJyIi23e0egilKgxc9gwaClq0fP3Kmpvss1avSfkpGMN1U5sC/+6YSiMU0hPERUxasbd5qrSqc4w9Xp4EXU1JSpVtQyL2SqjE9w0VraE4AkLEBUvt2U4ZaTOzLq/LkwfXU54/naXiy5zFFf+k/eAc6t5pu/YG5x9RvXU02PZnZeGDrL6LsFPsN2wNbqx1gjRTLXieBwbPco24JMKfpa0yjPNeZw7NDk/wle0sJ9kFWBNHT+7rqS7b6Ef0p31TNUUNHu42k1mjFjJgVLjRivQbvhU8kzLZdbhfq4jpT7+cXCfT1/2P6lB671tcOdFDHynPv/hqqsKSHFKchmPcqGjGOz57sSZOYK4N/9Qr4xbu7HxHwOqghPBJ6Jb8X9AnqLvMFTBQAA&quot;"/>
    <we:property name="isFiltersActionButtonVisible" value="true"/>
    <we:property name="isVisualContainerHeaderHidden" value="false"/>
    <we:property name="pageDisplayName" value="&quot;Offensive player wages&quot;"/>
    <we:property name="pageName" value="&quot;14942d315417b2023918&quot;"/>
    <we:property name="reportEmbeddedTime" value="&quot;2025-07-22T11:16:12.518Z&quot;"/>
    <we:property name="reportName" value="&quot;test3&quot;"/>
    <we:property name="reportState" value="&quot;CONNECTED&quot;"/>
    <we:property name="reportUrl" value="&quot;/groups/26a752bc-6e41-4440-aabd-4d1a233392ee/reports/8fa5ff53-6742-4515-9661-e4fe86bf426c/14942d315417b2023918?bookmarkGuid=be69a9a2-b21b-4d7c-a81a-705eac1db23f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9293d7a-bf0f-4402-9e43-1476edaa882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QW/bOgz+K4UvuxiDY8dx0luXdcCwdjPSojs89CBbjKtVkTxJzpYF+e+jJLvNa7Nk7w1pOmw5RSIlfvxIkYSXAWW65mTxnswgOA5eSXk7I+r2qBeEgfB7JURTUpI4KpKyl/WKIoYRSmVtmBQ6OF4GhqgKzBXTDeH2Itz85zoMCOc5qexqSriGMKhBaSkIZ9/AK6PIqAZWYQBfay4VsVdeGGLAXjtHdVwjhN7LBC2S0rA5XEBp/G6RpWkv7gPpl1GUFuUgHsaopr2CQ7ZRxV7tzI+lMIQJNGP3IjoqyyyLoiwbRikZJsORgzFl3LQqxeL0a63Qu2VHDh3QadJPRxSipIj7tKBZihjMorbSEzonogQaOAcVaO/PMhhL3szcv9N/7V/IRpUwgakTCcPMAq8Zy1nNwcBrYogGE6yQsFxJpNOJPyBRyPXRJB870Y38MlaAJNLguLcKlzvRnFSVgoqYdnn6FFDz3MneNKINZ//Q0HN8BqByqc9J/RD3hIjbo1yaoxzUBRMVB9Tb5UC05sAYtyqpWEn4LybDNpjuFR8ehmcI+dLMUbMN0aEji0EF1EM+dkbzGne0c81Xr/tCcul9qdlcmktScLD1sfiEhciWDTwmFQX1auEqx2umuhLWCx/gf17pvLruii6e/bRWVifyi3a+7DVn9vAyrn2rIUJ3jcb7oSR3/7xn6DaHOXAv+9yAWqAtJ1+38fIhZjzHKDg472Cxf4asPZ0zIWx++ka6Da7jwJ1BUJzUujv26BpUUlIaC61z6IrwxlIkGs4tj4gti9O4nySjwWA0TLOhbYHR34Z54IbZ0lyko2GcQFn0BwVNySiNKGyk2QfLQrrqxq0YrSg5c1Fr58IaNTcnaRj44hfZpPl4AwratBeUmTtGZjVRTD9cvWMCYSdhcAZT89PU+YUDtaGsPapoE1bduMvPmLFcOldtMuOBwRmqrO7Kwt5q7SNQP8q4v2PCMx0TNkbxJ2e/Q2N/XiPOPvPHkv40ttsndNgJaf/TzIZJ4U8ZcPBpYOfgXffQwLu0QqcpdmvrAQq2cmh1dYkevqW7G2H0Hxvh/y6y21rii/HJ+Yv7rjgDQ6yzu7PFcuqHiXvI53enl2ul70nypiTlDVDn1VsDM2+zjTVr38nvG5kwmNvdNgUj27JPzl1FcL/10owhVJX7kCUbo2tSQk6EH9JqD8bRsfSVhALtgvUDGO5bXpcg+PsOIeRbYUMUAAA=&quot;"/>
    <we:property name="creatorSessionId" value="&quot;94e2801b-5447-4cf3-b502-ee603af877de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+1YS28aMRD+K8hnFC2P5ZEbIfRCHiuo0kOFKu/usHFi7K3tJaGI/96xvaSUEBKpIkRqOK1nxp5vPo9nRixJynTO6eKKzoCckjMp72dU3VdqpEpEKbu+Hl72RsMfV73LAYplbpgUmpwuiaEqA3PDdEG5PQGF3ydVQjmPaGZXU8o1VEkOSktBOfsF3hhVRhWwqhJ4zLlU1B45NtSAPXaO5rhG37WTBnqkiWFzGENivDRuh2Gt3gTaTIIgjJNWvVNHM+0NHLKdJvZo574vhaFMoBsrC9JukrTbQdBud4KQdhqdroMxZdyUJvFi8JgrjG65ZiVtpdNGM+ymEDTiejON03aIGMwit9peOqcigZS4ABVoH8+S9CUvZu5r8Jd8LAuVwAimTiUMMws8pi9nOQcD59RQDYaskLBISaTTqa+RKOS6Mor6TnUrH/oKkMSUnNZW1eWraHpZpiCjplwO3gNqFDndl0KU19k8NvQI8x9UJPUlzbdxj6i4r0TSVCJQYyYyDmj3WgDBRgB9FGVSsYTyf0yGfTDd8z0+DM8Q8qWZo2YfomPfLF4qoB3y8eptTlCiXWi+ev0pJF99LDmbS/OVxhxsfYzvsBDZsoHbpEpBnS1c5Thnal3CatUt/B8rnVeTddHFvXcbZXUkH7SL5aA5c4CXMfGthgq9bjQ+DiW5+/KRYdgc5sC97mcBaoG+nH7Tx8k2ZtzHUnBwhrA4PEPWn46YEDY/fSPdB9dx4PYgKE5zvd727Bg0UlIaC20d0A3lhaVIFJxbHhFbux7Wm41Gt9XqdsJ2x7bA4LNhHrlhljTHYbdTb0ASN1txGtJuGKSwk2Z/WRbSzXrcqqMXJWfu1sqBMEfL3UlaJb74BTZpvt2CgjLtRcrMEyOznCqmt1dDJhB2o0ouYGreTJ1fOFA7ytqzijZi2a07/IIZy6UL1SYzbmhdoMnqqSwcrNY+A/VSxn2OCR90TNh5i2+c/Y6N/WONOIfMH0v6+/gun9BxJ6TDTzM7JoX/ZsCx6bSR4mQGKnN/CMjC6JwmEFHhm13uY2Dg7NyNpNaV+1Yv9B73n4jLWfvCmH1R+zdY4Ot2hb/fi5Jf2rQRAAA=&quot;"/>
    <we:property name="isFiltersActionButtonVisible" value="true"/>
    <we:property name="isVisualContainerHeaderHidden" value="false"/>
    <we:property name="pageDisplayName" value="&quot;Top players&quot;"/>
    <we:property name="pageName" value="&quot;b755124ea4c005bc6282&quot;"/>
    <we:property name="reportEmbeddedTime" value="&quot;2025-07-22T11:28:11.308Z&quot;"/>
    <we:property name="reportName" value="&quot;test3&quot;"/>
    <we:property name="reportState" value="&quot;CONNECTED&quot;"/>
    <we:property name="reportUrl" value="&quot;/groups/26a752bc-6e41-4440-aabd-4d1a233392ee/reports/8fa5ff53-6742-4515-9661-e4fe86bf426c/b755124ea4c005bc6282?bookmarkGuid=a1257a4f-cde7-45ca-a39c-2ad0c83af297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0dcdd192-d100-4ed8-b6fd-3426e7e5fde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0Zy27TQPBX0F64RMjrR2z3RsNDSKgUgsoB9TDeHaduN16zXhdClX9ndu00bZWiQgEFyT55Z2bn/bJ8xWTVNgpWR7BEdsAOtb5Ygrl4wtmE1T1MhtMkyvI05kEaZSLn07QgrG5speuWHVwxC2aB9qRqO1COEQE/szQPOE55gIngQhYS0kiy0wkDpY5h4WhKUC1OWIOm1TWo6jv2LAhlTYfrCcNvjdIGnKC5BYtO2CWR05kU488i0gOErS5xjsL2UJFhxkFClmZRGBUJiKkja3sCr+9OEsfai5/p2kJVkxgH22kGwctK2YGkWL381hiy+WrjshR4LksekxjBs4KLUDiX2VXjsB91c0SnnoNjcLIxKZywV0YvPashIm1XfOnQrOiCk4JtT3nF5hsEvb/fvPyMk3AsaltZomQzvWwUWnwBFlq0hProlQvWFKI5KvKWvzvTqlt6eXek684I/IDl9uBFrClqx0ZTTHsxqisYgQYVygqVZE7EOyPRHK68jBeV2UQvvGvl88XC4ALscLyNfKRyXikHe9XVg/xkvXbaUYTYAV87XO+WcD35DT9+OkODgxtrWW2MeHNH5fbPedorD4XC+29eJ9TaPad9lf2qU++1f7dWE3amv84MUglL55vJdaVkZSJKUSZRmoVZUGRpEgfbSnkuL6EWdOeuko9Pi4dasDtJ7jcoL/IsLsI4iUQog2waxsENg2Z0YaFNJUA9uAPsZ74deedT17arPu1OQHW+8xPvtxXZRSY6yxyY6J++rBcKavnUUZ/+/cy7rd/teHEvvK1Io2HkbLt/705WgJmdgXEO1sU5tSfX6emS/md963EJ6iLST0YiPb8x+4YMXD08B36x1k9924QSwziSPA4TmYKIEpim49gcx+a+tbFxbI5jc6/H5ryhb5H9GJrbaE2BZyEPE6TWDlkcZKkUe5V+1wX0k/Qbt4C/vgWIRMgkn/IwKGJR5CDy8eN53AL2ryuPW8C4Bez1FvAazRLq1bgHjHvA/7cH+FGw9Rtboln4Hqs72zYg8BjqvvKa/n6Fno6SBmqJcnj3tb6jOPxvhE1DpucHoNLBE9QYAAA=&quot;"/>
    <we:property name="creatorSessionId" value="&quot;d0287d60-945e-4596-9cda-dd0320415139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3U/bMBD/Vya/7KWakjRpUt6gwDQxPkYRe5jQdLEvJeDGmeMwuqr/+85OSgEBgjGmTgpP8fl8v/u+q5gzkVelhNkBTJFtsC2lLqegL9/5rMeKlnZ4uLe/ebz3/WBzf4fIqjS5Kiq2MWcG9ATNaV7VIK0EIn476zGQ8ggm9pSBrLDHStSVKkDmv7Bhpiuja1z0GF6XUmmwIscGDFqxV8ROZ8L2P/QJEbjJr3CM3DRUnmDig4AkTvpBP42ADyxb1TA4zR5ksaId/EgVBvKCYCwtHno+DnwPI+5zkQqI+8LSs1yaliWd7VyXmqybL70Sgz8UmR8SDPeT1OcBT0kHMyvt7YkqD+jUSLACTpcmBT22q9XUiWqdXtXpjxr1jB5YFKwazjkbLy/o+8vy4ylJ3IooTG6Ik43UtJRocBsMVGjo6sQp5y0oRGOU5C33dqRkPXV499BVrTkeY7Y6OIgFRe1IK4ppAyPrlBGpVSHLUQpmIQ61QL01cxjbuV5GL7hv5eZkonECpj3evXylck4pS9utixY/WiysdhQhtuEv7F3jlmDR+wM/fj1Hja0bC5Evjfh0T+Xq73naKQ+pxMdf3iTUwv6dNVX2Uqc+av/DWvXYufo50kglLKxvejeVkmQRz3gW9eMkSLw0iaPQW1XKpriCgtOb+0q+Pi2ea8HDSfK4QcN0mIRpEEZ9HggvGQShd8ugET2YKJ1zkM/uAOuZbwfO+dS1zaxJu1OQtevxJPtzTnaRidYySyb+9zvFREIh3lvus7fPvLv63Y2X78CrnDRqR86q+zfuZCno0Tlo62CVXlB7sp2eHql/1rdel6A2Is1kJNaLW7OvzcDZ83PghbV+5tomZBiEfeGHQSRi4P0IBnE3NruxuW5trBub3dhc67E5Lum3yHoMzVW0BuAngR9ESK0dktBLYsHXKv1uCuiJ9Ou2gDffAnjERTQc+IGXhjwdAh92P567LWD9unK3BXRbwFpvAR9RT6GYdXtAtwf8f3uAGwUrv7Ep6onrsao2VQkcj6BoKq9s3ufo+ChpoBAo2m9X6w8Uh/1fAXMYFLO8bd/P4G+V+w0jD7S65hgAAA==&quot;"/>
    <we:property name="isFiltersActionButtonVisible" value="true"/>
    <we:property name="isVisualContainerHeaderHidden" value="false"/>
    <we:property name="pageDisplayName" value="&quot;Players Nationality&quot;"/>
    <we:property name="pageName" value="&quot;c8e81ada878323b5ac63&quot;"/>
    <we:property name="reportEmbeddedTime" value="&quot;2025-07-22T11:15:26.800Z&quot;"/>
    <we:property name="reportName" value="&quot;test3&quot;"/>
    <we:property name="reportState" value="&quot;CONNECTED&quot;"/>
    <we:property name="reportUrl" value="&quot;/groups/26a752bc-6e41-4440-aabd-4d1a233392ee/reports/8fa5ff53-6742-4515-9661-e4fe86bf426c/c8e81ada878323b5ac63?bookmarkGuid=c350ab28-d09d-4952-afb7-80d0c04b280f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d6ced98-9497-49fa-82b6-29bee96d182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VXU/bMBT9K5NfeMmmJG1KyxuU7mVoqmCCSVMfbu3b1ODYke0AHep/37UTPsrK2FAn8Zb7Yd9zjo+dOyakqxWsvkKF7IAdGXNVgb36kLGE6TaXjgrsQd4rhiIrMoD+YpBS1dReGu3YwR3zYEv059I1oMJGlPwxSxgoNYUyRAtQDhNWo3VGg5I/sW2mkrcNrhOGt7UyFsKWZx48hm2vqZ1igpB96tFE4F5e4xly32bz3oD3CxzwbCREv5/mKAS1ubYhItvaEraO48dGe5CaxoRciiOxGGFvniJCPxWjYRF7F1L5rmW+mtzWltgR51UdxDkU16A5hrlEwaJrEd+xw7K0WILvwslGcWxUU23Jn5nGcjzFRSxpL/2KZoxNVSv0eAweHHq2Jr2m1pCasTw1HqkVVCx8bnSnTxbCpbkZWyRBiUq6Tt4T7gvyxkfdVGgl/xfoY0qVhhYR4+fodwow3onfkcwo46QuVWfiRz99awE6Dp4cM16C9eGizC/JkcE/63sP05DLJy79Hh31LhxD17bTdxVB/Q9BZ+uQL3Je8CEMxX6aDxGy3n46f/t12ynOw/Jt564kR7tx4ozcXcbHrER6Z8IiIlO3oyS6R8KbX+f3T19O52NNFZd1bzSnCS8ySVgLJg0nebFEi90xaiH9g1ZVDVa659EXqYloP2EnuPB/LWobRFwvyHgqy2Xc70T6VgMiCKoJi/LhMfWsW1MEzIKIbBGpeycmOj7JGG3xpw0TVhmBr/TuHaG/QdR7DxBeuKBxgdv9hWgVitRDZZtvTONdDRynoHGLLsQOtMDXVIk/4CdC/wL5eEc/+AcAAA==&quot;"/>
    <we:property name="creatorSessionId" value="&quot;7b6216d4-b480-4eb9-9a53-145b33992cac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81VTU8bMRD9K5UvXLbV5gsSbiGkF76iUEGlKqom9mRj8Nor2xtIo/z3jr0bKDQpLaISt/V47Hnv+c3signpCgXLc8iRHbIjY25zsLcfGixhuo5dXJyc9ccn38/7Z0MKm8JLox07XDEPNkN/JV0JKtxAwW+ThIFSI8jCagbKYcIKtM5oUPIHVsm05W2J64ThfaGMhXDlpQeP4doFpdOaajc+tagicC8XeIncV9Fma5+3O7jPGz0h2u20iUJQmqsSIrKtKeHqWH5gtAepqUyIpdgTsx62pikitFPR63Zi7kwqX6dMl8P7whI74rwsgip9sQDNMdQlChZdhXjF+llmMQNfL4dPNgdGlfmW+KUpLccxzuKW9tIvqcbA5IVCj8fgwaFna9JrZA2pGbdHxiOlgoobn0td69MIy7m5G1gkQYlKuk7eE+5r8sZHXeZoJf8X6AMKZYYOEePn6N8UYGyG35FMKOKkzlRt4kc/fakAOg6eHDOYg/WhUaY35Mjgn/XGw1Tk5heXfo2OeheOobat9V1GUP9D0Mk6xDtN3uFd6IqDtNlFaLQO0unr2+1Ncfaz1727khztkxdn5O4sDrMMac6EQ0SmqEpJdI+En35dbUZfk97Hmjweq4czpwo7mSSsApOGl7yeo8X6GbWQ/kGrvAAr3fPVidREtJ2wU5z5vxa1WkRcO2Qcy2we7zuVvtKACIIqw6Fm95hy1pUpAmZBRLaIVM+JoY4jGaMt/nRhwnIj8IXcvSP0d4h67wHCjgaNB9zbN0SlUKQedrb5xpTeFcBxBBq36ELsQAt8SZXwl61kIcfKqXpJmU1+De4nXLZ0FyAIAAA=&quot;"/>
    <we:property name="isFiltersActionButtonVisible" value="true"/>
    <we:property name="isVisualContainerHeaderHidden" value="false"/>
    <we:property name="pageDisplayName" value="&quot;Wage vs Potential&quot;"/>
    <we:property name="pageName" value="&quot;236c45e6c19dd4402edd&quot;"/>
    <we:property name="reportEmbeddedTime" value="&quot;2025-07-22T11:14:36.981Z&quot;"/>
    <we:property name="reportName" value="&quot;test3&quot;"/>
    <we:property name="reportState" value="&quot;CONNECTED&quot;"/>
    <we:property name="reportUrl" value="&quot;/groups/26a752bc-6e41-4440-aabd-4d1a233392ee/reports/8fa5ff53-6742-4515-9661-e4fe86bf426c/236c45e6c19dd4402edd?bookmarkGuid=4ce1f75d-4218-4887-adc7-73315ae5fbd1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da16ffc-16a9-476c-a7d0-378399b0b13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WTW/UPBD+KytfuCwoyW53E270AwkJ9S0sKgfEYeJMUlNvnNd2Cstq/ztjO2mXklUX0SIQvUTxePx4Pp6Z8ZoVwjQSVqewRPacHSp1uQR9OYrZmNVBls3yPOXTPE2jaRbn8UFxkNKuaqxQtWHP18yCrtCeC9OCdEAk/PBxzEDKM6jcqgRpcMwa1EbVIMVXDMq0ZXWLmzHDL41UGhzkwoJFB3tF6rQmE+JnE7oRuBVXuEBug3QCBxzLpIRpnPAoyrIoikjNBAVv2aCKg/bXH6nagqjpGifDOWICSTGNcTZPCoizdOrkpZC2U8lXJ18aTd6t++BwPp1l6QSL+SSawizicTYnG+yqcbtH5EmltOAgSRiAHM5571kyZi+1WnrELgWcNE9qK+zKAahlI9HiMVgwaGnrnUeONhTf9xeo0R8lRwoRorJmr/zXGYrGhEB4Fdkub+241UK1muNbLG8W3ogNJeVMK0qZN+RMGX/BqHNpRQpkwjnI1qebbngtyDty1PnnxHTqyTGWWBeon3j1HUoLq8Vlp/NxQ5/Ahy0j9zJ+Z9D2cGXMLtTnI40kKVx0x+s+hS+KK6g5SW/b9KKqNFbQR/3k4Qz2N3mI0Wm7RKKT13jZ1l0lxD864GJoRF3JrtJuSB8IxHLQRxegHaVU/olKxhGcDilN6Tpcec4cC90XGxH15A9233ExtAc6+GmrAVzneO8a+BUaOfaOGc/K2axI88mc5/N0ks6SJNndSAZbxQPSf8GVxtFbqCscIP6dvDFScGpi26xhlJTKd+wK61Dd5FcTrhRobnz//u/v64Lfx26P/pdGT9ODrcYWmFqQHwMxWqrCRxE9NYYBD8EI7gADkkHZV+gPcIbaKrcLn8yF17sD3E/pDto5PlhQ1x4/KC1DIcGsnOQYZWnMAfIsojpKHyfyvziR462J/E41p3vnzrT5/y0S4u35teg36P9N/3M/LOiL7R5yrClbWmMx6kNkGGl0FpUCZcHcjf/9tqG929Y7x3QUWhalL4zsPmaJy+2fXWpDafC+QC5xN9A1+bqe+rBFNGjk48P28WF7L0TybxenOfTuU601DXA8gxoHXiLEL6CZU/zU+2Oz+QZVY4ZWnRAAAA==&quot;"/>
    <we:property name="creatorSessionId" value="&quot;10655fb8-4b6e-4b9e-bda5-878942880e29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+1Y3U/bMBD/Vyq/7KWbkrS0KW98dNK0DRhF7GFC08W5BIMbZ7bD1lX87zs7CRRIRaXBtGm8VMn58ruv391ZXbJUmFLC4gDmyLbZrlKXc9CXvZD1WdHIDg/ff9w5fv/1YOfjlMSqtEIVhm0vmQWdoz0VpgLpEEj45azPQMojyN1bBtJgn5WojSpAip9YK9OR1RVe9xn+KKXS4CBnFiw62CtSp3eyHb4ZkEXgVlzhDLmtpQPY4phFGQzDiAfBZBIEAamZWsF71qnioL35PVVYEAWZcTIcI0YQpcMQR+MohXASD508E9I2Ksli+qPUFN2yzQrnw9EkHmA6HgRDGAU8nIzJB7so3ekeRZIrLThIEtZADue0jSzqs7dazT1ik3tOmtPCCrtwAGpeSrS4DxYMWjo68cjBNeX38zlq9J9SIKmos7Jk7/yvcxSNqRPhVWQ1v3fi3maq0hyPMbt98U5cU1GOtKKSeUeOlPEGek1IC1IgF05BVr7cZOGDoOgoUBefE9NXr/YxwyJF/cqrr1GaWS0uG52za/qp+bDi5EbOr03aBqH02bn6vqeRJKnLbn/ZlnAnvYKCk/S+Tzt5rjGHNuvT53PYW/IQvYNqjkQnr/G2KppOCB8G4HJoRJHLptNuSV8TiCWg985BO0qp5IJaxhGcPlKayrW78JzZF7ptNiLq9C8O33GxHg/04cXKALip8cY98Ds0cuztMz7JRqM0TgZjnozjQTyKomj9IOkcFc9I/xlXGnvHUOTYQfxHeWOk4DTEVlnDqCi5n9g5FnV3U1xlbVKguY397tO/NwXv5m6D+RcHr+OtlcFWMzWlODpyNFepzyJ6anQD7oIR3AHWSAZl26EP4AyNVW5nvpgzr/cIuN/SDbQLvLOhbiJ+VlrWjQSjbJBgMIlDDpBMAuqj+GUj/48bOVzZyCeqPNi4dqZKvlVIiPf316w9oOdP7cPTsKBttieosaZqaY1pr02RYaTReJQJlClzFg//2NJe7+ujazqoRxaVr17Zbc4iV9u/u9W6yuBjgUTieqAb8jUz9XmbqNPJl4vty8X2SYjk7y5Os+vepyprSuB4BAV23ESIX0A7J33k/uH+CmDeBhVUNJ21gX7j3C+J0owTxRAAAA==&quot;"/>
    <we:property name="isFiltersActionButtonVisible" value="true"/>
    <we:property name="isVisualContainerHeaderHidden" value="false"/>
    <we:property name="pageDisplayName" value="&quot;Aggression comparison&quot;"/>
    <we:property name="pageName" value="&quot;3a5cef2fa412c0099000&quot;"/>
    <we:property name="reportEmbeddedTime" value="&quot;2025-07-22T11:14:00.717Z&quot;"/>
    <we:property name="reportName" value="&quot;test3&quot;"/>
    <we:property name="reportState" value="&quot;CONNECTED&quot;"/>
    <we:property name="reportUrl" value="&quot;/groups/26a752bc-6e41-4440-aabd-4d1a233392ee/reports/8fa5ff53-6742-4515-9661-e4fe86bf426c/3a5cef2fa412c0099000?bookmarkGuid=c9791357-a516-4aa9-bce6-cd865f92b78a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f262ca79-9862-4291-9e7d-75f22572e12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VWTW/aQBD9K2gvuViVjT+A3AIhVdUqQqVKD1UOY3swGxavtV7TUMR/78wuNFGUqEhVpXCx2Nm3b97M2m/YiVK2jYLtLaxRXIqx1qs1mFUvEoGofSzPoQhL7EdJinGUZmmGSLu6sVLXrbjcCQumQnsn2w4UE1Hwx30gQKkZVLxagGoxEA2aVteg5C/0YNqypsN9IPCxUdoAU84tWGTaDcFpTRKiDzFlhMLKDc6xsD46GqbJIs/SNEkHwyQbjQZRQbDWA5yyVyFM7dJPdG1B1pSGY/kwCTGK8nyQ9IsQy2EYZxxfSGWPkO30sTFU3e7YnCwcpWWWx2E/HMRpnGRp3CcNdtvw7oQqqbSRBSgKeiLmuTtW1g/EjdFrx3i4Ai5hWltpt0yg141Ci9dgoUVLW98cc7in/n5fokF3lAoppe/KTnxyTxaKbesb4SCqW7/Y4dVcd6bAr7h4WjgRe7qUmdF0ZU7ITLcuQe9Q0pYAJOEOVOeumzJ8kVQdFcr1cZhOXXzUoHqfEYnmwp14Aze3Rq4OmPs9Pfwr8UznSfrf7NsJ1QRiqX9ODFKk5AYHu+MtXpUbqAuKvtR0VVUGKzg2fvr/BLtMjqJ3262R3iiHuOnqw8cQvfsCpGLgmakuClTobenMpI9BsYTzU616Bdmy0erv0tklWllX6jBOnpzdu6TIwUyWYNg3df5Ac4FdnA5pU6IZb50xXktznCjkxtN3/IGz4foZSAcfnk25Py52stH/i1GyP+8Z99RSQYorN7N1Z9sGCpxB7UdT48kkOhy9V1CXfHvutxuGr8wD939BuDQu22+4R+jrpwgAAA==&quot;"/>
    <we:property name="creatorSessionId" value="&quot;229a4235-0b35-4e03-be49-d89592f99bcb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9VWTW/aQBD9K2gvuViV+TAfuQEhVUVDUKjooYqqsT2YDYvXWq/TUMR/z8zaLlGUqEhVpXCx2Nm3b97M2m/Yi1jmmYLdDLYoLsVI680WzKbRFJ5Iq9jt7fRmeDf9ORveTCisMyt1movLvbBgErRLmRegmIGCP+49AUrNIeHVClSOnsjQ5DoFJX9jCaYtawo8eAKfMqUNMOXCgkWmfSQ4rSl381ObMkJk5SMuMLJldNAPOquwGwSdoNfvdAeDXjMiWF4CnLI3IUzt0o91akGmlIZjYb/jY7MZhr1OK/Ix7vvtLsdXUtkasps8ZYaq29dd6fqDIO6Gbb/l99pBu9MN2i3SYHcZ746pkkQbGYGiYEnEPMu6spYnro3eOsaq91zCJLXS7phAbzOFFq/AQo6Wtr45Zv9A/f2+RoPuKBUSy7Ire/HFPVko5nnZCAdRxfbVDq8WujAR3uHquHAiDnQpc6PpypyQuc5dgkZV0o4AJGEJqnDXTRm+SqqOCuX6OEynLj5rUI0pItFcuBPv4BbWyE2FuT/Qo3wlXug8Sf+7fTuhGk+s9a+xQYrE3GBvX9/iMH6ENKLoa03DJDGYQN34yf8T7DI5isas2CK9UQ5xXaTVx9D88AVIxcAzUx1FqLC0pTOTPgLFEs5PtWpEZMtGq79LZ5fIZZqoapwcnb10SRGCGa/BsG/q8IHmArs4HdImRjPaOWO8kqaeKOTGkw/8gbPhljOQDj68mHJ/XOxko/8Xo2R/PjDu2FJBihM3s3Vh8wwinENajqasJJPocPReQRrz7bnfbhi+MQ/4T4FwOeg6ZajwRHwl7hmxiJqbzwgAAA==&quot;"/>
    <we:property name="isFiltersActionButtonVisible" value="true"/>
    <we:property name="isVisualContainerHeaderHidden" value="false"/>
    <we:property name="pageDisplayName" value="&quot;Strikers vs GKs&quot;"/>
    <we:property name="pageName" value="&quot;9854fb6554578469971c&quot;"/>
    <we:property name="reportEmbeddedTime" value="&quot;2025-07-22T11:12:00.321Z&quot;"/>
    <we:property name="reportName" value="&quot;test3&quot;"/>
    <we:property name="reportState" value="&quot;CONNECTED&quot;"/>
    <we:property name="reportUrl" value="&quot;/groups/26a752bc-6e41-4440-aabd-4d1a233392ee/reports/8fa5ff53-6742-4515-9661-e4fe86bf426c/9854fb6554578469971c?bookmarkGuid=efe6f0dd-7b61-4704-a023-5d380322240e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8e83def2-6fd0-41ed-8a37-515b0dd3dcb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XTW/TTBD+K6/2wiVC/krs9NamRUIgKBTBAfUw3h27CxuvWa8LeSv/d2bXDkmjJCUQPiSqHrwzs/PxzDxj544J2dQKFi9gjuyEnWn9cQ7m438hG7Gql/FpnMd5IDifFONpDEmSjkmrayt11bCTO2bBlGjfyqYF5RyR8P31iIFSl1C6UwGqwRGr0TS6AiX/x96YVNa02I0YfqmVNuBcXlmw6NzekjmdKYXwcUwRgVt5i1fIbS/l4zQMJzzg0yDNwzwEESRk1vQGPrOtJs61Dz/TlQVZURgnyyaYZXGcRBgA/XPIcu7khVR2MMkXF19qQ9XdLcEZYxqmcYh5FkapSDGJucvBLmqnPRW3UHEUzBdosOnruWOnZWmwBDscL+4pZ1q18y3yK90ajq+x8KrKSrugGDM9rxVaPAcLDVrWEZqXRhPWXv2SUKRGePGTthqwC93xRn+eGSSwBTsJutGqpkzkIRUzHk8hxDRNwmn2V9V0qS2SKRxU1QRTMeGQQCCCKKBmRzGuqnqj6xd06nvtcnm7HL6IIhg9900fWNK0+acWzYIubFSzVNDzq+XDPk/cudhV9Yi98ckFHZHpChXNtb/7XVj2Bx9iA72ZanNGoiGFQqISzIV4aQSas4WPcS7NkmfRZpU/3+jdyfmk7nc16jqXHXWIOhx0TtnjErnuHgzkuxs0OOBYCbms4ulGzs3xoPbZQ65w981vE9W5v+tuk1tHpc+Q1SZVXNRGVqUalvNqT/boMa7ahtiB4gzM7AaMA1bnH2hO3HKk2/q3DdBPbz/Xk/59QtYf1t4YM4Kj1Gbx/e0/EPZrP8H5NJ4GeSZot2KQwATjbM/L5qHV+wu364Ez0ijJaYGuDwabI30euIcSK9cOX1LdB5TYrMq+/3ScvbmD7u4OGNlsnp7JSviIz7GwR9hn98F8Lcsb7/W5tD0SVCao1l3NJudL9vfjKaicLVBVLeEpOX0lGe8K/ZDsczlicy3wAdtHpwXJHn1LYQc9vPkBu/FHhq5nSMhDnkZFBJjwLBM8T/PpX8KQ9a3yT/IjORo/1qHcy47xQey4cFnu58b4AG6cYaEN/jFyrEDy1TvttvHRrW1q4HgJFW6BhgqESuBDwPjfaj00NLly+GzZc8H9glvrzVdB5lwLUw4AAA==&quot;"/>
    <we:property name="creatorSessionId" value="&quot;504feef2-2c21-4671-b8b1-cc6dcab4c65a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+VX227bMAz9lUEvfQkG27nY6VuadsDQ69phexiKgZYYV5tiebLcNSv876NkZ2mDJG227AKs6INFUSLPIQ/t3DMhy0LB7AymyPbZgdafp2A+vwhZh+Wt7fz8+HR0efzxbHR6RGZdWKnzku3fMwsmQ/tOlhUodwMZP1x3GCh1AZlbTUCV2GEFmlLnoOQ3bJxpy5oK6w7Du0JpA+7KKwsW3bW35E5rih2+7FJE4Fbe4hVy21h5Pw7DAQ/4MIjTMA1BBD1yKxsHn9lKF3e1Dz/WuQWZUxhnSwaYJN1uL8IA6J9DknJnn0hlW5d0dnRXGEJ3P2elj3EYd0NMkzCKRYy9Lnc52FnhdkfiFnKOgnmABssGzz0bZZnBDGy7PHq0Odaqmq6wX+nKcLzEid/KrbQzijHW00KhxUOwUKJlNbF5YTRx7bfPiUUqhDe/qvKWu9Atb/TXsUEiW7D9oO4sMCUiDQlMvz+EEOO4Fw6TfwrThbZIrrAVqgHGYsChB4EIooCKHXVxgeqtLs5o1dTa5fJu3nwRRTB66oveyqOs0i8VmhkdWEIz36DnN/OHTTdxd8U61B321icX1CSmK1TU1/7ss7hsFj7EEntjVaWMTG0KE4lKMBfi3Ag0BzMf41Cauc6iZZS/Xuj1yfmkHlc1qmuXHVWIKhzUbrPhJXLV3ZrI9zdosOUxF3KO4vVSzuXuqPbZQ6pw/ckfHVW7v+t6WVs7lU+b1bJUXNRS5plqh/NiTjbsMa6qktSB4gDM+AaMI1ann6hP3HCk0/qPNdAvTz9Xk+Z9Qt6fHrwxxkRHps3s+eXfkvZr38HpsDsM0kTQbMWgBwPsJhteNk+N3t84XbfskVJJTgP0YWOwKdLngXvIMHfl8JCKJqDEcgH78dNu5uYaubszYGS5vDqWufART3BidzDPHpN5KbMbf+uJtA0TBBNU5Y4mg8O5+pv2FARnBVV5RXxKTl9Jxl+Fvkk2XdlhUy3wCd+90YRsez9SWCMP777FbPyZpmsUEvKQx9EkAuzxJBE8jdPhP6KQh1Plv9RHb2f6eEjlRnX0t1LHkctyszb6W2jjACfa4F8Tx4Ikj97trmofXdmyAI4XkOMKaggg5AKfIsb9IGuYocaV7VfLM/zb5L4DXicD50sOAAA=&quot;"/>
    <we:property name="isFiltersActionButtonVisible" value="true"/>
    <we:property name="isVisualContainerHeaderHidden" value="false"/>
    <we:property name="pageDisplayName" value="&quot;Future players&quot;"/>
    <we:property name="pageName" value="&quot;c57116c0c907b1b1ad04&quot;"/>
    <we:property name="reportEmbeddedTime" value="&quot;2025-07-22T11:11:23.202Z&quot;"/>
    <we:property name="reportName" value="&quot;test3&quot;"/>
    <we:property name="reportState" value="&quot;CONNECTED&quot;"/>
    <we:property name="reportUrl" value="&quot;/groups/26a752bc-6e41-4440-aabd-4d1a233392ee/reports/8fa5ff53-6742-4515-9661-e4fe86bf426c/c57116c0c907b1b1ad04?bookmarkGuid=45844871-29a8-411f-bac3-243e606640c5&amp;bookmarkUsage=1&amp;ctid=af73baa8-f594-4eb2-a39d-93e96cad61fc&amp;fromEntryPoint=export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e97eee25-bc77-4de1-ab09-d18d41e0caa0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71UTW/aQBD9K2gvuZDKGPBHbuBA1SqpUKiSQ5XD2B6bbda71npNcRH/vbNrUNKKoF5aHyzvzPObrze7ZzlvagHdF6iQ3bC5Ui8V6JfBiA2Z7G0xjD0MwhDGUZZiFmRFmpFX1YYr2bCbPTOgSzSPvGlBWCIyfnseMhBiBaU9FSAaHLIadaMkCP4TezC5jG7xMGS4q4XSYCnXBgxa2i3B6UwpjD6MKSJkhm9xjZnprTgJwkmBhRfF6Tid5l4YI8GaHuAyOwux1C58oqQBLimMteX51M/GxRQAQ8/PwUv9kbUXXJgjJO0Wu1pTdftTc7xREBaT2PMjL4vjURSNs5ByMF1tvQlVUirNMxBk7Iksz+OpMn/IllpVjvE4AtvbhTTcdJZAVbVAg7dgoEFDrq+O2TtQf582qNH9SoXkvO/Knn1yb5soNk3fCAcRbfWHx57WqtUZPmDxenBJHGgoK61oZH0iok3JRlEfQbRuwkR6x6kgqs2WZM0EvFomgzkQi6BJX7lf3gE+IIjBPeSa54NkeRG6As2bwZpmZa4/oq7o4yL+HmS2wYYcg4QaeRF7R5rStVLiIupzu0Vp2uYiyJXeoZaD+1bybOPAzwd69Qp/0/a/Gse7Mjg/nCHbqB+JRhJdbiUy3J90OMu31BGy/tM0nmjZr2VbIQn+TDq2CQ2XpTgu/+se9ppmqdqthDJdkMRROIsXQeTPJrNoGvuhP18ukjgIZstx6NvLJ/1OW253kkiVzlHPOyfzW65P9wPt1u9FzcpSYwmnPVn8x04sW3nMauTkYJ+3VTCClu5mUq1pashwBbLf7bqn5dhfaLsaZG4b6r7dbXJGiu7CZS6MC/YL4W6peugFAAA=&quot;"/>
    <we:property name="creatorSessionId" value="&quot;af61f7ad-5453-4e68-8b46-73e16fe5ace9&quot;"/>
    <we:property name="creatorTenantId" value="&quot;af73baa8-f594-4eb2-a39d-93e96cad61fc&quot;"/>
    <we:property name="creatorUserId" value="&quot;1003200271FFDFC8&quot;"/>
    <we:property name="datasetId" value="&quot;2524659a-b3a7-4d98-a033-ff49b60879a2&quot;"/>
    <we:property name="embedUrl" value="&quot;/reportEmbed?reportId=8fa5ff53-6742-4515-9661-e4fe86bf426c&amp;config=eyJjbHVzdGVyVXJsIjoiaHR0cHM6Ly9XQUJJLU5PUlRILUVVUk9QRS1ILVBSSU1BUlktcmVkaXJlY3QuYW5hbHlzaXMud2luZG93cy5uZXQiLCJlbWJlZEZlYXR1cmVzIjp7InVzYWdlTWV0cmljc1ZOZXh0Ijp0cnVlfX0%3D&amp;disableSensitivityBanner=true&amp;storytellingChangeViewModeShortcutKeys=true&quot;"/>
    <we:property name="initialStateBookmark" value="&quot;H4sIAAAAAAAAA71UTW/aQBD9K2gvvTiVMR+2czMOVG1CgkKVHKqoGtuD2WbZtdZrCkX8986uQUkrgnJpfbC8s89vZt587FjB60rA9hZWyC7ZSKnnFejnTpd5TB5sd3fX0+T++vttMh2TWVWGK1mzyx0zoEs0D7xuQFgGMn578hgIMYPSnhYgavRYhbpWEgT/hS2YroxucO8x3FRCabCUcwMGLe2a4HQm392PPfIIueFrnGNuWiv2h2F/gQs/irNeNij8MEaC1S3ARXYSYqmd+1RJA1ySG2srikGQ9xYDAAz9oAA/C7rWvuDCHCDZdrypNGW3O6rid4fhoh/7QeTncdyNol4eUgxmW9nblDIpleY5CDK2RJbn4ZhZ4LGJVivHeNA+J+RYGm62lkCtKoEGr8BAjYauvjpmf0/6Pi5Ro/uVEil4q8qOfXZvGyjWdSuEg4hm9deNPc1Vo3O8x8XLwQWxp6LMtKKStYGIJiMbeX0A0bgKE+kNp4QoN5uSNRPwwyTtjIBYBFX6g/vlDeA9guhModC86KSTs9AZaF535lQrc/EJ9Yo+zuKnIPMl1nTRSUnIs9gb6ildKSXOor40a5Smqc+CXOpb1LIzbSTPlw78tKdX2+GvZH9XOd5sg9PF8dhS/Uw1UtMVtkW83bEPk2JNipD1n4bxSMN+IZsVUsOfCMeKUHNZisPwv8xh29MsU5uZUGY7TOMoTOLxMAqSfhIN4iAMRpNxGg+HyaQXBnb5ZD9oyu1MEqnSBerR1rX5FdfH/UCz9WdSSVlqLOE4J+P/qMSkkYeouq4d7PM6C0bQ0m0m1Zi6ghxnINvZrlpaju1C21QgCyuo+3bb5EQr2q3KnA9SmGcC34k/xPYbQCZEaxAGAAA=&quot;"/>
    <we:property name="isFiltersActionButtonVisible" value="true"/>
    <we:property name="isVisualContainerHeaderHidden" value="false"/>
    <we:property name="pageDisplayName" value="&quot;Club vs Pay&quot;"/>
    <we:property name="reportEmbeddedTime" value="&quot;2025-07-22T11:11:02.543Z&quot;"/>
    <we:property name="reportName" value="&quot;test3&quot;"/>
    <we:property name="reportState" value="&quot;CONNECTED&quot;"/>
    <we:property name="reportUrl" value="&quot;/links/sA-Lkx1pk-?ctid=af73baa8-f594-4eb2-a39d-93e96cad61fc&amp;pbi_source=linkShare&amp;fromEntryPoint=share&quot;"/>
    <we:property name="sensitivityLabel" value="&quot;Non-Business&quot;"/>
    <we:property name="sensitivityLabelTooltip" value="&quot;Non ASML related documents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a2fad9-126f-43f1-a0a4-9c907561022c}" enabled="1" method="Privileged" siteId="{af73baa8-f594-4eb2-a39d-93e96cad61f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23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Player Stats</vt:lpstr>
      <vt:lpstr>Offensive Player Wages</vt:lpstr>
      <vt:lpstr>Top Players</vt:lpstr>
      <vt:lpstr>Players Nationality</vt:lpstr>
      <vt:lpstr>Wage vs Potential</vt:lpstr>
      <vt:lpstr>Aggression Comparison</vt:lpstr>
      <vt:lpstr>Strikers vs Goal Keepers</vt:lpstr>
      <vt:lpstr>Future Players</vt:lpstr>
      <vt:lpstr>Club vs Pay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Naz Altekin</cp:lastModifiedBy>
  <cp:revision>3</cp:revision>
  <dcterms:created xsi:type="dcterms:W3CDTF">2018-06-07T21:39:02Z</dcterms:created>
  <dcterms:modified xsi:type="dcterms:W3CDTF">2025-07-22T11:30:56Z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