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A84AD-E7DB-4046-B6AB-5055CB024EE7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5ECBC-787C-4B33-BD3C-6442BC218F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96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5ECBC-787C-4B33-BD3C-6442BC218FF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5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5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11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85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35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6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12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7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9602-70A9-4453-8269-97D078F6E235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9F92-4E3F-45EA-A967-B4E255F904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4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1787" y="164003"/>
            <a:ext cx="10261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Выполнить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2200" y="1277435"/>
            <a:ext cx="2701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Создать </a:t>
            </a:r>
            <a:r>
              <a:rPr lang="ru-RU" sz="1400" dirty="0" err="1" smtClean="0"/>
              <a:t>префаб</a:t>
            </a:r>
            <a:r>
              <a:rPr lang="ru-RU" sz="1400" dirty="0" smtClean="0"/>
              <a:t> прямоугольника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090" y="5436335"/>
            <a:ext cx="260939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err="1" smtClean="0"/>
              <a:t>Рандомайзер</a:t>
            </a:r>
            <a:r>
              <a:rPr lang="ru-RU" sz="1400" dirty="0" smtClean="0"/>
              <a:t> цвета прямоугольника при создании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6578" y="654290"/>
            <a:ext cx="159652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Создать 2</a:t>
            </a:r>
            <a:r>
              <a:rPr lang="en-US" sz="1400" dirty="0" smtClean="0"/>
              <a:t>D </a:t>
            </a:r>
            <a:r>
              <a:rPr lang="ru-RU" sz="1400" dirty="0" smtClean="0"/>
              <a:t>проект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6914" y="1302840"/>
            <a:ext cx="239661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Создать </a:t>
            </a:r>
            <a:r>
              <a:rPr lang="ru-RU" sz="1400" dirty="0" err="1" smtClean="0"/>
              <a:t>префаб</a:t>
            </a:r>
            <a:r>
              <a:rPr lang="ru-RU" sz="1400" dirty="0" smtClean="0"/>
              <a:t> линии-связи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565" y="3180326"/>
            <a:ext cx="3030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Появление прямоугольника по клику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8340" y="4182480"/>
            <a:ext cx="243387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dirty="0" smtClean="0"/>
              <a:t>Удаление по двойному клику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0659" y="5419902"/>
            <a:ext cx="448802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Проверка возможности существования прямоугольника</a:t>
            </a:r>
          </a:p>
        </p:txBody>
      </p:sp>
      <p:cxnSp>
        <p:nvCxnSpPr>
          <p:cNvPr id="16" name="Соединительная линия уступом 15"/>
          <p:cNvCxnSpPr>
            <a:stCxn id="10" idx="2"/>
            <a:endCxn id="6" idx="0"/>
          </p:cNvCxnSpPr>
          <p:nvPr/>
        </p:nvCxnSpPr>
        <p:spPr>
          <a:xfrm rot="5400000">
            <a:off x="643672" y="4462219"/>
            <a:ext cx="1948232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4" idx="2"/>
            <a:endCxn id="7" idx="0"/>
          </p:cNvCxnSpPr>
          <p:nvPr/>
        </p:nvCxnSpPr>
        <p:spPr>
          <a:xfrm rot="5400000">
            <a:off x="5023589" y="563034"/>
            <a:ext cx="182510" cy="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7" idx="2"/>
            <a:endCxn id="8" idx="0"/>
          </p:cNvCxnSpPr>
          <p:nvPr/>
        </p:nvCxnSpPr>
        <p:spPr>
          <a:xfrm rot="16200000" flipH="1">
            <a:off x="6974646" y="-897738"/>
            <a:ext cx="340773" cy="40603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7" idx="2"/>
            <a:endCxn id="5" idx="0"/>
          </p:cNvCxnSpPr>
          <p:nvPr/>
        </p:nvCxnSpPr>
        <p:spPr>
          <a:xfrm rot="5400000">
            <a:off x="3796199" y="-41208"/>
            <a:ext cx="315368" cy="23219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7079" y="2987392"/>
            <a:ext cx="279966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Перетаскивание прямоугольника</a:t>
            </a:r>
            <a:r>
              <a:rPr lang="en-US" sz="1400" dirty="0" smtClean="0"/>
              <a:t> </a:t>
            </a:r>
            <a:r>
              <a:rPr lang="ru-RU" sz="1400" dirty="0" smtClean="0"/>
              <a:t>с помощью мыши</a:t>
            </a:r>
          </a:p>
        </p:txBody>
      </p:sp>
      <p:cxnSp>
        <p:nvCxnSpPr>
          <p:cNvPr id="13" name="Соединительная линия уступом 12"/>
          <p:cNvCxnSpPr>
            <a:stCxn id="22" idx="2"/>
            <a:endCxn id="144" idx="1"/>
          </p:cNvCxnSpPr>
          <p:nvPr/>
        </p:nvCxnSpPr>
        <p:spPr>
          <a:xfrm rot="16200000" flipH="1">
            <a:off x="4589701" y="3817823"/>
            <a:ext cx="1402180" cy="7877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07565" y="3045736"/>
            <a:ext cx="398686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Создание линии-связи между прямоугольниками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30543" y="2523963"/>
            <a:ext cx="398153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dirty="0" smtClean="0"/>
              <a:t>Удаление линии-связи между прямоугольниками</a:t>
            </a:r>
          </a:p>
        </p:txBody>
      </p:sp>
      <p:cxnSp>
        <p:nvCxnSpPr>
          <p:cNvPr id="31" name="Соединительная линия уступом 30"/>
          <p:cNvCxnSpPr>
            <a:stCxn id="5" idx="2"/>
            <a:endCxn id="11" idx="0"/>
          </p:cNvCxnSpPr>
          <p:nvPr/>
        </p:nvCxnSpPr>
        <p:spPr>
          <a:xfrm rot="16200000" flipH="1">
            <a:off x="1745465" y="2632669"/>
            <a:ext cx="2597268" cy="502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5" idx="2"/>
            <a:endCxn id="10" idx="0"/>
          </p:cNvCxnSpPr>
          <p:nvPr/>
        </p:nvCxnSpPr>
        <p:spPr>
          <a:xfrm rot="5400000">
            <a:off x="1407799" y="1795202"/>
            <a:ext cx="1595114" cy="11751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5" idx="2"/>
            <a:endCxn id="22" idx="0"/>
          </p:cNvCxnSpPr>
          <p:nvPr/>
        </p:nvCxnSpPr>
        <p:spPr>
          <a:xfrm rot="16200000" flipH="1">
            <a:off x="3143828" y="1234307"/>
            <a:ext cx="1402180" cy="21039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8" idx="2"/>
            <a:endCxn id="27" idx="0"/>
          </p:cNvCxnSpPr>
          <p:nvPr/>
        </p:nvCxnSpPr>
        <p:spPr>
          <a:xfrm rot="16200000" flipH="1">
            <a:off x="8920550" y="1865289"/>
            <a:ext cx="1435119" cy="925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8" idx="2"/>
            <a:endCxn id="28" idx="0"/>
          </p:cNvCxnSpPr>
          <p:nvPr/>
        </p:nvCxnSpPr>
        <p:spPr>
          <a:xfrm rot="5400000">
            <a:off x="7741595" y="1090335"/>
            <a:ext cx="913346" cy="19539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ьная выноска 94"/>
          <p:cNvSpPr/>
          <p:nvPr/>
        </p:nvSpPr>
        <p:spPr>
          <a:xfrm>
            <a:off x="10442609" y="1079704"/>
            <a:ext cx="1538437" cy="1658255"/>
          </a:xfrm>
          <a:prstGeom prst="wedgeEllipseCallout">
            <a:avLst>
              <a:gd name="adj1" fmla="val -52825"/>
              <a:gd name="adj2" fmla="val -328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Сделать линию толстой, чтобы было легко попадать</a:t>
            </a:r>
          </a:p>
        </p:txBody>
      </p:sp>
      <p:sp>
        <p:nvSpPr>
          <p:cNvPr id="97" name="Овальная выноска 96"/>
          <p:cNvSpPr/>
          <p:nvPr/>
        </p:nvSpPr>
        <p:spPr>
          <a:xfrm>
            <a:off x="6372598" y="2904581"/>
            <a:ext cx="1556084" cy="1267030"/>
          </a:xfrm>
          <a:prstGeom prst="wedgeEllipseCallout">
            <a:avLst>
              <a:gd name="adj1" fmla="val -37279"/>
              <a:gd name="adj2" fmla="val -545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 двойному клику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698083" y="3877260"/>
            <a:ext cx="280582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Создание точек посреди граней, показываемых при наведении</a:t>
            </a:r>
          </a:p>
        </p:txBody>
      </p:sp>
      <p:cxnSp>
        <p:nvCxnSpPr>
          <p:cNvPr id="103" name="Соединительная линия уступом 102"/>
          <p:cNvCxnSpPr>
            <a:stCxn id="27" idx="2"/>
            <a:endCxn id="101" idx="0"/>
          </p:cNvCxnSpPr>
          <p:nvPr/>
        </p:nvCxnSpPr>
        <p:spPr>
          <a:xfrm rot="5400000">
            <a:off x="9839123" y="3615386"/>
            <a:ext cx="52374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684670" y="4758903"/>
            <a:ext cx="15639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onCollisionEnter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6" name="Соединительная линия уступом 145"/>
          <p:cNvCxnSpPr>
            <a:stCxn id="12" idx="2"/>
            <a:endCxn id="144" idx="3"/>
          </p:cNvCxnSpPr>
          <p:nvPr/>
        </p:nvCxnSpPr>
        <p:spPr>
          <a:xfrm rot="5400000" flipH="1" flipV="1">
            <a:off x="6059209" y="4538253"/>
            <a:ext cx="814887" cy="1563965"/>
          </a:xfrm>
          <a:prstGeom prst="bentConnector4">
            <a:avLst>
              <a:gd name="adj1" fmla="val -28053"/>
              <a:gd name="adj2" fmla="val 158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275853" y="4897700"/>
            <a:ext cx="193307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Physics2D.OverlapArea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5" name="Соединительная линия уступом 154"/>
          <p:cNvCxnSpPr>
            <a:stCxn id="12" idx="2"/>
            <a:endCxn id="151" idx="2"/>
          </p:cNvCxnSpPr>
          <p:nvPr/>
        </p:nvCxnSpPr>
        <p:spPr>
          <a:xfrm rot="5400000" flipH="1">
            <a:off x="4202430" y="4245438"/>
            <a:ext cx="522202" cy="2442281"/>
          </a:xfrm>
          <a:prstGeom prst="bentConnector3">
            <a:avLst>
              <a:gd name="adj1" fmla="val -437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ная линия уступом 187"/>
          <p:cNvCxnSpPr>
            <a:stCxn id="10" idx="2"/>
            <a:endCxn id="151" idx="1"/>
          </p:cNvCxnSpPr>
          <p:nvPr/>
        </p:nvCxnSpPr>
        <p:spPr>
          <a:xfrm rot="16200000" flipH="1">
            <a:off x="1165077" y="3940813"/>
            <a:ext cx="1563486" cy="6580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970620" y="4788632"/>
            <a:ext cx="280582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Активация соединяющей линии при нажатии на точку</a:t>
            </a:r>
          </a:p>
        </p:txBody>
      </p:sp>
      <p:cxnSp>
        <p:nvCxnSpPr>
          <p:cNvPr id="204" name="Соединительная линия уступом 203"/>
          <p:cNvCxnSpPr>
            <a:stCxn id="101" idx="2"/>
            <a:endCxn id="202" idx="0"/>
          </p:cNvCxnSpPr>
          <p:nvPr/>
        </p:nvCxnSpPr>
        <p:spPr>
          <a:xfrm rot="16200000" flipH="1">
            <a:off x="10043187" y="4458287"/>
            <a:ext cx="388152" cy="272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8958467" y="5697945"/>
            <a:ext cx="224842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По завершению движения проверка наличия рядом подобной точки</a:t>
            </a:r>
          </a:p>
        </p:txBody>
      </p:sp>
      <p:cxnSp>
        <p:nvCxnSpPr>
          <p:cNvPr id="208" name="Соединительная линия уступом 207"/>
          <p:cNvCxnSpPr>
            <a:stCxn id="202" idx="2"/>
            <a:endCxn id="206" idx="0"/>
          </p:cNvCxnSpPr>
          <p:nvPr/>
        </p:nvCxnSpPr>
        <p:spPr>
          <a:xfrm rot="5400000">
            <a:off x="10035059" y="5359471"/>
            <a:ext cx="386093" cy="2908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79</Words>
  <Application>Microsoft Office PowerPoint</Application>
  <PresentationFormat>Широкоэкранный</PresentationFormat>
  <Paragraphs>19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17</cp:revision>
  <dcterms:created xsi:type="dcterms:W3CDTF">2017-05-19T10:11:00Z</dcterms:created>
  <dcterms:modified xsi:type="dcterms:W3CDTF">2017-06-03T10:37:14Z</dcterms:modified>
</cp:coreProperties>
</file>