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7" r:id="rId3"/>
    <p:sldId id="299" r:id="rId4"/>
    <p:sldId id="269" r:id="rId5"/>
    <p:sldId id="298" r:id="rId6"/>
    <p:sldId id="301" r:id="rId7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3" autoAdjust="0"/>
    <p:restoredTop sz="90929"/>
  </p:normalViewPr>
  <p:slideViewPr>
    <p:cSldViewPr>
      <p:cViewPr varScale="1">
        <p:scale>
          <a:sx n="94" d="100"/>
          <a:sy n="94" d="100"/>
        </p:scale>
        <p:origin x="12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 smtClean="0"/>
              <a:t>Page </a:t>
            </a:r>
            <a:fld id="{7C339429-D227-4BBD-A1E1-02C6854306E8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 smtClean="0"/>
              <a:t>Page </a:t>
            </a:r>
            <a:fld id="{F10AA03F-F312-41ED-B0AF-4BB7833AFD59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 smtClean="0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What is the difference between DRAM and SRAM?</a:t>
            </a:r>
            <a:endParaRPr lang="en-US" altLang="en-US" sz="1000" dirty="0" smtClean="0"/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What is the problem with this design?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What is full decoding? And what is the problem with partial decoding?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Explain two kinds of ROM variations.</a:t>
            </a:r>
            <a:endParaRPr lang="fa-IR" altLang="en-US" sz="1200" dirty="0" smtClean="0"/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a-IR" altLang="en-US" sz="1200" dirty="0" smtClean="0"/>
          </a:p>
          <a:p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74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92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841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19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/>
              <a:t>University of Tehran </a:t>
            </a:r>
            <a:fld id="{DA2ED4A5-718A-42B3-BEBB-5960B3C8F01E}" type="slidenum">
              <a:rPr lang="en-US" altLang="en-US" sz="1200" smtClean="0"/>
              <a:pPr algn="r">
                <a:defRPr/>
              </a:pPr>
              <a:t>‹#›</a:t>
            </a:fld>
            <a:endParaRPr lang="en-US" altLang="en-US" sz="1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/>
              <a:t>Memory Interfacing</a:t>
            </a:r>
            <a:endParaRPr lang="fa-IR" altLang="en-US" smtClean="0">
              <a:cs typeface="Arial" panose="020B0604020202020204" pitchFamily="34" charset="0"/>
            </a:endParaRP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Class Work #3</a:t>
            </a: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Memory Interfacing - 8088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First Part – Closed-Book</a:t>
            </a:r>
          </a:p>
        </p:txBody>
      </p:sp>
      <p:sp>
        <p:nvSpPr>
          <p:cNvPr id="71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3276600" cy="495300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r>
              <a:rPr lang="en-US" altLang="en-US" sz="2000" dirty="0"/>
              <a:t>What is full decoding? And what is the problem with partial decoding</a:t>
            </a:r>
            <a:r>
              <a:rPr lang="en-US" altLang="en-US" sz="2000" dirty="0" smtClean="0"/>
              <a:t>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r>
              <a:rPr lang="en-US" altLang="en-US" sz="2000" dirty="0" smtClean="0"/>
              <a:t>What </a:t>
            </a:r>
            <a:r>
              <a:rPr lang="en-US" altLang="en-US" sz="2000" dirty="0" smtClean="0"/>
              <a:t>is the address range </a:t>
            </a:r>
            <a:r>
              <a:rPr lang="en-US" altLang="en-US" sz="2000" dirty="0" smtClean="0"/>
              <a:t>of the top memory in </a:t>
            </a:r>
            <a:r>
              <a:rPr lang="en-US" altLang="en-US" sz="2000" dirty="0" smtClean="0"/>
              <a:t>this design?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r>
              <a:rPr lang="en-US" altLang="en-US" sz="2000" dirty="0" smtClean="0"/>
              <a:t>What is the problem with </a:t>
            </a:r>
            <a:r>
              <a:rPr lang="en-US" altLang="en-US" sz="2000" dirty="0" smtClean="0"/>
              <a:t>this design?</a:t>
            </a:r>
            <a:endParaRPr lang="en-US" altLang="en-US" sz="2000" dirty="0" smtClean="0"/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endParaRPr lang="en-US" altLang="en-US" sz="2000" dirty="0" smtClean="0"/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endParaRPr lang="en-US" altLang="en-US" sz="2000" dirty="0" smtClean="0"/>
          </a:p>
          <a:p>
            <a:pPr marL="0" indent="0">
              <a:lnSpc>
                <a:spcPct val="130000"/>
              </a:lnSpc>
              <a:buFontTx/>
              <a:buNone/>
              <a:defRPr/>
            </a:pPr>
            <a:endParaRPr lang="en-US" altLang="en-US" sz="2000" dirty="0" smtClean="0"/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endParaRPr lang="en-US" alt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10" y="762000"/>
            <a:ext cx="4483418" cy="3148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931" y="3910964"/>
            <a:ext cx="4283869" cy="2951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Second Part – Open-Note</a:t>
            </a:r>
          </a:p>
        </p:txBody>
      </p:sp>
      <p:sp>
        <p:nvSpPr>
          <p:cNvPr id="1024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467600" cy="54864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en-US" sz="3600" dirty="0" smtClean="0"/>
              <a:t>There are </a:t>
            </a:r>
            <a:r>
              <a:rPr lang="en-US" altLang="en-US" sz="3600" dirty="0" smtClean="0"/>
              <a:t>two </a:t>
            </a:r>
            <a:r>
              <a:rPr lang="en-US" altLang="en-US" sz="3600" dirty="0" smtClean="0"/>
              <a:t>types of memory modules:</a:t>
            </a:r>
          </a:p>
          <a:p>
            <a:pPr marL="857250" lvl="1" indent="-457200">
              <a:lnSpc>
                <a:spcPct val="80000"/>
              </a:lnSpc>
            </a:pPr>
            <a:r>
              <a:rPr lang="en-US" altLang="en-US" sz="2800" dirty="0" smtClean="0"/>
              <a:t>512k </a:t>
            </a:r>
            <a:r>
              <a:rPr lang="en-US" altLang="en-US" sz="2800" dirty="0" smtClean="0"/>
              <a:t>x 4 bit SRAM for </a:t>
            </a:r>
            <a:r>
              <a:rPr lang="en-US" altLang="en-US" sz="2800" dirty="0" smtClean="0"/>
              <a:t>00000-7FFFF</a:t>
            </a:r>
            <a:endParaRPr lang="en-US" altLang="en-US" sz="2800" dirty="0" smtClean="0"/>
          </a:p>
          <a:p>
            <a:pPr marL="857250" lvl="1" indent="-457200">
              <a:lnSpc>
                <a:spcPct val="80000"/>
              </a:lnSpc>
            </a:pPr>
            <a:r>
              <a:rPr lang="en-US" altLang="en-US" sz="2800" smtClean="0"/>
              <a:t>512k </a:t>
            </a:r>
            <a:r>
              <a:rPr lang="en-US" altLang="en-US" sz="2800" dirty="0" smtClean="0"/>
              <a:t>x 8 bit ROM for 80000-FFFFF</a:t>
            </a:r>
          </a:p>
          <a:p>
            <a:pPr marL="85725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800" dirty="0" smtClean="0"/>
              <a:t>How </a:t>
            </a:r>
            <a:r>
              <a:rPr lang="en-US" altLang="en-US" sz="2800" dirty="0" smtClean="0"/>
              <a:t>many modules are required from each type.</a:t>
            </a:r>
          </a:p>
          <a:p>
            <a:pPr marL="85725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800" dirty="0" smtClean="0"/>
              <a:t>Design the circuit.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</TotalTime>
  <Pages>78</Pages>
  <Words>136</Words>
  <Application>Microsoft Office PowerPoint</Application>
  <PresentationFormat>Letter Paper (8.5x11 in)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Microprocessor System Design</vt:lpstr>
      <vt:lpstr>Class Work #3</vt:lpstr>
      <vt:lpstr>First Part – Closed-Book</vt:lpstr>
      <vt:lpstr>Questions</vt:lpstr>
      <vt:lpstr>Second Part – Open-Note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Assembly</dc:title>
  <dc:creator>Omid Fatemi</dc:creator>
  <cp:lastModifiedBy>S. Omid Fatemi</cp:lastModifiedBy>
  <cp:revision>210</cp:revision>
  <cp:lastPrinted>1998-01-22T21:50:54Z</cp:lastPrinted>
  <dcterms:created xsi:type="dcterms:W3CDTF">1995-08-12T11:37:26Z</dcterms:created>
  <dcterms:modified xsi:type="dcterms:W3CDTF">2017-10-13T17:17:43Z</dcterms:modified>
</cp:coreProperties>
</file>