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7" r:id="rId2"/>
    <p:sldId id="338" r:id="rId3"/>
    <p:sldId id="339" r:id="rId4"/>
    <p:sldId id="342" r:id="rId5"/>
    <p:sldId id="343" r:id="rId6"/>
    <p:sldId id="341" r:id="rId7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8900" autoAdjust="0"/>
  </p:normalViewPr>
  <p:slideViewPr>
    <p:cSldViewPr>
      <p:cViewPr varScale="1">
        <p:scale>
          <a:sx n="81" d="100"/>
          <a:sy n="81" d="100"/>
        </p:scale>
        <p:origin x="141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6371E547-6843-4002-939A-091790A50FDC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700588" y="6738938"/>
            <a:ext cx="822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/>
              <a:t>Page </a:t>
            </a:r>
            <a:fld id="{89C89A8B-D9D8-44F3-A19B-AFCCE52D06B5}" type="slidenum">
              <a:rPr lang="en-US" altLang="en-US" sz="1300"/>
              <a:pPr algn="ctr">
                <a:lnSpc>
                  <a:spcPct val="90000"/>
                </a:lnSpc>
              </a:pPr>
              <a:t>‹#›</a:t>
            </a:fld>
            <a:endParaRPr lang="en-US" altLang="en-US" sz="1300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4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59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38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61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7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729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/>
              <a:t>University of Tehran </a:t>
            </a:r>
            <a:fld id="{6A2A0282-5608-4350-B432-47620535226C}" type="slidenum">
              <a:rPr lang="en-US" altLang="en-US" sz="1200"/>
              <a:pPr algn="r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Class Work #16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/>
            <a:r>
              <a:rPr lang="en-US" altLang="en-US" smtClean="0"/>
              <a:t>DRAM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Closed Book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What is used in</a:t>
            </a:r>
            <a:r>
              <a:rPr lang="en-US" sz="3200" dirty="0" smtClean="0"/>
              <a:t> </a:t>
            </a:r>
            <a:r>
              <a:rPr lang="en-US" sz="3200" dirty="0" smtClean="0"/>
              <a:t>a single DRAM cell.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Describe the method of writing to DRAM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What is refreshing in DRAM?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What is the use of wait state and what is ready signal?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19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Open-Note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5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904875"/>
          </a:xfrm>
        </p:spPr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42988" y="981075"/>
            <a:ext cx="7162800" cy="5259388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sz="2000" dirty="0" smtClean="0">
                <a:cs typeface="B Nazanin" panose="00000400000000000000" pitchFamily="2" charset="-78"/>
              </a:rPr>
              <a:t>Use 256kbit DRAMs (64k x 4 bit) for address range of 80000 – 9FFFF in an 8088 processor.</a:t>
            </a:r>
          </a:p>
          <a:p>
            <a:pPr marL="800100" lvl="1" indent="-342900">
              <a:buFontTx/>
              <a:buAutoNum type="alphaLcParenR"/>
            </a:pPr>
            <a:r>
              <a:rPr lang="en-US" altLang="en-US" sz="1800" dirty="0" smtClean="0">
                <a:cs typeface="B Nazanin" panose="00000400000000000000" pitchFamily="2" charset="-78"/>
              </a:rPr>
              <a:t>For the first stage, generate the RAS signal and </a:t>
            </a:r>
            <a:r>
              <a:rPr lang="en-US" altLang="en-US" sz="1800" dirty="0" err="1" smtClean="0">
                <a:cs typeface="B Nazanin" panose="00000400000000000000" pitchFamily="2" charset="-78"/>
              </a:rPr>
              <a:t>address_select</a:t>
            </a:r>
            <a:r>
              <a:rPr lang="en-US" altLang="en-US" sz="1800" dirty="0" smtClean="0">
                <a:cs typeface="B Nazanin" panose="00000400000000000000" pitchFamily="2" charset="-78"/>
              </a:rPr>
              <a:t> (RAS is generated using MEMR or MEMW and </a:t>
            </a:r>
            <a:r>
              <a:rPr lang="en-US" altLang="en-US" sz="1800" dirty="0" err="1" smtClean="0">
                <a:cs typeface="B Nazanin" panose="00000400000000000000" pitchFamily="2" charset="-78"/>
              </a:rPr>
              <a:t>address_select</a:t>
            </a:r>
            <a:r>
              <a:rPr lang="en-US" altLang="en-US" sz="1800" dirty="0" smtClean="0">
                <a:cs typeface="B Nazanin" panose="00000400000000000000" pitchFamily="2" charset="-78"/>
              </a:rPr>
              <a:t> has 75ns delay compared to RAS)</a:t>
            </a:r>
          </a:p>
          <a:p>
            <a:pPr marL="800100" lvl="1" indent="-342900">
              <a:buFontTx/>
              <a:buAutoNum type="alphaLcParenR"/>
            </a:pPr>
            <a:r>
              <a:rPr lang="en-US" altLang="en-US" sz="1800" dirty="0" smtClean="0">
                <a:cs typeface="B Nazanin" panose="00000400000000000000" pitchFamily="2" charset="-78"/>
              </a:rPr>
              <a:t>The second stage: determine how many DRAM modules are required and connect A0-A15 of the processors to DRAMs. (hint: use 8 bit, 2 to 1 multiplexor). Also connect the </a:t>
            </a:r>
            <a:r>
              <a:rPr lang="en-US" altLang="en-US" sz="1800" dirty="0" err="1" smtClean="0">
                <a:cs typeface="B Nazanin" panose="00000400000000000000" pitchFamily="2" charset="-78"/>
              </a:rPr>
              <a:t>address_select</a:t>
            </a:r>
            <a:r>
              <a:rPr lang="en-US" altLang="en-US" sz="1800" dirty="0" smtClean="0">
                <a:cs typeface="B Nazanin" panose="00000400000000000000" pitchFamily="2" charset="-78"/>
              </a:rPr>
              <a:t>.</a:t>
            </a:r>
          </a:p>
          <a:p>
            <a:pPr marL="800100" lvl="1" indent="-342900">
              <a:buFontTx/>
              <a:buAutoNum type="alphaLcParenR"/>
            </a:pPr>
            <a:r>
              <a:rPr lang="en-US" altLang="en-US" sz="1800" dirty="0" smtClean="0">
                <a:cs typeface="B Nazanin" panose="00000400000000000000" pitchFamily="2" charset="-78"/>
              </a:rPr>
              <a:t>Generate /CAS signal (use 25ns and 125ns delayed RAS signal). Design RAS0 , RAS1 and CAS0 , CAS1 signal of the DRAM using previously generated RAS and CAS signal. (hint: use A16-A19).</a:t>
            </a:r>
          </a:p>
          <a:p>
            <a:pPr marL="800100" lvl="1" indent="-342900">
              <a:buFontTx/>
              <a:buAutoNum type="alphaLcParenR"/>
            </a:pPr>
            <a:r>
              <a:rPr lang="en-US" altLang="en-US" sz="1800" dirty="0" smtClean="0">
                <a:cs typeface="B Nazanin" panose="00000400000000000000" pitchFamily="2" charset="-78"/>
              </a:rPr>
              <a:t>Draw the timing diagram for the write cycle of MOV [1ECBH], AL (DS is 8000H). The diagram should include CLK, A0-A19, A0-A7 (DRAM), D0-D7</a:t>
            </a:r>
            <a:r>
              <a:rPr lang="en-US" altLang="en-US" sz="1800" smtClean="0">
                <a:cs typeface="B Nazanin" panose="00000400000000000000" pitchFamily="2" charset="-78"/>
              </a:rPr>
              <a:t>, /MEMW (/WE </a:t>
            </a:r>
            <a:r>
              <a:rPr lang="en-US" altLang="en-US" sz="1800" dirty="0" smtClean="0">
                <a:cs typeface="B Nazanin" panose="00000400000000000000" pitchFamily="2" charset="-78"/>
              </a:rPr>
              <a:t>of DRAM), </a:t>
            </a:r>
            <a:r>
              <a:rPr lang="en-US" altLang="en-US" sz="1800" dirty="0" err="1" smtClean="0">
                <a:cs typeface="B Nazanin" panose="00000400000000000000" pitchFamily="2" charset="-78"/>
              </a:rPr>
              <a:t>address_select</a:t>
            </a:r>
            <a:r>
              <a:rPr lang="en-US" altLang="en-US" sz="1800" dirty="0" smtClean="0">
                <a:cs typeface="B Nazanin" panose="00000400000000000000" pitchFamily="2" charset="-78"/>
              </a:rPr>
              <a:t>, RAS, /CAS, /RAS0, /CAS0, /RAS1, /CAS1. (clock frequency is 5 MHz)</a:t>
            </a:r>
          </a:p>
          <a:p>
            <a:pPr marL="457200" indent="-457200"/>
            <a:endParaRPr lang="en-US" altLang="en-US" sz="2000" dirty="0" smtClean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pattFill prst="narHorz">
            <a:fgClr>
              <a:schemeClr val="tx1"/>
            </a:fgClr>
            <a:bgClr>
              <a:schemeClr val="bg1"/>
            </a:bgClr>
          </a:patt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244</Words>
  <Application>Microsoft Office PowerPoint</Application>
  <PresentationFormat>Letter Paper (8.5x11 in)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 Nazanin</vt:lpstr>
      <vt:lpstr>Default Design</vt:lpstr>
      <vt:lpstr>Microprocessor System Design</vt:lpstr>
      <vt:lpstr>Class Work #16</vt:lpstr>
      <vt:lpstr>Closed Book</vt:lpstr>
      <vt:lpstr>Questions</vt:lpstr>
      <vt:lpstr>Open-Note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Design Processor Timing</dc:title>
  <dc:creator>S. Omid Fatemi</dc:creator>
  <cp:lastModifiedBy>S. Omid Fatemi</cp:lastModifiedBy>
  <cp:revision>128</cp:revision>
  <dcterms:modified xsi:type="dcterms:W3CDTF">2017-12-22T10:44:49Z</dcterms:modified>
</cp:coreProperties>
</file>