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1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IQ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0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IQ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IQ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IQ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IQ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873" y="2228441"/>
            <a:ext cx="7758243" cy="870614"/>
          </a:xfrm>
        </p:spPr>
        <p:txBody>
          <a:bodyPr/>
          <a:lstStyle/>
          <a:p>
            <a:r>
              <a:rPr lang="ar-IQ" dirty="0" smtClean="0"/>
              <a:t>مشکل اول: درست کار نکردن زنجیره‌ی تامین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ar-IQ" dirty="0" smtClean="0"/>
              <a:t>در بعضی شعبه‌ها بعد از ساعت ۲ یا ۳ بعد از ظهر دیگر بعضی از نوشیدنی‌ها فروخته نمی‌شد چون مواد اولیه لازم برای درست کردن آن‌ها تمام شده بود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زنجیره‌ی تامین استارباکس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ar-IQ" dirty="0" smtClean="0"/>
              <a:t>برنامه ریزی: برنامه ریزی برای میزان قهوه‌ی مورد نیاز، مواد اولیه لازم، درست کردن قهوه‌ی کشت شده و توزیع آن بین شعبه‌های مختلف </a:t>
            </a:r>
          </a:p>
          <a:p>
            <a:pPr algn="r"/>
            <a:r>
              <a:rPr lang="ar-IQ" dirty="0"/>
              <a:t> </a:t>
            </a:r>
            <a:r>
              <a:rPr lang="ar-IQ" dirty="0" smtClean="0"/>
              <a:t>تولید </a:t>
            </a:r>
            <a:r>
              <a:rPr lang="en-US" dirty="0" smtClean="0"/>
              <a:t>)source(</a:t>
            </a:r>
            <a:r>
              <a:rPr lang="ar-IQ" dirty="0" smtClean="0"/>
              <a:t>: آن‌ها با آموزش کشاورزان خود از کیفیت قهوه‌ی تولید شده اطمینان می‌یابند</a:t>
            </a:r>
          </a:p>
          <a:p>
            <a:pPr algn="r"/>
            <a:r>
              <a:rPr lang="ar-IQ" dirty="0" smtClean="0"/>
              <a:t>درست کردن: ۶ کارخانه در سراسر دنیا دارند  که به درست کردن قهوه مشغول است برای کم کردن هزینه‌ی توزیع این کارخانه‌ها در جاهای خاصی قرار دارند</a:t>
            </a:r>
          </a:p>
          <a:p>
            <a:pPr algn="r"/>
            <a:r>
              <a:rPr lang="ar-IQ" dirty="0" smtClean="0"/>
              <a:t>توزیع</a:t>
            </a:r>
          </a:p>
          <a:p>
            <a:pPr algn="r"/>
            <a:endParaRPr lang="ar-IQ" dirty="0" smtClean="0"/>
          </a:p>
        </p:txBody>
      </p:sp>
    </p:spTree>
    <p:extLst>
      <p:ext uri="{BB962C8B-B14F-4D97-AF65-F5344CB8AC3E}">
        <p14:creationId xmlns:p14="http://schemas.microsoft.com/office/powerpoint/2010/main" val="337489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113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مشکل اول: درست کار نکردن زنجیره‌ی تامین </vt:lpstr>
      <vt:lpstr>زنجیره‌ی تامین استارباکس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مشکل اول: درست کار نکردن زنجیره‌ی تامین </dc:title>
  <dc:creator>Apple</dc:creator>
  <cp:lastModifiedBy>Apple</cp:lastModifiedBy>
  <cp:revision>3</cp:revision>
  <dcterms:created xsi:type="dcterms:W3CDTF">2017-12-18T03:47:43Z</dcterms:created>
  <dcterms:modified xsi:type="dcterms:W3CDTF">2017-12-18T05:17:01Z</dcterms:modified>
</cp:coreProperties>
</file>