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7" r:id="rId2"/>
    <p:sldId id="338" r:id="rId3"/>
    <p:sldId id="339" r:id="rId4"/>
    <p:sldId id="343" r:id="rId5"/>
    <p:sldId id="342" r:id="rId6"/>
    <p:sldId id="341" r:id="rId7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8900" autoAdjust="0"/>
  </p:normalViewPr>
  <p:slideViewPr>
    <p:cSldViewPr>
      <p:cViewPr varScale="1">
        <p:scale>
          <a:sx n="81" d="100"/>
          <a:sy n="81" d="100"/>
        </p:scale>
        <p:origin x="141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A2755BD5-D468-4389-A4FE-35EE75A3287B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61B061AA-10E2-4F96-920C-8932D50038C1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3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6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8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2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41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5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99144E7C-3458-4A5B-80A0-1C7457C873B0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Class Work #</a:t>
            </a:r>
            <a:r>
              <a:rPr lang="en-US" altLang="en-US" dirty="0" smtClean="0"/>
              <a:t>1</a:t>
            </a:r>
            <a:r>
              <a:rPr lang="fa-IR" altLang="en-US" dirty="0"/>
              <a:t>1</a:t>
            </a:r>
            <a:endParaRPr lang="en-US" altLang="en-US" dirty="0" smtClean="0"/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/>
            <a:r>
              <a:rPr lang="en-US" altLang="en-US" smtClean="0"/>
              <a:t>AVR Timer - PWM</a:t>
            </a:r>
          </a:p>
          <a:p>
            <a:pPr marL="285750" indent="-285750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Closed Book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the following items and express the size of each: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OCR1A, OCR1B</a:t>
            </a:r>
            <a:endParaRPr lang="fa-IR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TCCR1A, TCCR1B</a:t>
            </a:r>
            <a:endParaRPr lang="fa-IR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TOV1, OCF1A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function of waveform generator? Explain in general not in detail</a:t>
            </a:r>
            <a:r>
              <a:rPr lang="fa-IR" dirty="0" smtClean="0"/>
              <a:t>.</a:t>
            </a:r>
            <a:endParaRPr lang="en-US" dirty="0" smtClean="0"/>
          </a:p>
          <a:p>
            <a:pPr marL="857250" lvl="1" indent="-457200">
              <a:buFont typeface="+mj-lt"/>
              <a:buAutoNum type="alphaL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5301208"/>
            <a:ext cx="4665141" cy="12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Open-Note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01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990600" y="981075"/>
            <a:ext cx="7162800" cy="547211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2800" dirty="0" smtClean="0"/>
              <a:t>There are three buttons connected to PA.0, PA.1 and PA.2. PA.0 increases the speed of the motor, PA1 decreases and PA.2 stops the motor. Use the output of Timer 0 for making PWM signal. The clock frequency of AVR is 32MHz.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Design the circuit. (use Darlington to drive the motor).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Program Timer 0 (Phase </a:t>
            </a:r>
            <a:r>
              <a:rPr lang="en-US" altLang="en-US" sz="2400" smtClean="0"/>
              <a:t>correct PWM, </a:t>
            </a:r>
            <a:r>
              <a:rPr lang="en-US" altLang="en-US" sz="2400" dirty="0" err="1" smtClean="0"/>
              <a:t>clk</a:t>
            </a:r>
            <a:r>
              <a:rPr lang="en-US" altLang="en-US" sz="2400" dirty="0" smtClean="0"/>
              <a:t> / 8) and initialize the PWM output as 0.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Draw the timing diagram of OC0, the value of TCNT0, TOV0, OCF. (OCR0=127) 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Write the program. (assume only one button is pressed at each time).</a:t>
            </a:r>
          </a:p>
          <a:p>
            <a:pPr marL="971550" lvl="1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en-US" sz="2400" dirty="0" smtClean="0"/>
              <a:t>With OCR0=32, calculate the average DC voltage to the motor and draw the timing diagram of OC0.</a:t>
            </a:r>
          </a:p>
          <a:p>
            <a:pPr marL="971550" lvl="1" indent="-514350">
              <a:lnSpc>
                <a:spcPct val="70000"/>
              </a:lnSpc>
              <a:buFontTx/>
              <a:buAutoNum type="arabicPeriod"/>
            </a:pPr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189</Words>
  <Application>Microsoft Office PowerPoint</Application>
  <PresentationFormat>Letter Paper (8.5x11 in)</PresentationFormat>
  <Paragraphs>20</Paragraphs>
  <Slides>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Microprocessor System Design</vt:lpstr>
      <vt:lpstr>Class Work #11</vt:lpstr>
      <vt:lpstr>Closed Book</vt:lpstr>
      <vt:lpstr>Questions</vt:lpstr>
      <vt:lpstr>Open-Note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Design Processor Timing</dc:title>
  <dc:creator>S. Omid Fatemi</dc:creator>
  <cp:lastModifiedBy>S. Omid Fatemi</cp:lastModifiedBy>
  <cp:revision>145</cp:revision>
  <dcterms:modified xsi:type="dcterms:W3CDTF">2017-12-17T18:15:24Z</dcterms:modified>
</cp:coreProperties>
</file>