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37" r:id="rId2"/>
    <p:sldId id="338" r:id="rId3"/>
    <p:sldId id="339" r:id="rId4"/>
    <p:sldId id="346" r:id="rId5"/>
    <p:sldId id="345" r:id="rId6"/>
    <p:sldId id="341" r:id="rId7"/>
    <p:sldId id="343" r:id="rId8"/>
    <p:sldId id="344" r:id="rId9"/>
  </p:sldIdLst>
  <p:sldSz cx="9144000" cy="6858000" type="letter"/>
  <p:notesSz cx="10223500" cy="7086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8900" autoAdjust="0"/>
  </p:normalViewPr>
  <p:slideViewPr>
    <p:cSldViewPr>
      <p:cViewPr>
        <p:scale>
          <a:sx n="79" d="100"/>
          <a:sy n="79" d="100"/>
        </p:scale>
        <p:origin x="-192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700588" y="6738938"/>
            <a:ext cx="822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446" tIns="48082" rIns="94446" bIns="48082">
            <a:spAutoFit/>
          </a:bodyPr>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300"/>
              <a:t>Page </a:t>
            </a:r>
            <a:fld id="{F1551EF5-B138-42F1-B278-40A47766E84F}" type="slidenum">
              <a:rPr lang="en-US" altLang="en-US" sz="1300"/>
              <a:pPr algn="ctr">
                <a:lnSpc>
                  <a:spcPct val="90000"/>
                </a:lnSpc>
              </a:pPr>
              <a:t>‹#›</a:t>
            </a:fld>
            <a:endParaRPr lang="en-US" altLang="en-US" sz="1300"/>
          </a:p>
        </p:txBody>
      </p:sp>
    </p:spTree>
    <p:extLst>
      <p:ext uri="{BB962C8B-B14F-4D97-AF65-F5344CB8AC3E}">
        <p14:creationId xmlns:p14="http://schemas.microsoft.com/office/powerpoint/2010/main" val="347976311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740" units="cm"/>
          <inkml:channel name="Y" type="integer" max="14520" units="cm"/>
          <inkml:channel name="F" type="integer" max="255" units="dev"/>
        </inkml:traceFormat>
        <inkml:channelProperties>
          <inkml:channelProperty channel="X" name="resolution" value="1333.67871" units="1/cm"/>
          <inkml:channelProperty channel="Y" name="resolution" value="1000" units="1/cm"/>
          <inkml:channelProperty channel="F" name="resolution" value="0" units="1/dev"/>
        </inkml:channelProperties>
      </inkml:inkSource>
      <inkml:timestamp xml:id="ts0" timeString="2015-05-04T05:05:12.597"/>
    </inkml:context>
    <inkml:brush xml:id="br0">
      <inkml:brushProperty name="width" value="0.05292" units="cm"/>
      <inkml:brushProperty name="height" value="0.05292" units="cm"/>
    </inkml:brush>
  </inkml:definitions>
  <inkml:trace contextRef="#ctx0" brushRef="#br0">4455 4499 156,'-36'58'50,"9"-9"-3,3-12-45,0-9-26,16-6-20,8-22-3,0 0-2,-3-29-1,13-16 10</inkml:trace>
  <inkml:trace contextRef="#ctx0" brushRef="#br0" timeOffset="4010.0777">2915 6284 68,'12'-10'20,"-12"10"0,-2-15-11,2 15-3,0 0 3,0 0 2,12-10 2,2 13 2,0-7 3,14 6 0,1-4-1,15 6-1,2-4-4,16 4-9,7-2-3,13 6 0,3 0 0,12-4 0,3 2 0,5-3 0,3 1 0,1-4 0,-6 0 0,3-4 0,-7 0 0,-3 0 0,-6-1 0,-7 0 0,-6 1 0,-9 0 0,-12 1 0,-9 1 0,-8 0 0,-10-3 0,-7 4 0,-9-6 0,-13 7 0,14-16 0,-14 6 0,-2-7 0,-6-3 0,3-5 0,-2-4 0,-5 0 0,4-5 0,-3-5 0,-2-6 0,6-2 0,-1-4 0,1-4 0,2-9 0,1-6 0,4-2 0,0-3 0,4 0 0,1-2 0,2 3 0,0 4 0,1 4 0,0 6 0,-3 3 0,6 7 0,-7 6 0,5 6 0,-2 5 0,-3 7 0,3 6 0,-3 4 0,-4 16 0,9-12 0,-9 12 0,16 0 0,-16 0 0,14 7 0,-14-7 0,22 13 0,-7-1 0,1-3 0,3 2 0,4-1 0,2 1 0,6-1 0,4 1 0,11-4 0,7-1 0,3-1 0,7-1 0,5 0 0,6-2 0,5-2 0,8 0 0,1 0 0,5-1 0,2 1 0,3-2 0,4-2 0,1 1 0,5-1 0,-1-1 0,-1-2 0,-4-1 0,1-1 0,0-1 0,-3-2 0,-7 1 0,-9 0 0,-4-1 0,-4-3 0,-10 7 0,-4-3 0,-13 3 0,-5-1 0,-11 3 0,-1 1 0,-10 0 0,-4 2 0,-5 2 0,-13 1 0,15-1 0,-15 1 0,0 0 0,0 0 0,0 0 0,5 11 0,-5-11 0,0 0 0,-6 14 0,6-14 0,-4 14 0,4-14 0,-2 17 0,0-4 0,2-1 0,0 5 0,0 1 0,0 5 0,0 3 0,0 5 0,2 2 0,-2 5 0,0 4 0,-2 7 0,2 3 0,-2 2 0,1 9 0,-4 5 0,3 4 0,-1 1 0,0 3 0,-2-3 0,-1 3 0,-1-1 0,2-11 0,-1-2 0,-4-4 0,6-6 0,-6-3 0,4-6 0,-3-2 0,2-7 0,4 1 0,-3-10 0,1-3 0,0-4 0,1-4 0,4-14 0,0 14 0,0-14 0,0 0 0,0 0 0,0 0 0,0 0 0,11-13 0,-11 13 0,17-12 0,-6 9 0,5-3 0,-1 4 0,8-2 0,2 1 0,8-1 0,0 3 0,7 0 0,3-2 0,5 2 0,4-3 0,3 1 0,1 2 0,6-1 0,1 1 0,5 0 0,4 1 0,2 0 0,3 0 0,4 0 0,-3 0 0,6 0 0,-2 0 0,1 0 0,-2 0 0,0 0 0,-3 0 0,-3 0 0,-3 1 0,-2-2 0,-3-1 0,-7 2 0,-4 0 0,-1 0 0,-8 0 0,0 0 0,-4 0 0,-3 2 0,-4 0 0,-4 0 0,-1-1 0,-3 0 0,-6 5 0,-1-6 0,-6 2 0,1 1 0,-3-2 0,0-1 0,-13 0 0,17 1 0,-17-1 0,12-2 0,-12 2 0,0 0 0,0 0 0,10-17 0,-10 17 0,2-17 0,-2 2 0,0-3 0,3-4 0,2-6 0,-4-6 0,2-3 0,1-6 0,0-6 0,1-4 0,-2-5 0,1-5 0,-3-5 0,2-2 0,1-3 0,0-1 0,-2 5 0,3-2 0,0 5 0,3-1 0,-6 7 0,4 2 0,1 2 0,-2 3 0,2 0 0,-2 3 0,2 1 0,-4 6 0,3 3 0,1 2 0,-4 6 0,2 3 0,-5 4 0,0 4 0,0 4 0,0 1 0,0 16 0,-5-17 0,5 17 0,0 0 0,0 0 0,0 0 0,0 0 0,0 0 0,0 0 0,0 0 0,18 20 0,-7-11 0,7 1 0,2 2 0,8 0 0,8-2 0,5 0 0,8-1 0,5-1 0,5-3 0,6-1 0,4-3 0,4 2 0,3-4 0,2-1 0,1 1 0,4 0 0,0-2 0,0 0 0,1 2 0,0 0 0,0-1 0,3 0 0,-3 0 0,2 1 0,-3-1 0,2 0 0,-2-2 0,-1 0 0,-5-1 0,-1 4 0,-1-2 0,-7-1 0,0 2 0,-2-1 0,-7 2 0,-3-2 0,-5 0 0,-7 2 0,-2-2 0,-6 5 0,-4-4 0,-4 2 0,-1-1 0,-8 1 0,1 0 0,-4-1 0,-3 0 0,-13 1 0,15-2 0,-15 2 0,0 0 0,0 0 0,-4 17 0,-3-5 0,-2 3 0,1 2 0,-4 4 0,1 6 0,0 2 0,-3 6 0,3 5 0,-3 6 0,-1 2 0,1 9 0,2 2 0,4 1 0,-4 4 0,8 3 0,0 3 0,0-2 0,4 0 0,1-4 0,2 1 0,1-6 0,0 1 0,4-11 0,-3-5 0,2-2 0,-3-8 0,-2-3 0,3-4 0,-4-5 0,-1-2 0,-1-2 0,-2 0 0,-1-4 0,0 0 0,2-2 0,-3 0 0,5-12 0,-8 20 0,8-20 0,-9 13 0,9-13 0,0 0 0,-7 13 0,7-13 0,0 0 0,0 0 0,0 0 0,7 14 0,-7-14 0,16 10 0,-4-8 0,0 5 0,7-2 0,5 2 0,7-2 0,1-1 0,12 0 0,3 0 0,6 1 0,6-4 0,7 0 0,8 1 0,2-1 0,11-1 0,4-1 0,7-1 0,9 0 0,0-1 0,6 2 0,6 0 0,-1 2 0,-1 0 0,4 4 0,-9 2 0,-4 6 0,-9-2 0,-10 6-22,-8 1-23,-26-3-2,-20-4-2,-35-11-1</inkml:trace>
  <inkml:trace contextRef="#ctx0" brushRef="#br0" timeOffset="10431.846">5117 8095 3,'0'0'5,"0"0"-3,0 0-1,-11 0-1,11 0 1,0 0-1,-12-3 0,12 3 1,0 0 0,-12-2-1,12 2 1,0 0-1,-13-3 0,13 3 0,0 0 1,0 0-1,-12 1 1,12-1 0,0 0 1,0 0 1,0 0-1,0 0 2,0 0 0,4-11 0,-4 11 0,0 0 2,0 0-1,0 0 2,-3-12-1,3 12 1,0 0 0,0 0 0,0 0 0,0 0 0,0 0 0,0 0-1,0 0 1,0 0 0,0 0 0,0 0 1,0 0 0,0 0 0,0 0 1,0 0 0,0 0 0,16-12 0,-16 12 0,15-1-1,-15 1 1,20-3-1,-8 3 0,2-4 0,6 3-1,2-2-3,1 2-4,8-2 0,2-1 0,2 2 0,5-2 0,3 0 0,3-1 0,2-1 0,3 0 0,2 0 0,2-1 0,4-1 0,4 0 0,5-1 0,2 2 0,2 1 0,2-2 0,5-1 0,0-1 0,4 2 0,1-1 0,-1 0 0,3 1 0,1-2 0,0 1 0,0 1 0,-1 2 0,5 1 0,-7 1 0,4 3 0,-4 0 0,4 2 0,-1 2 0,0-1 0,-4 3 0,0 1 0,2-1 0,-4 1 0,0 0 0,-2-2 0,-3 0 0,3-2 0,-5 2 0,2-4 0,-1 3 0,-3-5 0,1 1 0,-2 1 0,0 0 0,0 0 0,-3 0 0,2 0 0,-2 0 0,-5 1 0,1 3 0,2 0 0,-3 0 0,-4 0 0,0 0 0,0 1 0,-3-2 0,-1-2 0,-1 1 0,3-1 0,-6-1 0,0-1 0,1 1 0,-5-2 0,-4 1 0,2 0 0,-7 1 0,-5 0 0,0 0 0,0-2 0,-6 1 0,-3 2 0,0-2 0,-4 1 0,0 0 0,-4-1 0,-1 2 0,-15-1 0,18 1 0,-18-1 0,0 0 0,0 0 0,0 0 0,0 0 0,0 0 0,-18 4 0,18-4 0,-19-2 0,4-2 0,15 4-10,-24-7-2,24 7 0,-25-10-1,25 10-1,-15-12 3,15 12 3,-21-15 1,21 15 3,-15-17 1,15 17 2,-19-17 2,19 17 4,-17-18 2,6 9 1,11 9 0,-24-19 2,12 13 0,-4-2 1,16 8-1,-23-12 0,23 12-2,-23-9-1,23 9-7,-17-5 0,17 5 0,0 0 0,-16-5 0,16 5 0,0 0 0,0 0 0,-11-2 0,11 2 0,0 0 0,0 0 0,7 15 0,-7-15 0,20 13 0,-7-5 0,7 1 0,-2 0 0,5 0 0,2 2 0,-1-2 0,3 0 0,-3 0 0,0 0 0,-9-1 0,1 1 0,-16-9 0,16 21 0,-16-21 0,-7 27 0,-2-10 0,-9 2 0,-3 5 0,-7 1 0,-7 0 0,-1 2 0,-1 1 0,-2-3 0,0-4 0,4-4 0,-1-5 0,9 1 0,-5-10-13,10 3-16,-6-7-6,4 2-5,-5-1-3,-2 1 1,-9 2 3</inkml:trace>
  <inkml:trace contextRef="#ctx0" brushRef="#br0" timeOffset="11371.9332">5248 7902 68,'0'0'22,"0"0"-3,0 0-8,0 0-1,0 0 3,0 0 2,-12 4 2,12-4 1,0 0-1,0 14 0,0-14-1,-8 19-4,-4-7-12,4 6 0,-4 3 0,-7 3 0,2 2 0,-6 0 0,0 0 0,-2-2 0,3-3 0,-2-3 0,4-3 0,3-3 0,2-2 0,2-5 0,13-5 0,-13 7 0,13-7 0,0 0 0,0 0 0,0 0 0,18 1 0,-18-1 0,25-2 0,-10 2 0,1 1 0,-1 0 0,0 2 0,5 1 0,-3 1 0,-2 0 0,4 0 0,-2 1 0,-2-1 0,3 0 0,-4 0 0,0 1 0,-1-1 0,-13-5 0,16 14 0,-16-14 0,1 19-32,-9-6-12,-9 0-2,-10 1 1,-12-4-4</inkml:trace>
  <inkml:trace contextRef="#ctx0" brushRef="#br0" timeOffset="21834.78">4536 10913 41,'0'0'28,"0"0"-2,0 0-1,0 0 0,0 0 0,0 0-3,0 0-2,0 0-2,0 0-4,0 0-3,0 0-11,0 0 0,0 0 0,-8 13 0,8-13 0,0 0 0,21 4 0,-7-4 0,6 0 0,1-1 0,6 0 0,3-2 0,0 0 0,1-1 0,1 0 0,0 0 0,-5 3 0,-3-3 0,-1 3 0,-6 0 0,-3-1 0,-14 2 0,17 0 0,-17 0 0,0 0 0,0 0 0,0 0 0,0 0 0,0 0 0,0 0 0,-5-14 0,5 14 0,-4-16 0,4 16 0,-3-20 0,3 9 0,3-1 0,-2 0 0,-1-1 0,5-2 0,-5 2 0,3-2 0,-1-2 0,0-1 0,1 1 0,-2-1 0,2-2 0,-3 1 0,1-1 0,-2-1 0,1 0 0,0 3 0,-3-1 0,3 1 0,0 5 0,0-2 0,0 4 0,0 11 0,4-16 0,-4 16 0,0 0 0,15-13 0,-15 13 0,17-6 0,-4 4 0,-3-1 0,6 3 0,4-1 0,-1 1 0,0-1 0,1-1 0,0 4 0,0 0 0,-4 1 0,0-1 0,-5 2 0,2 3 0,-13-7 0,20 16 0,-20-16 0,11 21 0,-7-8 0,0-1 0,0-1 0,-4 3 0,0 3 0,0-4 0,-4 5 0,4-1 0,-1 1 0,-2 0 0,-1 1 0,0 1 0,4 0 0,-2-2 0,2-1 0,-2-1 0,-1 0 0,3-2 0,0-1 0,0-1 0,0-12 0,0 18 0,0-18 0,5 15 0,-5-15 0,0 0 0,2 14 0,-2-14 0,0 0 0,12 11 0,-12-11 0,12 5 0,-12-5 0,17-1 0,-17 1 0,20-2 0,-20 2 0,21-1 0,-8 0 0,-1-1 0,3 4 0,1-4 0,-4 5 0,4-3 0,-4 0 0,3 1 0,-3-1 0,1 2 0,1-2 0,-2 1 0,1-2 0,-1-1 0,-12 2 0,20-4 0,-20 4 0,18-4 0,-18 4 0,16-5 0,-16 5 0,0 0 0,0 0 0,13-10 0,-13 10 0,7-14 0,-7 14 0,4-19 0,1 7 0,-3-1 0,3-3 0,-1-1 0,0-1 0,1-2 0,-3 0 0,2-2 0,-3 1 0,2-3 0,-2 1 0,2 1 0,-3-1 0,0 4 0,0-1 0,-3 3 0,3 1 0,0 4 0,0 12 0,0-15 0,0 15 0,0 0 0,0-14 0,0 14 0,0 0 0,0 0 0,0 0 0,12-6 0,-12 6 0,15-5 0,-15 5 0,20-6 0,-7 4 0,-2-2 0,4 2 0,-2 1 0,1 0 0,1 0 0,-4-1 0,-11 2 0,19 2 0,-19-2 0,11 3 0,-11-3 0,0 0 0,13 16 0,-13-16 0,5 17 0,-5-17 0,2 21 0,3-8 0,-5 2 0,4-2 0,0 1 0,0-1 0,-1 2 0,-3 2 0,0-1 0,0-2 0,0 2 0,0 0 0,-3-3 0,3 2 0,3 4 0,-3-3 0,0 2 0,0-1 0,0 1 0,0 1 0,0-1 0,0-2 0,0 1 0,0-7 0,0 5 0,0-15 0,0 17 0,0-17 0,5 12 0,-5-12 0,0 0 0,0 0 0,0 0 0,0 0 0,0 0 0,11 8 0,-11-8 0,12-2 0,-12 2 0,16-2 0,-1-2 0,-2 0 0,2-1 0,0-1 0,5 2 0,2-1 0,-1 1 0,-1-1 0,0 1 0,5 1 0,-6-1 0,1 2 0,-1-1 0,-2 1 0,-3-1 0,-1 0 0,-13 3 0,20-4 0,-20 4 0,12-8 0,-12 8 0,0 0 0,8-11 0,-8 11 0,0-19 0,-3 6 0,3-3 0,-5-2 0,5-2 0,-4-2 0,0 0 0,2-3 0,0-3 0,2 1 0,0-2 0,0 1 0,2 1 0,4-2 0,-2 1 0,4 7 0,-4 3 0,-1 2 0,6 3 0,-9 13 0,11-17 0,-11 17 0,0 0 0,14-10 0,-14 10 0,0 0 0,22-2 0,-22 2 0,19 2 0,-7-2 0,3 1 0,2-1 0,1 0 0,3 0 0,-6-3 0,2 3 0,2 2 0,-5 0 0,-14-2 0,16 5 0,-16-5 0,10 12 0,-10-12 0,3 20 0,-3-7 0,0-1 0,2 1 0,-2 1 0,4 2 0,-4 1 0,4 0 0,-2 0 0,0 0 0,0 0 0,1 2 0,-2 1 0,-1-5 0,0 2 0,0 2 0,-1-2 0,1 0 0,-3 0 0,1-1 0,2-2 0,0-1 0,0 0 0,0-13 0,5 21 0,-5-21 0,7 13 0,-7-13 0,8 13 0,-8-13 0,8 12 0,-8-12 0,0 0 0,4 17 0,-4-17 0,0 0 0,7 15 0,-7-15 0,0 0 0,16 10 0,-16-10 0,21 2 0,-6-2 0,-3-2 0,3 1 0,1-2 0,-1-1 0,5 2 0,-2-2 0,0 0 0,-2 0 0,3 1 0,-4 1 0,-1 0 0,-3 1 0,-11 1 0,21-1 0,-21 1 0,19-4 0,-19 4 0,15-8 0,-15 8 0,17-13 0,-17 13 0,10-17 0,-9 6 0,3-3 0,1 1 0,-5-3 0,0-4 0,0-1 0,0-4 0,0 0 0,-3-2 0,1-1 0,-2 2 0,0 1 0,-2 2 0,0-1 0,-2 7 0,4 0 0,0 2 0,3 2 0,1 13 0,1-18 0,-1 18 0,0 0 0,14-16 0,-14 16 0,18-2 0,-18 2 0,21-3 0,-6 3 0,-1 0 0,5-1 0,2-1 0,2-2 0,-3 2 0,8-2 0,-3 0 0,-2 0 0,2 0 0,-3 1 0,-3 1 0,0 2 0,-5 0 0,-2 1 0,-12-1 0,18 9 0,-18-9 0,5 15 0,-2-2 0,-2 0 0,-2 5 0,-2 3 0,2 7 0,-4 2 0,0 3 0,-3 0 0,-1 2 0,2-1 0,1 2 0,2-6 0,-1-4 0,2-2 0,6-2 0,-3-2 0,2-3 0,3-3 0,-5-14 0,8 20 0,-8-20 0,10 13 0,-10-13 0,0 0 0,14 8 0,-14-8 0,11-2 0,-11 2 0,0 0 0,20-9 0,-20 9 0,20-8 0,-6 4 0,0 2 0,1-2 0,1 0 0,1 1 0,0 1 0,0-1 0,-1 0 0,-5 0 0,4 0 0,-15 3 0,22-5 0,-22 5 0,11-11 0,-11 11 0,8-14 0,-8 14 0,2-23 0,-4 9 0,2-6 0,-4-1 0,0 0 0,1-5 0,0-3 0,-2 0 0,3-1 0,2 0 0,0 4 0,0-2 0,2 2 0,-2 5 0,5 4 0,-5 1 0,1 3 0,-1 13 0,2-18 0,-2 18 0,0 0 0,3-11 0,-3 11 0,0 0 0,14-5 0,-14 5 0,21-1 0,-8 2 0,2-2 0,-1 1 0,3 2 0,2 0 0,-1 0 0,-2 0 0,3-2 0,0 1 0,-2 1 0,-2 0 0,-1 2 0,0-2 0,-14-2 0,15 8 0,-15-8 0,9 16 0,-9-16 0,-1 20 0,-2-7 0,-2-1 0,5 2 0,-5 2 0,3 2 0,-2 2 0,4-1 0,-1 6 0,-2 0 0,3 2 0,0 0 0,-2-1 0,2-1 0,0-2 0,-2-2 0,2-4 0,0-4 0,4 0 0,-4-13 0,4 17 0,-4-17 0,0 0 0,11 13 0,-11-13 0,12 4 0,-12-4 0,13 1 0,-13-1 0,22 0 0,-10-1 0,4 0 0,0-2 0,1 0 0,2 1 0,1-1 0,0-1 0,-5 2 0,1-1 0,3-2 0,-2 1 0,-6 0 0,-11 4 0,24-11 0,-24 11 0,11-10 0,-11 10 0,4-18 0,-4 18 0,-3-25 0,-1 9 0,0-4 0,0-1 0,-1-1 0,2-4 0,-4-2 0,1 1 0,1 2 0,0-2 0,1 2 0,0 3 0,2-1 0,-1 5 0,3 4 0,5 0 0,-5 2 0,0 12 0,4-19 0,-4 19 0,9-11 0,-9 11 0,0 0 0,0 0 0,15-12 0,-15 12 0,0 0 0,14-3 0,-14 3 0,12 0 0,-12 0 0,16 4 0,-16-4 0,24 4 0,-12 1 0,7-2 0,-2 2 0,5 0 0,-1-2 0,-1 2 0,0-1 0,-2 0 0,-2 1 0,-4 3 0,-12-8 0,13 16 0,-13-3 0,0 2 0,-5 0 0,-2 2 0,3 3 0,0 1 0,-1 1 0,3 2 0,2-3 0,0 4 0,0-1 0,2-2 0,3-3 0,3 1 0,-1-3 0,2 0 0,2-4 0,2-2 0,-1-2 0,-1 0 0,4-1 0,-3-3 0,1-1 0,2-2 0,-3-1 0,0 0 0,2-1 0,-1-1 0,0-2 0,-2 3 0,-11 0 0,19-6 0,-19 6 0,25-9 0,-25 9 0,20-14 0,-8 7 0,0-4 0,0-1 0,-1-5 0,0 0 0,2-5 0,-1-3 0,-5-1 0,-3-3 0,0-1 0,0 1 0,-4-1 0,0-2 0,0 5 0,0 0 0,-4 2 0,4 3 0,-4 4 0,0-1 0,4 4 0,0 15 0,-3-20 0,3 20 0,7-14 0,-7 14 0,10-6 0,-10 6 0,26 2 0,-7 0 0,1 1 0,-1 2 0,2 3 0,2-3 0,0 4 0,-2-1 0,-2 0 0,-3 1 0,-4 2 0,-12-11 0,16 22 0,-8-10 0,-6 0 0,0 6 0,-2 2 0,0-1 0,0 2 0,0 2 0,3 2 0,-3 0 0,0 2 0,1-2 0,3-3 0,4 2 0,-1-2 0,1-1 0,-1-2 0,3-4 0,1-3 0,-11-12 0,23 21 0,-11-14 0,1 1 0,-13-8 0,22 6 0,-22-6 0,20 2 0,-20-2 0,17-4 0,-17 4 0,16-10 0,-16 10 0,19-17 0,-19 17 0,15-22 0,-8 6 0,2 2 0,-3-2 0,-1-1 0,1 0 0,1-3 0,-7 1 0,4-2 0,-4 1 0,0 0 0,0-1 0,0-1 0,0 1 0,0 0 0,3 1 0,-3 1 0,0-1 0,2 2 0,1 1 0,-3 2 0,1 3 0,2-1 0,-3 13 0,5-18 0,-5 18 0,10-13 0,-10 13 0,20-11 0,-20 11 0,24-4 0,-11 2 0,-3 2 0,3 2 0,0 2 0,-13-4 0,18 17 0,-9-5 0,-5 4 0,0 2 0,1 3 0,-4 3 0,4-1 0,-2 2 0,1 3 0,0-1 0,0 2 0,1 1 0,-1-1 0,3-1 0,-3 1 0,1 0 0,-1-3 0,3-1 0,2-2 0,-2-3 0,0-3 0,2-1 0,4-6 0,1-3 0,-1-6 0,2-5 0,-3-4 0,2-3 0,1-6 0,-1-3 0,-6-2 0,4-3 0,-5-4 0,-2-1 0,2-2 0,-3-1 0,-4 2 0,4-2 0,-4 3 0,0 1 0,0 4 0,0 4 0,0 1 0,0 2 0,0 5 0,5 0 0,-5 13 0,2-20 0,-2 20 0,9-13 0,-9 13 0,13-9 0,-13 9 0,18-3 0,-18 3 0,24 4 0,-12-1 0,0 5 0,1-3 0,-2 5 0,-1 2 0,3 1 0,-4 0 0,-1 3 0,0 1 0,-1 4 0,1-1 0,-4 2 0,-1 1 0,3 1 0,1 3 0,1-2 0,-1 1 0,1-5 0,4 1 0,1-2 0,-5-2 0,4-3 0,-8-1 0,-4-14-14,0 16-27,0-16-2,-24-4-1,-5-13-3,-13-20 1</inkml:trace>
  <inkml:trace contextRef="#ctx0" brushRef="#br0" timeOffset="34176.6265">7228 7208 73,'0'0'23,"18"-4"1,-18 4-3,8 20-9,-8-4-3,-8 2 2,3 4 3,-12-2-1,2 0-1,-4-6-1,-1-4-1,-5-6-1,4 0-1,-6-9-3,6 1-5,-2-2 0,7 2 0,0-4 0,16 8 0,-18-8 0,18 8 0,0 0 0,0 20 0,6-2 0,6 6 0,0 8 0,3 5 0,2 6 0,0 2 0,1 0 0,2 2 0,-2-5 0,-5-8-12,6-1-13,-4-11-7,3-4-5,-3-11-1,5-6 0,0-10-1,4-5 6</inkml:trace>
  <inkml:trace contextRef="#ctx0" brushRef="#br0" timeOffset="34596.6375">7686 7238 87,'15'-17'25,"-15"17"2,0 0-6,-9 16-4,5 0-2,-8 1-1,0 5 0,-4-2 0,1-1-1,-5-3-5,5 0-8,-1-8 0,0-2 0,0-3 0,3-6 0,13 3 0,-15-5 0,15 5 0,0 0 0,0 0 0,0 0 0,-5 14 0,10 4 0,5 4 0,0 5 0,4 7 0,0 1 0,-1 5 0,2 4 0,-4-2 0,0-4 0,5 4-12,-12-7-14,8-1-9,-7-5-2,2-4-1,-4-8-1,1-1-1</inkml:trace>
  <inkml:trace contextRef="#ctx0" brushRef="#br0" timeOffset="48587.1049">9709 10958 122,'8'26'35,"4"3"-2,-5 0-16,1 10-11,4 3-3,2 3 1,-1-3-1,-1-4 1,0-8 0,4-9 1,3-20-1,10-21 1,7-19 0,14-21-3,18-20 0,18-24-1,22-18-5,16-20-18,28-11-11,12-15-3,19-14-1,12-15-1,10-24-3</inkml:trace>
  <inkml:trace contextRef="#ctx0" brushRef="#br0" timeOffset="51615.1798">19885 4487 155,'-52'14'35,"-27"36"-1,-43 30-26,-29 28-8,-37 22 0,-23 10-1,-20-2 1,-7-13-2,8-23 0,15-35 0,34-40-4,35-36-1,45-33-2,34-30-1,46-17 2,29-11 0,34 4 1,21 12 4,17 19 7,15 24 3,6 27 6,3 35 3,-3 23 2,3 34-2,-8 13-2,0 17-14,-9 4 0,-1 3 0,3-5 0,6-9 0,8-14 0,6-18 0,21-15-14,8-26-23,11-22-5,-2-25-1,-3-23-4,-12-20 0</inkml:trace>
  <inkml:trace contextRef="#ctx0" brushRef="#br0" timeOffset="59020.7473">4955 4583 15,'5'-17'5,"6"2"-1,-7-3 0,0 0-2,3-2 1,-2 1 0,-1-2 0,0 2 2,0 0 0,-4 1 0,5 1-1,-2 3-1,1-1-1,0 1-1,0 2 0,1 1-1,0-3 0,1 2 0,0-2 1,1 2 0,-7 12 1,13-14 2,-13 14 3,0 0 0,9 11 1,-14 16 1,5 12 1,-8 13 1,-4 18 0,-4 15-2,-4 18-3,-7 9 0,1 8-3,-7-3 0,-1-3-3,2-13-3,-5-16-3,7-17-4,2-26-3,4-20-3,2-20 0,4-19-1,7-17 2,2-14 1,7-8 4,2-4 4,0-1 5,2 4 5,3 3 4,2 9 1,1 11 2,1 10 2,2 11 1,6 9 1,5 11-1,5 3-1,9 11-3,1 3-2,10 4-1,4 4-5,1 1-7,4 3-10,2 0-10,-2-2-4,3 1-2,-5-7-1,10 3 6</inkml:trace>
  <inkml:trace contextRef="#ctx0" brushRef="#br0" timeOffset="59791.7709">10265 4815 88,'0'0'34,"0"0"-4,-12 20-16,-2 14-4,-7 10-1,-3 13-2,-8 11-2,-3 4-2,-1 2-3,-4-9-1,6-8-5,1-15-4,6-15-1,-1-15-2,8-16 1,2-14-1,6-7 1,-1-9 2,6 0 4,1-3 3,6 8 4,5 3 2,0 5 3,10 8 3,0 6 3,13 11 4,0 4 3,16 10-1,-5-1 0,8 11-2,-3-2-4,7 4-10,-6 6-16,-7 0-15,-1 4-10,-9 0-1,-7 2-1,-4 2-1,-10 3 13</inkml:trace>
  <inkml:trace contextRef="#ctx0" brushRef="#br0" timeOffset="60611.8599">5483 11574 54,'54'-2'29,"11"-2"0,11 0-12,19 5-4,16-2-1,19 2-2,12 2 0,15 1-1,14-4 4,19 2 0,3-4-2,20 0-1,4-4-1,8 1-1,3-5 0,7 1-8,-10 1 0,2-1 0,-6 0 0,-9 1 0,-6-5 0,-3 1 0,-15-1 0,-7-1 0,-6 0 0,-14 3 0,-10 2 0,-10 1 0,-16 8 0,-17-3-37,-17 4-6,-22 2-1,-28-6-3,-29-1-3</inkml:trace>
  <inkml:trace contextRef="#ctx0" brushRef="#br0" timeOffset="213832.6686">5011 4097 132,'-16'11'42,"12"5"0,4-16-16,-16 19-13,16-19-13,0 13 0,0-13 0,16 8 0,-4-6 0,8 0 0,6-4 0,11-1 0,7-4 0,7-1 0,11 1 0,9-6 0,8-1 0,9-3 0,11 2 0,7-2 0,3 1 0,2 1 0,8 2 0,0 1 0,6 3 0,-3 3 0,0 0 0,-5 2 0,2 2 0,-3 2 0,1-3 0,-3 2 0,-2 0 0,-8 1 0,4 0 0,-6 1 0,-4-1 0,-6 3 0,-2 0 0,-3 1 0,-1-1 0,-6 1 0,1 0 0,0-1 0,-5-1 0,-2 1 0,-4-2 0,1 2 0,-4-3 0,1 1 0,-5-1 0,4 1 0,-4-1 0,0 0 0,0 0 0,0-1 0,-3 0 0,3-1 0,-3-2 0,2 1 0,1-1 0,0-3 0,0 0 0,2 1 0,1-2 0,1 0 0,-7 2 0,2-2 0,-7 0 0,-3 4 0,-6 0 0,-3 0 0,-5 3 0,-7-1 0,-4 2 0,-7 0 0,-7 2 0,-13-2 0,14-2 0,-14 2 0,0 0 0,-14-5 0,1 3 0,1-4 0,-3 0 0,2-1 0,-3-2 0,5 0 0,0-3 0,2-1 0,-2-3 0,3 3 0,3-8 0,-2 0 0,3-3 0,-4 3 0,1 0 0,0 2 0,-2-1 0,0-1 0,2 5 0,-1 1 0,8 15 0,-16-21 0,11 9 0,5 12 0,-11-15 0,11 15 0,0 0 0,0 0 0,0 0 0,0 0 0,19 3 0,-19-3 0,24 7 0,-11-2 0,3-3 0,3 2 0,-4 2 0,2-5 0,2 3 0,-3 2 0,-5 2 0,1-1 0,-12-7 0,13 18 0,-13-18 0,4 24 0,-5-12 0,-2 1 0,-6 0 0,-2 4 0,-5 0 0,-4 1 0,-7 3 0,-5 2 0,-8-1 0,-3 2 0,-9-5 0,2-2 0,-2-2 0,4-5 0,-2-3 0,4-8 0,6 2 0,-5-14 0,9 9 0,-7-13-27,3 5-11,-7-9-2,4 6 0,-17-8 3,-2 2 7,-9-1 7,-10-1 9,-8-2 9,-10 4 5</inkml:trace>
  <inkml:trace contextRef="#ctx0" brushRef="#br0" timeOffset="214575.805">5244 3629 177,'9'29'41,"-14"-16"-4,10 12-37,-15-5 0,0 3 0,-5 5 0,-3 7 0,-2-3 0,-8 3 0,-4 2 0,-2 0 0,-3 1 0,6 1 0,-1-1 0,5-1 0,4 1 0,10-4 0,9-1 0,5-3 0,11-4 0,8-1 0,3 0 0,8 0 0,-2-3 0,3 0 0,2 1 0,-11-6 0,5 4-26,-8-5-21,4-1-2,-12-8 0,0-1-1,-12-6 17</inkml:trace>
  <inkml:trace contextRef="#ctx0" brushRef="#br0" timeOffset="216872.6538">4656 2059 89,'8'-16'46,"-8"16"4,16-13-19,-1 24-12,1 8-5,7 19-8,1 13-6,6 17 0,6 19 0,0 5 0,9 14-15,-7-5-3,5 10-2,-10-20 2,-3-2-2,-5-22 1,-5-12 6,-12-18 6,-5-13 3,-3-24 1,0 0 0,-20-2 1,9-6 0,11 8 0,-25-15 4,25 15 2,-10 4 0,10 7 1,3 4 1,4 3 2,2 1 0,7-1-1,-1-2-5,2-6-9,2-3-8,-3-3-9,-2-10-5,1-4-3,-5-11-1,0-5 19</inkml:trace>
</inkml:ink>
</file>

<file path=ppt/ink/ink2.xml><?xml version="1.0" encoding="utf-8"?>
<inkml:ink xmlns:inkml="http://www.w3.org/2003/InkML">
  <inkml:definitions>
    <inkml:context xml:id="ctx0">
      <inkml:inkSource xml:id="inkSrc0">
        <inkml:traceFormat>
          <inkml:channel name="X" type="integer" max="25740" units="cm"/>
          <inkml:channel name="Y" type="integer" max="14520" units="cm"/>
          <inkml:channel name="F" type="integer" max="255" units="dev"/>
        </inkml:traceFormat>
        <inkml:channelProperties>
          <inkml:channelProperty channel="X" name="resolution" value="1333.67871" units="1/cm"/>
          <inkml:channelProperty channel="Y" name="resolution" value="1000" units="1/cm"/>
          <inkml:channelProperty channel="F" name="resolution" value="0" units="1/dev"/>
        </inkml:channelProperties>
      </inkml:inkSource>
      <inkml:timestamp xml:id="ts0" timeString="2015-05-09T04:58:02.214"/>
    </inkml:context>
    <inkml:brush xml:id="br0">
      <inkml:brushProperty name="width" value="0.05292" units="cm"/>
      <inkml:brushProperty name="height" value="0.05292" units="cm"/>
    </inkml:brush>
  </inkml:definitions>
  <inkml:trace contextRef="#ctx0" brushRef="#br0">1905 4356 42,'0'0'16,"-20"2"-1,20-2-5,-15 4 0,15-4 1,0 0 0,-15 11 0,15-11-1,0 0-1,0 16 2,0-16-1,10 11 1,-10-11-1,22 15-1,-4-10 0,3 4 0,8-3-1,5 1-1,6-3 0,11 2-1,0-4-1,11 2 0,4-3-2,0 1-3,2-2 0,3-2 0,0-2 0,5 3 0,-1-5 0,-1-1 0,0-2 0,-3 4 0,-2-3 0,-4 1 0,-6 5 0,-3-4 0,-10 5 0,1 1 0,-8 1 0,-3 3 0,-8 0 0,-3 3 0,-3-1 0,-6 1 0,-5 2 0,-11-9 0,9 16 0,-9-16 0,1 13 0,-1-13 0,-10 13 0,10-13 0,0 0 0,-16 5 0,16-5 0,-11 0 0,11 0 0,0 0 0,-16-9 0,16 9 0,0 0 0,0 0 0,-12-9 0,12 9 0,0 0 0,-2-16 0,2 16 0,2-14 0,-2 14 0,3-21 0,0 8 0,-1-3 0,0-1 0,0 0 0,2-6 0,-4-4 0,2-3 0,0 1 0,0-5 0,1-2 0,0 1 0,0-2 0,3 4 0,-2 1 0,0 3 0,0 0 0,-2 4 0,2 3 0,-4 1 0,4 1 0,-2 2 0,2 1 0,2 1 0,-2 1 0,-4 15 0,4-22 0,-4 22 0,6-14 0,-6 14 0,0-12 0,0 12 0,0 0 0,-1-16 0,1 16 0,0-12 0,0 12 0,0 0 0,0-13 0,0 13 0,0 0 0,0 0-4,0 0-1,0 0-2,0 0 0,0 0 0,0-14 0,0 14-2,0 0 1,0 0 0,0 0-2,0 0 0,0 0 0,0 0-2,0 0-1,0 0-2,0 0 0,-5 14-3,5-14 1,-3 12-1,3-12 1,0 0 1,0 16 3,0-16 5</inkml:trace>
  <inkml:trace contextRef="#ctx0" brushRef="#br0" timeOffset="3892.3289">3487 3803 26,'0'-14'12,"0"14"0,2-17 2,0 3 1,1-2 2,-3-7 1,7 1 0,-5-8-2,2 4 1,0-7-2,1 4-1,-5-5-3,3 4-3,-3-6-1,2 6-1,-4-3 0,6 3-1,-6-1-2,2 2-2,0 4 1,2 0-1,-2 4-1,0 4-1,3 5-4,-6-1-4,3 13-3,0-16-3,0 16-4,0 0-2,0 0-3,0 0-2,0 0 0,0 0 3,15-1 4,-15 1 3,0 0 4,12 9 3,-12-9 3,0 0 6,0 0 0,10 13 0,-10-13 6,0 0 1,0 0 0,0 0 2,0 0 1,0 0 0,0 0 1,0 0 0,0 0-1,25 4-2,-13-8 0,8 4 0,4-5 0,5 1-1,3-2-1,10-1-1,-1-4 0,9 4-1,3-4-1,8-1 0,0 1-1,7-3 0,3 3-1,4-1 0,1-1 0,6 1 1,-2 0-1,3 3 0,4 1-1,-1 0 1,1 2-1,1-1 0,2 3 1,1-3-1,0 2 0,2 0 1,-1-3-1,3 2 1,4-8 0,-2 7 1,4-5 0,-3 3-1,0-3 1,-1 0-1,-1 1 1,0 2-1,-7 1 0,4 1-1,-7 0 0,2 6 0,-9 1 0,-2 0-1,-5 2 1,-8 7-1,-5 2 1,-8 1-1,-7 6 0,-8 2 1,-5 3-1,-10 1 0,-3 2 0,-5-2 0,-10 1-3,-3 0-1,0-2-1,-8-4 0,0-2-1,-1-4-2,-1 0 0,-2-4-1,12-9 2,-22 11 1,22-11 2,-17 4 0,17-4 1,-12 0 0,12 0 4,0 0 1,0 0 3,0 0 0,0 0 4,0 0 1,0 0 1,0 18 1,0-18 0,4 32 1,-1-9-2,2 11 1,-3 4-1,3 11 0,-1 5-3,0 7 0,1 8-1,-4 3 0,0 2-1,4 5-3,-3-3 0,1 2-3,2-4 1,-3-5 0,1-4 0,2-6 0,-1-6-1,-3-9 0,2-4 0,-3-9 1,0-7-4,-3-6-2,6-2-4,-3-16-1,-4 13-2,4-13-1,0 0 0,0 0 0,0 0 3,0 0 3,-9-14 3,9 14 2,0 0 3,0 0 3,17-13 2,-17 13 3,19 0 1,-7 0 2,3-2 3,8 6 2,-4-6 1,10 8-1,-2-7-3,10 5-1,-1-4-2,7 4-2,3-3-3,5 2-4,3-2-1,4 0 0,6 2 0,3-1 0,0 0 0,5-1 0,-2 0 0,4-1 0,1 3 0,-1-4 0,2-1 0,3 1 0,0-2 0,0-2 0,0 1 0,-1-1 0,2-2 0,-2 2 0,1-1 0,-4-1 0,-1 1 0,-2 0 0,0 1 0,-1 0 0,1 0 0,-6-1 0,-3 2 0,1 0 0,-2 3 0,-3-1 0,1 0 0,-9 1 0,4 2 0,-3 3 0,-5-1 0,-4 2 0,-2 0 0,1-1 0,-6 4 0,0 0 0,-5-1 0,-3-2 0,3 0 0,-3 2 0,-2-2 0,3 1 0,-2 0 0,1-1 0,4 0 0,-1 2 0,3-2 0,-5 3 0,5-3 0,-3 0 0,1 1 0,-1-3 0,1 0 0,0 0 0,-3-3 0,3 0 0,0 0 0,-5 0 0,-1 0 0,-2 1 0,-4-1 0,0 1 0,-3 2 0,-1 0 0,-5-2 0,-11-1 0,19 3 0,-19-3 0,18 2 0,-18-2 0,12 0 0,-12 0 0,0 0 0,18-12 0,-18 12 0,6-19 0,-2 3 0,-3 0 0,-1-9 0,3-4 0,-6-5 0,0-5 0,-1-6 0,-3-3 0,0-5 0,-6-3 0,1-3 0,-3-2 0,-4 1 0,4-3 0,-2-2 0,2 2 0,0 2 0,4 3 0,2 5 0,0 4 0,2 6 0,2 5 0,0 9 0,1 1 0,0 5 0,0 3 0,4 2 0,0 1 0,7 2 0,-6-6-4,10 6-12,-3-10-2,6 8-3,-4-11-4,10 8 1,-6-9 1,6 6 4,-6-3 2,3 3 4,-3 1 2,2 0 3,-6 2 3,0-1 3,-3 5 1,0-1 1,-4 5 2,-1-3 0,-2 3 1,0 0-1,0 12 1,-2-17 1,2 17-1,-3-13 2,3 13 0,0 0 1,0-13 1,0 13 1,0 0 2,0 0 1,22-3 2,-11 2 3,9 3 0,-1-2 2,12 2 1,4-6 0,11 5-3,-2-7-1,15 3-11,1-4-4,12 0 0,5-4 0,6 3 0,3-4 0,9 3 0,4-1 0,4-1 0,4 1 0,1-5 0,-3-1 0,2 1 0,-2-1 0,2 0 0,-2 2 0,-5-1 0,-4 0 0,-1 3 0,-5-1 0,-4 1 0,-3-1 0,-7 0 0,-6-2 0,-4 1 0,-4-1 0,-8 2 0,-4 1 0,-4 3 0,-4 1 0,-6 2 0,0 2 0,-5 0 0,-4 5 0,5-1 0,-9 3 0,1 0 0,0 6-5,-8-7-12,0 8-4,-16-10-2,24 17-1,-24-17 2,15 14 0,-15-14 3,5 12 7,-5-12 3,0 0 1,5 13 1,-5-13 0,0 0-1,0 0 1,0 0-1,0 0 1,0 0 3,-15-5 2,15 5 4,0 0 4,0 0 2,-5-12 3,5 12 1,0 0 2,0 0-1,0 0-2,0 0-2,13-9 0,-13 9-3,0 0 0,17-3-3,-17 3-1,13-4-1,-13 4 1,16 4 0,-16-4-1,17 5-1,-17-5 0,17 4 0,-17-4 0,18 4 0,-18-4 0,16 3 0,-16-3 2,20 2 2,-20-2 2,22 4 2,-22-4 1,20 3 3,-20-3 2,30-1-1,-16-3 0,6 6-2,-5-4-2,8 2-1,-8-4-3,5 6-5,-4-4 0,3 4 0,-3-2 0,1 0 0,-2-2 0,1 2 0,3 2 0,-3-2 0,-1 0 0,1 2 0,-1 0 0,-2 1 0,-1 2 0,-12-5 0,16 8 0,-16-8 0,11 13 0,-11-13 0,8 15 0,-8-15 0,4 23 0,1-7 0,-3 2 0,1 3 0,-1 6 0,1 3 0,-2 5 0,-1 6 0,0 2 0,-4 8 0,2 4 0,-1 8 0,1 3 0,-3 5 0,1 4 0,0 2 0,-2 4 0,1 1 0,2 2 0,3-4 0,-1 0 0,1-4 0,1-7 0,2-4 0,2-15 0,-3-5 0,0-10 0,0-8 0,2-2 0,-4-12-10,4 3-17,-4-16-4,0 17-5,0-17 0,-8 12 0,8-12 1,-15 8 11</inkml:trace>
  <inkml:trace contextRef="#ctx0" brushRef="#br0" timeOffset="4523.928">14403 4274 71,'0'0'25,"0"0"4,2 14 1,-2-14-5,18-2-2,-18 2-4,27-2-1,-10-6-3,9 8-15,-1-4 0,7 0 0,5 0 0,6-1 0,6 1 0,3 1 0,2 2 0,5-2 0,6 5 0,4 1 0,5 3 0,2 0 0,3 2 0,2 0 0,10 0 0,-4 0 0,7-4 0,0 0 0,6-2 0,3-2 0,3 0 0,5 0 0,-2-2 0,2-1 0,4-1 0,0 0 0,-2 0 0,-6 0 0,0-1 0,-1-2 0,-6 2 0,-3 0 0,-2 1 0,-5 0 0,-2 3 0,-5-1 0,0 1 0,-6 1 0,-2 3 0,-3-2 0,-4 4 0,-8 1 0,-4 1 0,-5 1 0,-4 1 0,-8 5 0,-4-3 0,-4 3 0,-4 0 0,-5-2 0,2 7-8,-11-8-26,-6 3-3,-7-14-3,-23 7-1,-10-14-3,-25-16-1</inkml:trace>
  <inkml:trace contextRef="#ctx0" brushRef="#br0" timeOffset="17361.44">2647 8091 19,'55'-7'11,"-2"-2"1,8 0-6,3-1-1,0-1 1,-3-1 0,0 4-1,-5 1 0,-3 1-2,-3 2 0,-6 4 0,-5 3-1,-7 0-1,-7 4 0,-1 3-1,-7-1 1,-3 1-1,-14-10 0,14 23 1,-14-23-1,6 17 0,-6-17 0,0 11 0,0-11 0,0 0 1,0 0-1,0 0-1,0 0 0,0 0 0,0 0-1,0 0 0,0 0 0,0 0-1,0 0-1,-12 10-1,12-10 0,0 0 0,0 0 0,0 0 0,0 0 1,0 0 0,0 0 1,0 0 2,0 0 0,15-15 1,-15 15 1,0 0 2,10-12 0,-10 12 2,0 0 1,7-13 0,-7 13 1,3-11-1,-3 11 0,1-14-2,-1 14-1,4-15 0,-4 15 2,5-19 0,-5 19 1,1-21 1,2 8 1,-1-3 2,0 1 1,-2-6-1,3 1 0,-3-6 1,5 5 2,-7-9 2,6 5-2,-4-3-1,0 6 0,0-3-2,0 5-3,-4 2-7,1 5 0,2 0 0,1 13 0,-9-14 0,9 14 0,0 0 0,0 0 0,0 0 0,0 0 0,0 0 0,0 0 0,19-3 0,-19 3 0,14 0 0,-14 0 0,16 1 0,-16-1 0,18 1 0,-18-1 0,15 1 0,-15-1 0,19 7 0,-19-7 0,21 7 0,-21-7 0,21 11 0,-9-4 0,0-2 0,0 0 0,0-1 0,1 2 0,-2-1 0,-11-5 0,19 10 0,-19-10 0,16 14 0,-16-14 0,8 19 0,-8-19 0,2 20 0,-4-8 0,2-12 0,-3 22 0,2-9 0,-1-1 0,0 2 0,2 1 0,-5-2 0,5 1 0,3 1 0,-3-1 0,2 3 0,-2 0 0,4-1 0,-3 1 0,2 0 0,1-2 0,-2 3 0,1-4 0,-2 0 0,1-1 0,0-2 0,-2-11 0,2 17 0,-2-17 0,-2 14 0,2-14 0,0 0 0,0 0 0,2 11 0,-2-11 0,0 0 0,0 0 0,0 0 0,13-9 0,-13 9 0,0 0 0,16-10 0,-16 10 0,18-4 0,-18 4 0,20-5 0,-8 3 0,0-2 0,-1 4 0,5-2 0,-5-1 0,2 2 0,0-1 0,-2 1 0,-11 1 0,19-2 0,-19 2 0,16-2 0,-16 2 0,0 0 0,17-4 0,-17 4 0,0 0 0,3-14 0,-3 14 0,-3-16 0,3 4 0,-2-1 0,-1-4 0,2-1 0,-2 1 0,3-3 0,0-1 0,0 1 0,0-1 0,0 2 0,0 0 0,0 2 0,3 0 0,-3 1 0,0 2 0,1 1 0,-1 0 0,0 1 0,0 12 0,0-18 0,0 18 0,5-12 0,-5 12 0,3-13 0,-3 13 0,0 0 0,0 0 0,12-13 0,-12 13 0,0 0 0,16-7 0,-16 7 0,19 0 0,-8-3 0,2 1 0,1-1 0,3 3 0,-5-4 0,4 3 0,0 0 0,-3-1 0,-13 2 0,21 2 0,-21-2 0,13 5 0,-13-5 0,0 0 0,12 14 0,-12-14 0,0 17 0,0-17 0,0 19 0,-5-8 0,5 5 0,-3 0 0,3-2 0,0 1 0,0 2 0,0 0 0,0-1 0,3 1 0,2-2 0,-5-1 0,4 0 0,-1-1 0,1 0 0,-3-1 0,2 1 0,-3-13 0,9 20 0,-9-20 0,7 17 0,-7-17 0,9 18 0,-9-18 0,4 19 0,-4-19 0,7 14 0,-7-14 0,0 0 0,10 13 0,-10-13 0,0 0 0,17 3 0,-17-3 0,13-3 0,-13 3 0,23-6 0,-11 2 0,1-2 0,1 0 0,-1 1 0,2-2 0,-2 3 0,-2-2 0,2 0 0,-2 1 0,-11 5 0,16-10 0,-16 10 0,15-10 0,-15 10 0,7-11 0,-7 11 0,4-17 0,-3 5 0,-1 0 0,0-1 0,0-7 0,0 2 0,0-2 0,0-4 0,0 2 0,0 0 0,0-2 0,3 1 0,-3 0 0,0 4 0,0 0 0,0 4 0,0 3 0,0 12 0,0-16 0,0 16 0,0 0 0,0 0 0,0 0 0,0 0 0,0 0 0,0 0 0,0 0 0,13-4 0,-13 4 0,15 0 0,-15 0 0,18 0 0,-18 0 0,18-1 0,-18 1 0,19-2 0,-19 2 0,17-2 0,-17 2 0,20 0 0,-20 0 0,16 1 0,-16-1 0,14 5 0,-14-5 0,12 11 0,-12-11 0,8 21 0,-1-8 0,-2 0 0,-4 2 0,2 2 0,-2 0 0,-1 2 0,-1-2 0,-2-1 0,-1 1 0,2-1 0,0-2 0,2 1 0,0-5 0,0-10 0,2 20 0,-2-20 0,5 17 0,0-5 0,-5-12 0,8 20 0,-8-20 0,11 19 0,-11-19 0,13 20 0,-13-20 0,14 13 0,-14-13 0,18 13 0,-18-13 0,14 8 0,-14-8 0,13 7 0,-13-7 0,15 3 0,-15-3 0,15 3 0,-15-3 0,17 0 0,-17 0 0,20-1 0,-20 1 0,24-5 0,-24 5 0,19-7 0,-19 7 0,24-13 0,-12 6 0,1-2 0,-13 9 0,19-17 0,-19 17 0,15-21 0,-15 21 0,12-21 0,-12 21 0,4-22 0,0 10 0,-4-2 0,5 0 0,-5-1 0,0-2 0,-2 0 0,-1-1 0,2-1 0,-2-2 0,-1 0 0,-1 0 0,3 0 0,-4-1 0,2 2 0,-3 0 0,4 1 0,-2 3 0,1 3 0,4 0 0,0 13 0,-3-18 0,3 18 0,0 0 0,0 0 0,15-11 0,-15 11 0,17 2 0,-3 0 0,-1-2 0,6-2 0,-4 2 0,5-1 0,-3 0 0,3-1 0,-1 0 0,-3 3 0,0 0 0,-4 2 0,-1 1 0,-11-4 0,16 16 0,-16-16 0,7 22 0,-6-8 0,-1 1 0,-1 2 0,1 1 0,-3 1 0,6 0 0,-2 1 0,2 1 0,-2-1 0,6 1 0,-2-3 0,-1 2 0,0-1 0,1 4 0,-3-2 0,3 2 0,-1 2 0,-4 1 0,3 3 0,-3-1 0,0-1 0,-3 0 0,3-1 0,-1-3 0,-2-2 0,3-2 0,-5-5 0,5-2 0,0-12 0,5 12 0,-5-12 0,0 0 0,15-3 0,-15 3 0,19-12 0,-6 6 0,3-2 0,0 3 0,-2-3 0,2 4 0,1-3 0,-1 2 0,-1 1 0,4 0 0,-2-1 0,-1-2 0,0 2 0,-2 0 0,3-2 0,-5 1 0,-12 6 0,18-18 0,-18 18 0,9-23 0,-9 7 0,0-2 0,-3-2 0,2-2 0,-2 0 0,-1-2 0,4 1 0,-3-1 0,-2 2 0,5 1 0,-1 0 0,1 2 0,0 2 0,1 2 0,2 0 0,-1 2 0,1-1 0,1-1 0,0 2 0,0 0 0,1-2 0,-2 1 0,-1 0 0,0-2 0,-2 1 0,0 1 0,0 0 0,0-1 0,-2 1 0,0-1 0,2 2 0,0 0 0,2 0 0,0 0 0,-2 13 0,7-19 0,-7 19 0,12-9 0,-12 9 0,15 2 0,-15-2 0,25 11 0,-14 0 0,1-5 0,1 7 0,-2-1 0,0 3 0,-3 0 0,0 5 0,-4 0 0,-1 3 0,-1 4 0,-2-1 0,0 1 0,0 4 0,0-5 0,3 4 0,-2-1 0,3-3 0,1 0 0,1 2 0,-2-3 0,4 0 0,0-4 0,-4-2 0,0-3 0,3-1 0,-7-15 0,9 18 0,-9-18 0,0 0 0,16 9 0,-16-9 0,0 0 0,16-2 0,-16 2 0,15-6 0,-15 6 0,23-6 0,-11 2 0,0-1 0,0-1 0,4 0 0,-3 2 0,2-3 0,0 1 0,-4 0 0,5-3 0,-3 3 0,-13 6 0,20-16 0,-12 4 0,0 0 0,-1-1 0,-3-2 0,3 0 0,-4-2 0,2-1 0,-1-3 0,-3 1 0,2-1 0,-1-3 0,-2 3 0,0-2 0,0 0 0,-2 2 0,-1-1 0,-1 3 0,0-1 0,-1 3 0,-2 0 0,4 1 0,-1 4 0,0-1 0,4 13 0,-3-20 0,3 20 0,0-17 0,0 17 0,3-10 0,-3 10 0,14-15 0,-14 15 0,16-15 0,-16 15 0,20-15 0,-20 15 0,17-13 0,-17 13 0,16-9 0,-16 9 0,14-1 0,-14 1 0,12 4 0,-12-4 0,0 0 0,15 21 0,-15-21 0,9 26 0,-5-9 0,0 2 0,1 1 0,-1 2 0,0 3 0,0-1 0,3 1 0,-3 1 0,0-1 0,1-1 0,2-2 0,-3 0 0,0-5 0,0 2 0,-1-5 0,2-1 0,-1 0 0,-4-13 0,8 16 0,-8-16 0,8 12 0,-8-12 0,0 0 0,11 10 0,-11-10 0,16 4 0,-16-4 0,16 6 0,-16-6 0,20 4 0,-20-4 0,19 0 0,-19 0 0,20-2 0,-20 2 0,20-6 0,-20 6 0,17-13 0,-17 13 0,14-19 0,-9 7 0,-3-2 0,3-4 0,-1-2 0,-1-1 0,-3-1 0,1-2 0,-5-1 0,4 0 0,-4-2 0,-1 3 0,5-1 0,-6 0 0,2 0 0,0 2 0,-1 0 0,5 5 0,-2 2 0,0 2 0,-1-1 0,3 15 0,5-18 0,-5 18 0,2-13 0,-2 13 0,16-15 0,-16 15 0,16-6 0,-16 6 0,19-7 0,-6 3 0,-13 4 0,17-4 0,-17 4 0,17 0 0,-17 0 0,14 2 0,-14-2 0,0 0 0,16 12 0,-16-12 0,9 15 0,-9-3 0,3 4 0,-3 2 0,2 3 0,0 4 0,1 0 0,-2 1 0,1-1 0,0 4 0,3-3 0,-2-3 0,1 0 0,0-2 0,4-2 0,-3-5 0,2-1 0,1-1 0,-8-12 0,12 18 0,-12-18 0,13 11 0,-13-11 0,12 10 0,-12-10 0,11 10 0,-11-10 0,12 9 0,-12-9 0,13 5 0,-13-5 0,12 4 0,-12-4 0,0 0 0,18 0 0,-18 0 0,12-5 0,-12 5 0,12-12 0,-12 12 0,16-20 0,-10 8 0,-1-2 0,2-3 0,-4-3 0,2 2 0,-5-5 0,2 1 0,0-3 0,-4 2 0,2 0 0,-2 0 0,2 2 0,-2 0 0,-1 1 0,0 2 0,1 2 0,0 0 0,2 3 0,0 1 0,0 12 0,0-18 0,0 18 0,10-13 0,-10 13 0,14-11 0,-14 11 0,17-2 0,-17 2 0,19 2 0,-19-2 0,19 8 0,-19-8 0,16 15 0,-16-15 0,15 17 0,-15-17 0,12 15 0,-12-15 0,9 19 0,-9-19 0,7 17 0,-4-5 0,-2-1 0,-1 3 0,4 0 0,-4 3 0,5 1 0,-4 3 0,1 0 0,6 0 0,-4 3 0,3 2 0,1-1 0,-2-1 0,4-1 0,-2-2 0,-1-1 0,2-3 0,2-4 0,-11-13 0,22 17 0,-22-17 0,21 8 0,-6-8 0,-2 0 0,-2-1 0,-11 1 0,21-7 0,-21 7 0,16-6 0,-16 6 0,16-3 0,-16 3 0,12-2 0,-12 2 0,12 0 0,-12 0 0,0 0 0,16 5 0,-16-5 0,0 0 0,0 0 0,10 8 0,-10-8 0,0 0 0,0 0 0,0 0 0,0 0 0,0 0 0,0 0 0,13-4 0,-13 4 0,0 0 0,0 0 0,0 0 0,0 0 0,7-13 0,-7 13 0,0 0 0,0 0 0,0 0 0,0 0 0,0 0 0,0 0 0,0 0 0,0 0 0,0 0 0,0 0 0,0 0 0,0 0 0,0 0 0,0 0 0,0 0-18,0 0-9,0 0-6,13 2-6,-13-2-4,0 0-1,0 0 3,0 0 32</inkml:trace>
  <inkml:trace contextRef="#ctx0" brushRef="#br0" timeOffset="21340.2919">3685 5165 18,'0'0'8,"0"0"-3,0 0-1,-16-6-2,16 6-2,-16 4-1,16-4-1,-15 4 1,15-4 1,-21 4 1,10-1 1,11-3 3,-21 8 2,21-8 3,-23 8 1,11-4 3,12-4-1,-19 9 0,19-9 0,-12 4-1,12-4-1,0 0 0,0 0-2,0 0-1,19 11-1,-2-11-1,3 1 0,1-1 3,8 1 0,-1-2 0,8 2 0,-1-3 0,12 2 1,-7-3-2,10 3-8,-1-1 0,7 0 0,-2-2 0,9 2 0,1-2 0,3-1 0,3-3 0,1 6 0,5-5 0,3-2 0,0 4 0,3-3 0,1 1 0,0 2 0,5 1 0,2-1 0,1 3 0,1 0 0,2-1 0,0 4 0,3 0 0,3 1 0,3 1 0,0 1 0,-1 0 0,1 2 0,3-2 0,6 2 0,1-1 0,6-1 0,-6-1 0,4 2 0,1 0 0,0-1 0,5 1 0,-3 0 0,0 1 0,0-3 0,-1 2 0,1 1 0,-5-3 0,3 0 0,-7 0 0,1-3 0,-3 0 0,-2 1 0,-1-2 0,0-2 0,-6 2 0,-2-1 0,1 0 0,0-2 0,-9 0 0,1 1 0,-1-2 0,-6-1 0,-2-2 0,-3 0 0,-3 0 0,-6-1 0,-3-1 0,-4-1 0,-7 2 0,-1 2 0,-8-2 0,-4 3 0,-3 1 0,-5 1 0,-2 1 0,-9 2 0,2 0 0,-5-2 0,2 5 0,-4-3 0,-2 1 0,2 1 0,-2-1 0,0 0 0,0-1 0,-1 0 0,0-2 0,-1 0 0,1 0 0,0-2 0,-2 0 0,1-2 0,-3 3 0,1-3 0,-13 6 0,21-9 0,-21 9 0,18-8 0,-18 8 0,16-6 0,-16 6 0,14-10 0,-14 10 0,10-11 0,-10 11 0,13-16 0,-13 16 0,12-16 0,-12 16 0,10-14 0,-10 14 0,0 0 0,3-17 0,-3 17 0,0 0 0,-18-12 0,18 12 0,-17-4 0,17 4 0,-21-4 0,21 4 0,-20 1 0,20-1 0,-20 4 0,20-4 0,-16 7 0,16-7 0,-10 9 0,10-9 0,-5 13 0,5-13 0,5 16 0,-5-16 0,14 20 0,-2-11 0,2 1 0,2-1 0,2 2 0,-3-3 0,3 1 0,-1 0 0,-2 0 0,-1-1 0,-14-8 0,17 17 0,-17-17 0,8 20 0,-8-20 0,-6 22 0,-6-10 0,-4 1 0,-4 2 0,-7-1 0,-4-1 0,-7 0 0,-8 0 0,-1 2 0,-9-6-3,2 7-23,-14-7-8,0 4-3,-13-5 0,-2 2-1,-13-4-1,-6-2 5</inkml:trace>
  <inkml:trace contextRef="#ctx0" brushRef="#br0" timeOffset="22287.1774">4079 5088 3,'-15'-11'2,"-4"4"-2,-3 3 0,-2 1 1,-2 3 1,-3 0 0,3 3 3,-2-1 1,4 2 3,0 0 3,4 0 1,3 0 2,3-1 2,14-3 3,-18 2 3,18-2 2,0 0-1,0 0-1,-11-2-3,11 2-3,0 0-3,0 0-12,0 0-2,0 0 0,0 0 0,0 0 0,0 0 0,0 0 0,-20 2 0,7 9 0,-2 0 0,-1 4 0,-4 2 0,-3 1 0,3-1 0,1-1 0,0 0 0,8-2 0,2-3 0,9-11 0,-2 22 0,2-22 0,15 20 0,-1-10 0,4 1 0,1 1 0,3-1 0,0 0 0,-3-1 0,1-2 0,-2 1 0,-2-1 0,-2-4 0,-1 4 0,2 0 0,-4-4 0,5 12-7,-9-5-27,6 7-2,-13-4-2,0 3-2,-9-5-3,-9-6-1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700588" y="6738938"/>
            <a:ext cx="822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446" tIns="48082" rIns="94446" bIns="48082">
            <a:spAutoFit/>
          </a:bodyPr>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300"/>
              <a:t>Page </a:t>
            </a:r>
            <a:fld id="{8D7EA928-B5A9-44E5-9B29-33CEB0D27E4C}" type="slidenum">
              <a:rPr lang="en-US" altLang="en-US" sz="1300"/>
              <a:pPr algn="ctr">
                <a:lnSpc>
                  <a:spcPct val="90000"/>
                </a:lnSpc>
              </a:pPr>
              <a:t>‹#›</a:t>
            </a:fld>
            <a:endParaRPr lang="en-US" altLang="en-US" sz="1300"/>
          </a:p>
        </p:txBody>
      </p:sp>
      <p:sp>
        <p:nvSpPr>
          <p:cNvPr id="8195" name="Rectangle 3"/>
          <p:cNvSpPr>
            <a:spLocks noGrp="1" noRot="1" noChangeAspect="1" noChangeArrowheads="1" noTextEdit="1"/>
          </p:cNvSpPr>
          <p:nvPr>
            <p:ph type="sldImg" idx="2"/>
          </p:nvPr>
        </p:nvSpPr>
        <p:spPr bwMode="auto">
          <a:xfrm>
            <a:off x="3340100" y="531813"/>
            <a:ext cx="3543300" cy="2657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1363663" y="3365500"/>
            <a:ext cx="7496175" cy="3189288"/>
          </a:xfrm>
          <a:prstGeom prst="rect">
            <a:avLst/>
          </a:prstGeom>
          <a:noFill/>
          <a:ln w="12700">
            <a:noFill/>
            <a:miter lim="800000"/>
            <a:headEnd/>
            <a:tailEnd/>
          </a:ln>
          <a:effectLst/>
        </p:spPr>
        <p:txBody>
          <a:bodyPr vert="horz" wrap="square" lIns="97881" tIns="48082" rIns="97881" bIns="48082"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09114597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smtClean="0"/>
              <a:t>Describe the size of existing timers in ATmega32? </a:t>
            </a:r>
          </a:p>
          <a:p>
            <a:pPr marL="457200" indent="-457200">
              <a:buFont typeface="+mj-lt"/>
              <a:buAutoNum type="arabicPeriod"/>
            </a:pPr>
            <a:r>
              <a:rPr lang="en-US" dirty="0" smtClean="0"/>
              <a:t>What are the possible clock sources for Timer/Counter 0?</a:t>
            </a:r>
          </a:p>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t>How could you use </a:t>
            </a:r>
            <a:r>
              <a:rPr lang="en-US" dirty="0" err="1" smtClean="0"/>
              <a:t>TOVn</a:t>
            </a:r>
            <a:r>
              <a:rPr lang="en-US" dirty="0" smtClean="0"/>
              <a:t> (Timer overflow flag) in your program? </a:t>
            </a:r>
          </a:p>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t>Explain normal mode </a:t>
            </a:r>
          </a:p>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t>Explain CTC mode </a:t>
            </a:r>
          </a:p>
          <a:p>
            <a:endParaRPr lang="en-US" dirty="0"/>
          </a:p>
        </p:txBody>
      </p:sp>
    </p:spTree>
    <p:extLst>
      <p:ext uri="{BB962C8B-B14F-4D97-AF65-F5344CB8AC3E}">
        <p14:creationId xmlns:p14="http://schemas.microsoft.com/office/powerpoint/2010/main" val="50277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6925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617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76200"/>
            <a:ext cx="17907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76200"/>
            <a:ext cx="52197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641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16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981200"/>
            <a:ext cx="3505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505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723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214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6950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901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941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531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94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144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1012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762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smtClean="0"/>
              <a:t>Slide Title</a:t>
            </a:r>
          </a:p>
        </p:txBody>
      </p:sp>
      <p:sp>
        <p:nvSpPr>
          <p:cNvPr id="1027" name="Rectangle 3"/>
          <p:cNvSpPr>
            <a:spLocks noGrp="1" noChangeArrowheads="1"/>
          </p:cNvSpPr>
          <p:nvPr>
            <p:ph type="body" idx="1"/>
          </p:nvPr>
        </p:nvSpPr>
        <p:spPr bwMode="auto">
          <a:xfrm>
            <a:off x="990600" y="19812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p:nvSpPr>
        <p:spPr bwMode="auto">
          <a:xfrm>
            <a:off x="7007225" y="6296025"/>
            <a:ext cx="17700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200"/>
              <a:t>University of Tehran </a:t>
            </a:r>
            <a:fld id="{BAE2B821-AA92-4813-A579-196B51CAE8DB}" type="slidenum">
              <a:rPr lang="en-US" altLang="en-US" sz="1200"/>
              <a:pPr algn="r"/>
              <a:t>‹#›</a:t>
            </a:fld>
            <a:endParaRPr lang="en-US" altLang="en-US" sz="12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lnSpc>
          <a:spcPct val="90000"/>
        </a:lnSpc>
        <a:spcBef>
          <a:spcPct val="0"/>
        </a:spcBef>
        <a:spcAft>
          <a:spcPct val="0"/>
        </a:spcAft>
        <a:defRPr sz="3600" b="1">
          <a:solidFill>
            <a:schemeClr val="hlink"/>
          </a:solidFill>
          <a:latin typeface="+mj-lt"/>
          <a:ea typeface="+mj-ea"/>
          <a:cs typeface="+mj-cs"/>
        </a:defRPr>
      </a:lvl1pPr>
      <a:lvl2pPr algn="ctr" rtl="0" eaLnBrk="0" fontAlgn="base" hangingPunct="0">
        <a:lnSpc>
          <a:spcPct val="90000"/>
        </a:lnSpc>
        <a:spcBef>
          <a:spcPct val="0"/>
        </a:spcBef>
        <a:spcAft>
          <a:spcPct val="0"/>
        </a:spcAft>
        <a:defRPr sz="3600" b="1">
          <a:solidFill>
            <a:schemeClr val="hlink"/>
          </a:solidFill>
          <a:latin typeface="Arial" charset="0"/>
        </a:defRPr>
      </a:lvl2pPr>
      <a:lvl3pPr algn="ctr" rtl="0" eaLnBrk="0" fontAlgn="base" hangingPunct="0">
        <a:lnSpc>
          <a:spcPct val="90000"/>
        </a:lnSpc>
        <a:spcBef>
          <a:spcPct val="0"/>
        </a:spcBef>
        <a:spcAft>
          <a:spcPct val="0"/>
        </a:spcAft>
        <a:defRPr sz="3600" b="1">
          <a:solidFill>
            <a:schemeClr val="hlink"/>
          </a:solidFill>
          <a:latin typeface="Arial" charset="0"/>
        </a:defRPr>
      </a:lvl3pPr>
      <a:lvl4pPr algn="ctr" rtl="0" eaLnBrk="0" fontAlgn="base" hangingPunct="0">
        <a:lnSpc>
          <a:spcPct val="90000"/>
        </a:lnSpc>
        <a:spcBef>
          <a:spcPct val="0"/>
        </a:spcBef>
        <a:spcAft>
          <a:spcPct val="0"/>
        </a:spcAft>
        <a:defRPr sz="3600" b="1">
          <a:solidFill>
            <a:schemeClr val="hlink"/>
          </a:solidFill>
          <a:latin typeface="Arial" charset="0"/>
        </a:defRPr>
      </a:lvl4pPr>
      <a:lvl5pPr algn="ctr" rtl="0" eaLnBrk="0" fontAlgn="base" hangingPunct="0">
        <a:lnSpc>
          <a:spcPct val="90000"/>
        </a:lnSpc>
        <a:spcBef>
          <a:spcPct val="0"/>
        </a:spcBef>
        <a:spcAft>
          <a:spcPct val="0"/>
        </a:spcAft>
        <a:defRPr sz="3600" b="1">
          <a:solidFill>
            <a:schemeClr val="hlink"/>
          </a:solidFill>
          <a:latin typeface="Arial" charset="0"/>
        </a:defRPr>
      </a:lvl5pPr>
      <a:lvl6pPr marL="457200" algn="ctr" rtl="0" eaLnBrk="0" fontAlgn="base" hangingPunct="0">
        <a:lnSpc>
          <a:spcPct val="90000"/>
        </a:lnSpc>
        <a:spcBef>
          <a:spcPct val="0"/>
        </a:spcBef>
        <a:spcAft>
          <a:spcPct val="0"/>
        </a:spcAft>
        <a:defRPr sz="3600" b="1">
          <a:solidFill>
            <a:schemeClr val="hlink"/>
          </a:solidFill>
          <a:latin typeface="Arial" charset="0"/>
        </a:defRPr>
      </a:lvl6pPr>
      <a:lvl7pPr marL="914400" algn="ctr" rtl="0" eaLnBrk="0" fontAlgn="base" hangingPunct="0">
        <a:lnSpc>
          <a:spcPct val="90000"/>
        </a:lnSpc>
        <a:spcBef>
          <a:spcPct val="0"/>
        </a:spcBef>
        <a:spcAft>
          <a:spcPct val="0"/>
        </a:spcAft>
        <a:defRPr sz="3600" b="1">
          <a:solidFill>
            <a:schemeClr val="hlink"/>
          </a:solidFill>
          <a:latin typeface="Arial" charset="0"/>
        </a:defRPr>
      </a:lvl7pPr>
      <a:lvl8pPr marL="1371600" algn="ctr" rtl="0" eaLnBrk="0" fontAlgn="base" hangingPunct="0">
        <a:lnSpc>
          <a:spcPct val="90000"/>
        </a:lnSpc>
        <a:spcBef>
          <a:spcPct val="0"/>
        </a:spcBef>
        <a:spcAft>
          <a:spcPct val="0"/>
        </a:spcAft>
        <a:defRPr sz="3600" b="1">
          <a:solidFill>
            <a:schemeClr val="hlink"/>
          </a:solidFill>
          <a:latin typeface="Arial" charset="0"/>
        </a:defRPr>
      </a:lvl8pPr>
      <a:lvl9pPr marL="1828800" algn="ctr" rtl="0" eaLnBrk="0" fontAlgn="base" hangingPunct="0">
        <a:lnSpc>
          <a:spcPct val="90000"/>
        </a:lnSpc>
        <a:spcBef>
          <a:spcPct val="0"/>
        </a:spcBef>
        <a:spcAft>
          <a:spcPct val="0"/>
        </a:spcAft>
        <a:defRPr sz="3600" b="1">
          <a:solidFill>
            <a:schemeClr val="hlink"/>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8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xml"/><Relationship Id="rId3"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xml"/><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a:noFill/>
        </p:spPr>
        <p:txBody>
          <a:bodyPr/>
          <a:lstStyle/>
          <a:p>
            <a:r>
              <a:rPr lang="en-US" altLang="en-US" smtClean="0"/>
              <a:t>Microprocessor System Design</a:t>
            </a:r>
          </a:p>
        </p:txBody>
      </p:sp>
      <p:sp>
        <p:nvSpPr>
          <p:cNvPr id="2051" name="Rectangle 3"/>
          <p:cNvSpPr>
            <a:spLocks noGrp="1" noChangeArrowheads="1"/>
          </p:cNvSpPr>
          <p:nvPr>
            <p:ph type="subTitle" idx="1"/>
          </p:nvPr>
        </p:nvSpPr>
        <p:spPr>
          <a:noFill/>
        </p:spPr>
        <p:txBody>
          <a:bodyPr/>
          <a:lstStyle/>
          <a:p>
            <a:pPr marL="285750" indent="-285750"/>
            <a:r>
              <a:rPr lang="en-US" altLang="en-US" smtClean="0"/>
              <a:t>Omid Fatemi</a:t>
            </a:r>
          </a:p>
          <a:p>
            <a:pPr marL="285750" indent="-285750"/>
            <a:r>
              <a:rPr lang="en-US" altLang="en-US" smtClean="0">
                <a:cs typeface="Arial" panose="020B0604020202020204" pitchFamily="34" charset="0"/>
              </a:rPr>
              <a:t>(omid@fatemi.net)</a:t>
            </a:r>
          </a:p>
          <a:p>
            <a:pPr marL="285750" indent="-285750"/>
            <a:endParaRPr lang="en-US" altLang="en-US" smtClean="0"/>
          </a:p>
          <a:p>
            <a:pPr marL="285750" indent="-285750"/>
            <a:endParaRPr lang="en-US" altLang="en-US" smtClean="0"/>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683568" y="2130425"/>
            <a:ext cx="7772400" cy="1470025"/>
          </a:xfrm>
        </p:spPr>
        <p:txBody>
          <a:bodyPr/>
          <a:lstStyle/>
          <a:p>
            <a:r>
              <a:rPr lang="en-US" altLang="en-US" dirty="0" smtClean="0"/>
              <a:t>Class </a:t>
            </a:r>
            <a:r>
              <a:rPr lang="en-US" altLang="en-US" smtClean="0"/>
              <a:t>Work #</a:t>
            </a:r>
            <a:r>
              <a:rPr lang="en-US" altLang="en-US"/>
              <a:t>8</a:t>
            </a:r>
            <a:endParaRPr lang="en-US" altLang="en-US" dirty="0" smtClean="0"/>
          </a:p>
        </p:txBody>
      </p:sp>
      <p:sp>
        <p:nvSpPr>
          <p:cNvPr id="3075" name="Subtitle 4"/>
          <p:cNvSpPr>
            <a:spLocks noGrp="1"/>
          </p:cNvSpPr>
          <p:nvPr>
            <p:ph type="subTitle" idx="1"/>
          </p:nvPr>
        </p:nvSpPr>
        <p:spPr/>
        <p:txBody>
          <a:bodyPr/>
          <a:lstStyle/>
          <a:p>
            <a:pPr marL="285750" indent="-285750"/>
            <a:r>
              <a:rPr lang="en-US" altLang="en-US" dirty="0" smtClean="0"/>
              <a:t>Timer - AVR</a:t>
            </a:r>
          </a:p>
          <a:p>
            <a:pPr marL="285750" indent="-285750"/>
            <a:endParaRPr lang="en-US" alt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p:txBody>
          <a:bodyPr/>
          <a:lstStyle/>
          <a:p>
            <a:r>
              <a:rPr lang="en-US" altLang="en-US" dirty="0" smtClean="0"/>
              <a:t>Closed Book</a:t>
            </a:r>
          </a:p>
        </p:txBody>
      </p:sp>
      <p:sp>
        <p:nvSpPr>
          <p:cNvPr id="4099" name="Subtitle 4"/>
          <p:cNvSpPr>
            <a:spLocks noGrp="1"/>
          </p:cNvSpPr>
          <p:nvPr>
            <p:ph type="subTitle" idx="1"/>
          </p:nvPr>
        </p:nvSpPr>
        <p:spPr/>
        <p:txBody>
          <a:bodyPr/>
          <a:lstStyle/>
          <a:p>
            <a:endParaRPr lang="en-US" altLang="en-US"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716016" y="4077072"/>
            <a:ext cx="4414179" cy="2310011"/>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395536" y="1219200"/>
            <a:ext cx="5256584" cy="4668416"/>
          </a:xfrm>
        </p:spPr>
        <p:txBody>
          <a:bodyPr/>
          <a:lstStyle/>
          <a:p>
            <a:pPr marL="457200" indent="-457200">
              <a:buFont typeface="+mj-lt"/>
              <a:buAutoNum type="arabicPeriod"/>
            </a:pPr>
            <a:r>
              <a:rPr lang="en-US" dirty="0" smtClean="0"/>
              <a:t>What is </a:t>
            </a:r>
            <a:r>
              <a:rPr lang="en-US" dirty="0" err="1" smtClean="0"/>
              <a:t>TCNTn</a:t>
            </a:r>
            <a:r>
              <a:rPr lang="en-US" dirty="0" smtClean="0"/>
              <a:t> (Timer/Counter register)?</a:t>
            </a:r>
          </a:p>
          <a:p>
            <a:pPr marL="457200" indent="-457200">
              <a:buFont typeface="+mj-lt"/>
              <a:buAutoNum type="arabicPeriod"/>
            </a:pPr>
            <a:r>
              <a:rPr lang="en-US" dirty="0"/>
              <a:t>How could you use </a:t>
            </a:r>
            <a:r>
              <a:rPr lang="en-US" dirty="0" err="1" smtClean="0"/>
              <a:t>OCFn</a:t>
            </a:r>
            <a:r>
              <a:rPr lang="en-US" dirty="0" smtClean="0"/>
              <a:t> (Output </a:t>
            </a:r>
            <a:r>
              <a:rPr lang="en-US" dirty="0" err="1" smtClean="0"/>
              <a:t>Comapre</a:t>
            </a:r>
            <a:r>
              <a:rPr lang="en-US" dirty="0" smtClean="0"/>
              <a:t> </a:t>
            </a:r>
            <a:r>
              <a:rPr lang="en-US" dirty="0"/>
              <a:t>flag) in your program? </a:t>
            </a:r>
          </a:p>
          <a:p>
            <a:pPr marL="457200" indent="-457200">
              <a:buFont typeface="+mj-lt"/>
              <a:buAutoNum type="arabicPeriod"/>
            </a:pPr>
            <a:r>
              <a:rPr lang="en-US" dirty="0" smtClean="0"/>
              <a:t>What is the role of </a:t>
            </a:r>
            <a:r>
              <a:rPr lang="en-US" dirty="0" err="1" smtClean="0"/>
              <a:t>prescaler</a:t>
            </a:r>
            <a:r>
              <a:rPr lang="en-US" dirty="0" smtClean="0"/>
              <a:t> in assigning the clock source of the counter?</a:t>
            </a:r>
          </a:p>
          <a:p>
            <a:pPr marL="457200" indent="-457200">
              <a:buFont typeface="+mj-lt"/>
              <a:buAutoNum type="arabicPeriod"/>
            </a:pPr>
            <a:r>
              <a:rPr lang="en-US" dirty="0" smtClean="0"/>
              <a:t>How Timer/Counter 0 is configured as a timer and how as a counter?</a:t>
            </a:r>
          </a:p>
          <a:p>
            <a:pPr marL="457200" indent="-457200">
              <a:buFont typeface="+mj-lt"/>
              <a:buAutoNum type="arabicPeriod"/>
            </a:pPr>
            <a:r>
              <a:rPr lang="en-US" dirty="0" smtClean="0"/>
              <a:t>What are CTC mode and OCR0?</a:t>
            </a:r>
            <a:endParaRPr lang="en-US" dirty="0"/>
          </a:p>
        </p:txBody>
      </p:sp>
    </p:spTree>
    <p:extLst>
      <p:ext uri="{BB962C8B-B14F-4D97-AF65-F5344CB8AC3E}">
        <p14:creationId xmlns:p14="http://schemas.microsoft.com/office/powerpoint/2010/main" val="39116099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683568" y="260648"/>
            <a:ext cx="7772400" cy="1470025"/>
          </a:xfrm>
        </p:spPr>
        <p:txBody>
          <a:bodyPr/>
          <a:lstStyle/>
          <a:p>
            <a:r>
              <a:rPr lang="en-US" altLang="en-US" dirty="0" smtClean="0"/>
              <a:t>Open-Note</a:t>
            </a:r>
          </a:p>
        </p:txBody>
      </p:sp>
      <p:sp>
        <p:nvSpPr>
          <p:cNvPr id="4099" name="Subtitle 4"/>
          <p:cNvSpPr>
            <a:spLocks noGrp="1"/>
          </p:cNvSpPr>
          <p:nvPr>
            <p:ph type="subTitle" idx="1"/>
          </p:nvPr>
        </p:nvSpPr>
        <p:spPr>
          <a:xfrm>
            <a:off x="1403648" y="2132856"/>
            <a:ext cx="6400800" cy="1752600"/>
          </a:xfrm>
        </p:spPr>
        <p:txBody>
          <a:bodyPr/>
          <a:lstStyle/>
          <a:p>
            <a:pPr marL="457200" indent="-457200">
              <a:buFont typeface="+mj-lt"/>
              <a:buAutoNum type="arabicPeriod"/>
            </a:pPr>
            <a:r>
              <a:rPr lang="en-US" dirty="0"/>
              <a:t>Describe the size of existing timers in ATmega32? </a:t>
            </a:r>
          </a:p>
          <a:p>
            <a:pPr marL="457200" indent="-457200">
              <a:buFont typeface="+mj-lt"/>
              <a:buAutoNum type="arabicPeriod"/>
            </a:pPr>
            <a:r>
              <a:rPr lang="en-US" dirty="0"/>
              <a:t>What are the possible clock sources for Timer/Counter 0?</a:t>
            </a:r>
          </a:p>
          <a:p>
            <a:pPr algn="l">
              <a:spcBef>
                <a:spcPct val="40000"/>
              </a:spcBef>
              <a:buSzTx/>
              <a:defRPr/>
            </a:pPr>
            <a:r>
              <a:rPr lang="en-US" dirty="0"/>
              <a:t>How could you use </a:t>
            </a:r>
            <a:r>
              <a:rPr lang="en-US" dirty="0" err="1"/>
              <a:t>TOVn</a:t>
            </a:r>
            <a:r>
              <a:rPr lang="en-US" dirty="0"/>
              <a:t> (Timer overflow flag) in your program? </a:t>
            </a:r>
          </a:p>
          <a:p>
            <a:pPr algn="l">
              <a:spcBef>
                <a:spcPct val="40000"/>
              </a:spcBef>
              <a:buSzTx/>
              <a:defRPr/>
            </a:pPr>
            <a:r>
              <a:rPr lang="en-US" dirty="0"/>
              <a:t>Explain normal mode </a:t>
            </a:r>
          </a:p>
          <a:p>
            <a:pPr algn="l">
              <a:spcBef>
                <a:spcPct val="40000"/>
              </a:spcBef>
              <a:buSzTx/>
              <a:defRPr/>
            </a:pPr>
            <a:r>
              <a:rPr lang="en-US" dirty="0"/>
              <a:t>Explain CTC mode </a:t>
            </a:r>
          </a:p>
        </p:txBody>
      </p:sp>
    </p:spTree>
    <p:extLst>
      <p:ext uri="{BB962C8B-B14F-4D97-AF65-F5344CB8AC3E}">
        <p14:creationId xmlns:p14="http://schemas.microsoft.com/office/powerpoint/2010/main" val="2330794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p:txBody>
          <a:bodyPr/>
          <a:lstStyle/>
          <a:p>
            <a:r>
              <a:rPr lang="en-US" altLang="en-US" smtClean="0"/>
              <a:t>Problems</a:t>
            </a:r>
          </a:p>
        </p:txBody>
      </p:sp>
      <p:sp>
        <p:nvSpPr>
          <p:cNvPr id="5123" name="Content Placeholder 2"/>
          <p:cNvSpPr>
            <a:spLocks noGrp="1"/>
          </p:cNvSpPr>
          <p:nvPr>
            <p:ph idx="1"/>
          </p:nvPr>
        </p:nvSpPr>
        <p:spPr>
          <a:xfrm>
            <a:off x="179512" y="981075"/>
            <a:ext cx="8568952" cy="5472113"/>
          </a:xfrm>
        </p:spPr>
        <p:txBody>
          <a:bodyPr/>
          <a:lstStyle/>
          <a:p>
            <a:pPr marL="0" indent="0">
              <a:lnSpc>
                <a:spcPct val="70000"/>
              </a:lnSpc>
              <a:buNone/>
            </a:pPr>
            <a:r>
              <a:rPr lang="en-US" altLang="en-US" sz="2000" dirty="0" smtClean="0"/>
              <a:t>The problem is to build a frequency-meter using an AVR. To measure the cycle time (period) of a signal, the number of 1 micro second pulses are counted in one cycle of the signal. The range of input signal (connected to PA.0) is between 4KHz to 30 KHz. The start button is connected to PA.1. The micro is connected to 8MHz clock.</a:t>
            </a:r>
          </a:p>
          <a:p>
            <a:pPr marL="971550" lvl="1" indent="-514350">
              <a:lnSpc>
                <a:spcPct val="70000"/>
              </a:lnSpc>
              <a:buFont typeface="+mj-lt"/>
              <a:buAutoNum type="arabicPeriod"/>
            </a:pPr>
            <a:r>
              <a:rPr lang="en-US" altLang="en-US" sz="2000" dirty="0" smtClean="0"/>
              <a:t>Design the circuit. Explain the operation.</a:t>
            </a:r>
          </a:p>
          <a:p>
            <a:pPr marL="971550" lvl="1" indent="-514350">
              <a:lnSpc>
                <a:spcPct val="70000"/>
              </a:lnSpc>
              <a:buFont typeface="+mj-lt"/>
              <a:buAutoNum type="arabicPeriod"/>
            </a:pPr>
            <a:r>
              <a:rPr lang="en-US" altLang="en-US" sz="2000" smtClean="0"/>
              <a:t>Program PA and the </a:t>
            </a:r>
            <a:r>
              <a:rPr lang="en-US" altLang="en-US" sz="2000" dirty="0" smtClean="0"/>
              <a:t>timer 0 of AVR (</a:t>
            </a:r>
            <a:r>
              <a:rPr lang="en-US" altLang="en-US" sz="2000" dirty="0" err="1" smtClean="0"/>
              <a:t>clk</a:t>
            </a:r>
            <a:r>
              <a:rPr lang="en-US" altLang="en-US" sz="2000" dirty="0" smtClean="0"/>
              <a:t> / 8, normal mode)</a:t>
            </a:r>
          </a:p>
          <a:p>
            <a:pPr marL="971550" lvl="1" indent="-514350">
              <a:lnSpc>
                <a:spcPct val="70000"/>
              </a:lnSpc>
              <a:buFont typeface="+mj-lt"/>
              <a:buAutoNum type="arabicPeriod"/>
            </a:pPr>
            <a:r>
              <a:rPr lang="en-US" altLang="en-US" sz="2000" dirty="0" smtClean="0"/>
              <a:t>Write the subroutine </a:t>
            </a:r>
            <a:r>
              <a:rPr lang="en-US" altLang="en-US" sz="2000" dirty="0" err="1" smtClean="0"/>
              <a:t>start_timer</a:t>
            </a:r>
            <a:r>
              <a:rPr lang="en-US" altLang="en-US" sz="2000" dirty="0" smtClean="0"/>
              <a:t> which starts the </a:t>
            </a:r>
            <a:r>
              <a:rPr lang="en-US" altLang="en-US" sz="2000" dirty="0"/>
              <a:t>timer 0 </a:t>
            </a:r>
            <a:r>
              <a:rPr lang="en-US" altLang="en-US" sz="2000" dirty="0" smtClean="0"/>
              <a:t>from 0.</a:t>
            </a:r>
          </a:p>
          <a:p>
            <a:pPr marL="971550" lvl="1" indent="-514350">
              <a:lnSpc>
                <a:spcPct val="70000"/>
              </a:lnSpc>
              <a:buFont typeface="+mj-lt"/>
              <a:buAutoNum type="arabicPeriod"/>
            </a:pPr>
            <a:r>
              <a:rPr lang="en-US" altLang="en-US" sz="2000" dirty="0" smtClean="0"/>
              <a:t>Write the subroutine </a:t>
            </a:r>
            <a:r>
              <a:rPr lang="en-US" altLang="en-US" sz="2000" dirty="0" err="1" smtClean="0"/>
              <a:t>stop_timer</a:t>
            </a:r>
            <a:r>
              <a:rPr lang="en-US" altLang="en-US" sz="2000" dirty="0" smtClean="0"/>
              <a:t> which stops the timer 0.  </a:t>
            </a:r>
          </a:p>
          <a:p>
            <a:pPr marL="971550" lvl="1" indent="-514350">
              <a:lnSpc>
                <a:spcPct val="70000"/>
              </a:lnSpc>
              <a:buFont typeface="+mj-lt"/>
              <a:buAutoNum type="arabicPeriod"/>
            </a:pPr>
            <a:r>
              <a:rPr lang="en-US" altLang="en-US" sz="2000" dirty="0" smtClean="0"/>
              <a:t>Write the main program. The start button is scanned and when it is pressed, the input signal is polled. With a rising edge, call </a:t>
            </a:r>
            <a:r>
              <a:rPr lang="en-US" altLang="en-US" sz="2000" dirty="0" err="1" smtClean="0"/>
              <a:t>start_timer</a:t>
            </a:r>
            <a:r>
              <a:rPr lang="en-US" altLang="en-US" sz="2000" dirty="0" smtClean="0"/>
              <a:t> and with the next rising edge </a:t>
            </a:r>
            <a:r>
              <a:rPr lang="en-US" altLang="en-US" sz="2000" dirty="0" err="1" smtClean="0"/>
              <a:t>stop_timer</a:t>
            </a:r>
            <a:r>
              <a:rPr lang="en-US" altLang="en-US" sz="2000" dirty="0" smtClean="0"/>
              <a:t>. Store the counted number in memory location 0x60. This number represents the period in micro seconds. Then, it waits for a button again.</a:t>
            </a:r>
          </a:p>
          <a:p>
            <a:pPr marL="971550" lvl="1" indent="-514350">
              <a:lnSpc>
                <a:spcPct val="70000"/>
              </a:lnSpc>
              <a:buFont typeface="+mj-lt"/>
              <a:buAutoNum type="arabicPeriod"/>
            </a:pPr>
            <a:r>
              <a:rPr lang="en-US" altLang="en-US" sz="2000" dirty="0" smtClean="0"/>
              <a:t>What would be the maximum possible number for the period? Why?</a:t>
            </a:r>
          </a:p>
          <a:p>
            <a:pPr marL="971550" lvl="1" indent="-514350">
              <a:lnSpc>
                <a:spcPct val="70000"/>
              </a:lnSpc>
              <a:buFont typeface="+mj-lt"/>
              <a:buAutoNum type="arabicPeriod"/>
            </a:pPr>
            <a:r>
              <a:rPr lang="en-US" altLang="en-US" sz="2000" dirty="0" smtClean="0"/>
              <a:t>How accurate is this frequency meter? (don’t write 1 micro second, look at the instructions and discuss)</a:t>
            </a:r>
          </a:p>
          <a:p>
            <a:pPr marL="971550" lvl="1" indent="-514350">
              <a:lnSpc>
                <a:spcPct val="70000"/>
              </a:lnSpc>
              <a:buFont typeface="+mj-lt"/>
              <a:buAutoNum type="arabicPeriod"/>
            </a:pPr>
            <a:r>
              <a:rPr lang="en-US" altLang="en-US" sz="2000" dirty="0" smtClean="0"/>
              <a:t>Could we use timer0 in CTC mode? Discuss.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altLang="en-US" smtClean="0"/>
          </a:p>
        </p:txBody>
      </p:sp>
      <p:sp>
        <p:nvSpPr>
          <p:cNvPr id="6147" name="Content Placeholder 2"/>
          <p:cNvSpPr>
            <a:spLocks noGrp="1"/>
          </p:cNvSpPr>
          <p:nvPr>
            <p:ph idx="1"/>
          </p:nvPr>
        </p:nvSpPr>
        <p:spPr/>
        <p:txBody>
          <a:bodyPr/>
          <a:lstStyle/>
          <a:p>
            <a:endParaRPr lang="en-US" altLang="en-US" smtClean="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49400" y="730800"/>
              <a:ext cx="6133320" cy="3436200"/>
            </p14:xfrm>
          </p:contentPart>
        </mc:Choice>
        <mc:Fallback xmlns="">
          <p:pic>
            <p:nvPicPr>
              <p:cNvPr id="4" name="Ink 3"/>
              <p:cNvPicPr/>
              <p:nvPr/>
            </p:nvPicPr>
            <p:blipFill>
              <a:blip r:embed="rId3"/>
              <a:stretch>
                <a:fillRect/>
              </a:stretch>
            </p:blipFill>
            <p:spPr>
              <a:xfrm>
                <a:off x="1042560" y="716400"/>
                <a:ext cx="6144120" cy="346464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altLang="en-US" smtClean="0"/>
          </a:p>
        </p:txBody>
      </p:sp>
      <p:sp>
        <p:nvSpPr>
          <p:cNvPr id="7171" name="Content Placeholder 2"/>
          <p:cNvSpPr>
            <a:spLocks noGrp="1"/>
          </p:cNvSpPr>
          <p:nvPr>
            <p:ph idx="1"/>
          </p:nvPr>
        </p:nvSpPr>
        <p:spPr/>
        <p:txBody>
          <a:bodyPr/>
          <a:lstStyle/>
          <a:p>
            <a:endParaRPr lang="en-US" altLang="en-US" smtClean="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67800" y="900720"/>
              <a:ext cx="5919480" cy="2044080"/>
            </p14:xfrm>
          </p:contentPart>
        </mc:Choice>
        <mc:Fallback xmlns="">
          <p:pic>
            <p:nvPicPr>
              <p:cNvPr id="4" name="Ink 3"/>
              <p:cNvPicPr/>
              <p:nvPr/>
            </p:nvPicPr>
            <p:blipFill>
              <a:blip r:embed="rId3"/>
              <a:stretch>
                <a:fillRect/>
              </a:stretch>
            </p:blipFill>
            <p:spPr>
              <a:xfrm>
                <a:off x="656280" y="884160"/>
                <a:ext cx="5943240" cy="207720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4804</TotalTime>
  <Words>400</Words>
  <Application>Microsoft Macintosh PowerPoint</Application>
  <PresentationFormat>Letter Paper (8.5x11 in)</PresentationFormat>
  <Paragraphs>33</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Design</vt:lpstr>
      <vt:lpstr>Microprocessor System Design</vt:lpstr>
      <vt:lpstr>Class Work #8</vt:lpstr>
      <vt:lpstr>Closed Book</vt:lpstr>
      <vt:lpstr>Questions</vt:lpstr>
      <vt:lpstr>Open-Note</vt:lpstr>
      <vt:lpstr>Problems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System Design Processor Timing</dc:title>
  <dc:creator>S. Omid Fatemi</dc:creator>
  <cp:lastModifiedBy>Apple</cp:lastModifiedBy>
  <cp:revision>158</cp:revision>
  <cp:lastPrinted>2017-11-19T17:35:41Z</cp:lastPrinted>
  <dcterms:modified xsi:type="dcterms:W3CDTF">2017-11-19T17:35:44Z</dcterms:modified>
</cp:coreProperties>
</file>