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1" r:id="rId2"/>
    <p:sldId id="322" r:id="rId3"/>
    <p:sldId id="325" r:id="rId4"/>
    <p:sldId id="326" r:id="rId5"/>
    <p:sldId id="323" r:id="rId6"/>
    <p:sldId id="324" r:id="rId7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5436" autoAdjust="0"/>
  </p:normalViewPr>
  <p:slideViewPr>
    <p:cSldViewPr>
      <p:cViewPr varScale="1">
        <p:scale>
          <a:sx n="57" d="100"/>
          <a:sy n="57" d="100"/>
        </p:scale>
        <p:origin x="17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3DF47BE8-A112-4A0F-8204-7E8A3C9BD61E}" type="slidenum">
              <a:rPr lang="en-US" altLang="en-US" sz="1300"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2CA9CDCD-8872-4019-9D2E-F9CE8D9BD35F}" type="slidenum">
              <a:rPr lang="en-US" altLang="en-US" sz="1300"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two differences between memory mapped IO and peripheral addressing.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could we use polling to find out if an input peripheral has data ready?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98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buFontTx/>
              <a:buAutoNum type="arabicPeriod"/>
            </a:pPr>
            <a:endParaRPr lang="fa-IR" altLang="en-US" sz="3200" dirty="0" smtClean="0"/>
          </a:p>
          <a:p>
            <a:pPr marL="457200" indent="-457200">
              <a:buFontTx/>
              <a:buAutoNum type="arabicPeriod"/>
            </a:pPr>
            <a:r>
              <a:rPr lang="en-US" altLang="en-US" sz="3200" dirty="0" smtClean="0"/>
              <a:t>Using 4-bit latches and only address port 0300H, design a circuit for  controlling 16 LEDs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 dirty="0" smtClean="0"/>
              <a:t>Then write a program to put this pattern on LEDs: 0000010100111111</a:t>
            </a:r>
          </a:p>
          <a:p>
            <a:pPr marL="857250" lvl="1" indent="-457200">
              <a:buFontTx/>
              <a:buAutoNum type="arabicPeriod"/>
            </a:pPr>
            <a:r>
              <a:rPr lang="en-US" altLang="en-US" sz="3600" dirty="0" smtClean="0"/>
              <a:t>(you should only use out command to port 300H. Don’t use gates for any data bit. Hint: one data bit for selecting one latch). 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3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8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1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1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25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95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98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05658205-A449-48CA-BE2A-EB36657BF228}" type="slidenum">
              <a:rPr lang="en-US" altLang="en-US" sz="1200">
                <a:cs typeface="Arial" panose="020B0604020202020204" pitchFamily="34" charset="0"/>
              </a:rPr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/>
              <a:t>Output Design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Class Work </a:t>
            </a:r>
            <a:r>
              <a:rPr lang="en-US" altLang="en-US" dirty="0" smtClean="0"/>
              <a:t>#</a:t>
            </a:r>
            <a:r>
              <a:rPr lang="fa-IR" altLang="en-US" dirty="0" smtClean="0"/>
              <a:t>7</a:t>
            </a:r>
            <a:endParaRPr lang="en-US" altLang="en-US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Input / Output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First Part – Closed-Book</a:t>
            </a:r>
          </a:p>
        </p:txBody>
      </p:sp>
      <p:sp>
        <p:nvSpPr>
          <p:cNvPr id="71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9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12776"/>
            <a:ext cx="7162800" cy="46832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the two methods to find out if data is available or not?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 smtClean="0"/>
              <a:t>is the command to get data from an input port?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difference between a read memory cycle with an input cycle in 8088?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are the address modes for Input / Output ports? And which port numbers do they cover?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an output peripheral could interrupt the processor? i.e. when this interrupt should occur?</a:t>
            </a:r>
          </a:p>
        </p:txBody>
      </p:sp>
    </p:spTree>
    <p:extLst>
      <p:ext uri="{BB962C8B-B14F-4D97-AF65-F5344CB8AC3E}">
        <p14:creationId xmlns:p14="http://schemas.microsoft.com/office/powerpoint/2010/main" val="506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Open-Note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5085184"/>
            <a:ext cx="3213501" cy="1860624"/>
          </a:xfrm>
          <a:prstGeom prst="rect">
            <a:avLst/>
          </a:prstGeom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377" y="836712"/>
            <a:ext cx="7993063" cy="5259289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z="3200" dirty="0" smtClean="0"/>
              <a:t>Design IC tester with 8088 and one 8 bit latch and one 4-bit buffer. IC under test is a 740</a:t>
            </a:r>
            <a:r>
              <a:rPr lang="fa-IR" altLang="en-US" sz="3200" dirty="0" smtClean="0"/>
              <a:t>8</a:t>
            </a:r>
            <a:r>
              <a:rPr lang="en-US" altLang="en-US" sz="3200" dirty="0" smtClean="0"/>
              <a:t> (And).</a:t>
            </a:r>
          </a:p>
          <a:p>
            <a:pPr marL="1143000" lvl="1" indent="-742950">
              <a:buFont typeface="+mj-lt"/>
              <a:buAutoNum type="alphaLcParenR"/>
            </a:pPr>
            <a:r>
              <a:rPr lang="en-US" altLang="en-US" sz="3600" dirty="0" smtClean="0"/>
              <a:t>Map latch to address 300H</a:t>
            </a:r>
          </a:p>
          <a:p>
            <a:pPr marL="1143000" lvl="1" indent="-742950">
              <a:buFont typeface="+mj-lt"/>
              <a:buAutoNum type="alphaLcParenR"/>
            </a:pPr>
            <a:r>
              <a:rPr lang="en-US" altLang="en-US" sz="3600" dirty="0" smtClean="0"/>
              <a:t>Map buffer to address 301H 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 dirty="0" smtClean="0"/>
              <a:t>Write the program to apply all four sets of inputs to all four gates and if all of them are OK, then write 1 to memory location 50H and otherwise write 0 to that location.</a:t>
            </a:r>
            <a:endParaRPr lang="en-US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260</Words>
  <Application>Microsoft Office PowerPoint</Application>
  <PresentationFormat>Letter Paper (8.5x11 in)</PresentationFormat>
  <Paragraphs>25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Default Design</vt:lpstr>
      <vt:lpstr>Microprocessor System Design</vt:lpstr>
      <vt:lpstr>Class Work #7</vt:lpstr>
      <vt:lpstr>First Part – Closed-Book</vt:lpstr>
      <vt:lpstr>Questions</vt:lpstr>
      <vt:lpstr>Open-Note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/ Output</dc:title>
  <dc:creator>omid</dc:creator>
  <cp:lastModifiedBy>S. Omid Fatemi</cp:lastModifiedBy>
  <cp:revision>53</cp:revision>
  <dcterms:modified xsi:type="dcterms:W3CDTF">2017-11-05T17:37:13Z</dcterms:modified>
</cp:coreProperties>
</file>