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3" r:id="rId2"/>
    <p:sldId id="260" r:id="rId3"/>
    <p:sldId id="302" r:id="rId4"/>
    <p:sldId id="293" r:id="rId5"/>
    <p:sldId id="294" r:id="rId6"/>
    <p:sldId id="295" r:id="rId7"/>
    <p:sldId id="307" r:id="rId8"/>
    <p:sldId id="304" r:id="rId9"/>
    <p:sldId id="26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0A2E2"/>
    <a:srgbClr val="447BBF"/>
    <a:srgbClr val="E0E0E0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F3DB-3A28-4200-A7F3-6798A91102E7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B2F5-0268-44E3-8284-7D2C14D8EA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A1F5-C600-4476-88C7-EC17E0E3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5BC4E-318A-41C7-94FC-CA963AFB1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6161F-6734-481D-B990-D991FC62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F78D-67EC-4AA5-ACF1-54BAF318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6333-7098-4B29-9D66-DDF70D4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A62-139A-496B-98D3-71D04127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392AE-114A-4CB4-A120-9FFDE943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63594-6096-441B-AC4B-510C8070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4835-E108-4EA1-AE48-308CDF2E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B456-7874-4134-9185-5B09CBF2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7D5E-2990-43BD-8F42-6D3C97E8A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6B661-4D61-4CE1-84A0-992670DE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3789-0D38-41CE-82D6-1EE80022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12E3-5E1F-4935-B43C-A8CD21B1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C558-91A0-4F94-A428-D4C70C07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A41F-8BDC-46D6-8166-0D20DE41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D7E4-ADC6-4834-BCF5-8FA7AF5D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D6B9-0A25-4152-B598-8671680A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FF10-6AE6-4E18-BB33-C008E988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B4A2-A80B-4BCD-A458-9EEAC17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E8F9-6139-4A29-AF8E-F2E59023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FE1D-9319-4154-A1EB-2EC07CFA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6DE8-8163-47DD-8267-02D415FB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4E8D-9C6C-457D-A5E4-D8E5BDC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03EE-E7C0-4DC7-BE78-00FB0239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E1C2-5A69-4CED-9F2F-7707D7E4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368C-9860-49DC-8305-70BC2986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98E6C-DD60-46E6-AC2D-F79B53A20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F37A0-1BDE-4FF9-8B93-A3663EA1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514A2-D449-420A-ACFD-E533700C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8DC6-24B2-4A89-AE4D-AFBB9F8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9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0900-F29A-4F0A-98F7-E241747B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406DE-1041-4176-BF4D-45846A840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DEDE-E3B7-413D-9304-9CEDA4031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B2C9D-BF71-48EC-A340-BF45F46B9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3B9A-D0D2-4BB1-A599-575923F71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F3B28-51DE-4F2B-BFA1-02047E8A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B1A51-2C97-447E-ADCD-48141096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37C5C-EA90-4AAB-BC76-C586B29B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E712-A5F6-4CF3-BD06-6FDD7D7C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842B8-B6BB-4083-AF70-64F30D75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225CE-D29E-483A-9D6F-249C8809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F228C-C431-4359-B7CF-C3F26EFA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B7865-4491-4780-95F9-3F1800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098C9-303E-4D74-94A4-DDDB12DE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5287-44DC-463B-9A45-6D01F5E1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8032-C4A6-4A1A-B0C4-D97040F9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95A2-EFEA-462A-A9BF-F3384957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EEE7-D124-4BD8-98FB-0F878F12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A02A-3407-4FC5-A774-EEA3C225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FD78-3CD1-4F4D-8B4B-C07346D0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0DC93-71D9-47AD-A1FC-CB289738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079-FD37-422A-A361-3A6E448E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40B93-C15A-44A8-93BF-F79EA4242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368C-AD2C-47D5-BB47-AF5D7FA1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2288-FB01-454A-B103-D16E295F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4F867-470E-4A9F-BF38-26DAB8B4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091A-FA34-4DA5-8649-08F48BF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2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4161-C904-4ABD-B7C1-3A366C31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CE15-1F35-475F-AF85-78D466C0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4C00-F6F3-4FF8-8562-6311F5A21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EA8F-E131-4624-8668-E22C62B2D515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ECFE-6565-409B-A6C9-D16EF348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EA51-0FC0-4AE1-BAD4-2E2207E4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37D6-D0DC-4787-8FB3-7D8F8A80F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7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rchaseperfec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>
            <a:extLst>
              <a:ext uri="{FF2B5EF4-FFF2-40B4-BE49-F238E27FC236}">
                <a16:creationId xmlns:a16="http://schemas.microsoft.com/office/drawing/2014/main" id="{581F6CBC-E7CA-49F5-BF2B-E9DF096A1F04}"/>
              </a:ext>
            </a:extLst>
          </p:cNvPr>
          <p:cNvSpPr txBox="1">
            <a:spLocks/>
          </p:cNvSpPr>
          <p:nvPr/>
        </p:nvSpPr>
        <p:spPr>
          <a:xfrm>
            <a:off x="1840375" y="2851695"/>
            <a:ext cx="8511250" cy="134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en-US" sz="5000" b="1" dirty="0">
                <a:solidFill>
                  <a:srgbClr val="01010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PurchasePerfect Intro</a:t>
            </a:r>
          </a:p>
        </p:txBody>
      </p:sp>
      <p:grpSp>
        <p:nvGrpSpPr>
          <p:cNvPr id="501" name="Group 500"/>
          <p:cNvGrpSpPr/>
          <p:nvPr/>
        </p:nvGrpSpPr>
        <p:grpSpPr>
          <a:xfrm>
            <a:off x="10875272" y="5615315"/>
            <a:ext cx="993456" cy="988684"/>
            <a:chOff x="3697288" y="754063"/>
            <a:chExt cx="4794251" cy="5353050"/>
          </a:xfrm>
        </p:grpSpPr>
        <p:sp>
          <p:nvSpPr>
            <p:cNvPr id="502" name="Freeform 5"/>
            <p:cNvSpPr>
              <a:spLocks/>
            </p:cNvSpPr>
            <p:nvPr/>
          </p:nvSpPr>
          <p:spPr bwMode="auto">
            <a:xfrm>
              <a:off x="4835526" y="2693988"/>
              <a:ext cx="2559050" cy="827088"/>
            </a:xfrm>
            <a:custGeom>
              <a:avLst/>
              <a:gdLst>
                <a:gd name="T0" fmla="*/ 608 w 681"/>
                <a:gd name="T1" fmla="*/ 0 h 220"/>
                <a:gd name="T2" fmla="*/ 643 w 681"/>
                <a:gd name="T3" fmla="*/ 24 h 220"/>
                <a:gd name="T4" fmla="*/ 681 w 681"/>
                <a:gd name="T5" fmla="*/ 24 h 220"/>
                <a:gd name="T6" fmla="*/ 681 w 681"/>
                <a:gd name="T7" fmla="*/ 71 h 220"/>
                <a:gd name="T8" fmla="*/ 649 w 681"/>
                <a:gd name="T9" fmla="*/ 110 h 220"/>
                <a:gd name="T10" fmla="*/ 649 w 681"/>
                <a:gd name="T11" fmla="*/ 172 h 220"/>
                <a:gd name="T12" fmla="*/ 585 w 681"/>
                <a:gd name="T13" fmla="*/ 216 h 220"/>
                <a:gd name="T14" fmla="*/ 449 w 681"/>
                <a:gd name="T15" fmla="*/ 216 h 220"/>
                <a:gd name="T16" fmla="*/ 402 w 681"/>
                <a:gd name="T17" fmla="*/ 171 h 220"/>
                <a:gd name="T18" fmla="*/ 342 w 681"/>
                <a:gd name="T19" fmla="*/ 96 h 220"/>
                <a:gd name="T20" fmla="*/ 339 w 681"/>
                <a:gd name="T21" fmla="*/ 96 h 220"/>
                <a:gd name="T22" fmla="*/ 279 w 681"/>
                <a:gd name="T23" fmla="*/ 171 h 220"/>
                <a:gd name="T24" fmla="*/ 232 w 681"/>
                <a:gd name="T25" fmla="*/ 216 h 220"/>
                <a:gd name="T26" fmla="*/ 96 w 681"/>
                <a:gd name="T27" fmla="*/ 216 h 220"/>
                <a:gd name="T28" fmla="*/ 32 w 681"/>
                <a:gd name="T29" fmla="*/ 172 h 220"/>
                <a:gd name="T30" fmla="*/ 32 w 681"/>
                <a:gd name="T31" fmla="*/ 110 h 220"/>
                <a:gd name="T32" fmla="*/ 0 w 681"/>
                <a:gd name="T33" fmla="*/ 71 h 220"/>
                <a:gd name="T34" fmla="*/ 0 w 681"/>
                <a:gd name="T35" fmla="*/ 24 h 220"/>
                <a:gd name="T36" fmla="*/ 38 w 681"/>
                <a:gd name="T37" fmla="*/ 24 h 220"/>
                <a:gd name="T38" fmla="*/ 73 w 681"/>
                <a:gd name="T39" fmla="*/ 0 h 220"/>
                <a:gd name="T40" fmla="*/ 608 w 681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1" h="220">
                  <a:moveTo>
                    <a:pt x="608" y="0"/>
                  </a:moveTo>
                  <a:cubicBezTo>
                    <a:pt x="638" y="0"/>
                    <a:pt x="643" y="24"/>
                    <a:pt x="643" y="24"/>
                  </a:cubicBezTo>
                  <a:cubicBezTo>
                    <a:pt x="681" y="24"/>
                    <a:pt x="681" y="24"/>
                    <a:pt x="681" y="24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44" y="71"/>
                    <a:pt x="649" y="110"/>
                    <a:pt x="649" y="110"/>
                  </a:cubicBezTo>
                  <a:cubicBezTo>
                    <a:pt x="649" y="110"/>
                    <a:pt x="649" y="137"/>
                    <a:pt x="649" y="172"/>
                  </a:cubicBezTo>
                  <a:cubicBezTo>
                    <a:pt x="649" y="220"/>
                    <a:pt x="585" y="216"/>
                    <a:pt x="585" y="216"/>
                  </a:cubicBezTo>
                  <a:cubicBezTo>
                    <a:pt x="585" y="216"/>
                    <a:pt x="466" y="216"/>
                    <a:pt x="449" y="216"/>
                  </a:cubicBezTo>
                  <a:cubicBezTo>
                    <a:pt x="432" y="216"/>
                    <a:pt x="419" y="206"/>
                    <a:pt x="402" y="171"/>
                  </a:cubicBezTo>
                  <a:cubicBezTo>
                    <a:pt x="384" y="136"/>
                    <a:pt x="369" y="96"/>
                    <a:pt x="342" y="96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312" y="96"/>
                    <a:pt x="297" y="136"/>
                    <a:pt x="279" y="171"/>
                  </a:cubicBezTo>
                  <a:cubicBezTo>
                    <a:pt x="262" y="206"/>
                    <a:pt x="249" y="216"/>
                    <a:pt x="232" y="216"/>
                  </a:cubicBezTo>
                  <a:cubicBezTo>
                    <a:pt x="215" y="216"/>
                    <a:pt x="96" y="216"/>
                    <a:pt x="96" y="216"/>
                  </a:cubicBezTo>
                  <a:cubicBezTo>
                    <a:pt x="96" y="216"/>
                    <a:pt x="32" y="220"/>
                    <a:pt x="32" y="172"/>
                  </a:cubicBezTo>
                  <a:cubicBezTo>
                    <a:pt x="32" y="137"/>
                    <a:pt x="32" y="110"/>
                    <a:pt x="32" y="110"/>
                  </a:cubicBezTo>
                  <a:cubicBezTo>
                    <a:pt x="32" y="110"/>
                    <a:pt x="37" y="71"/>
                    <a:pt x="0" y="7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43" y="0"/>
                    <a:pt x="73" y="0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489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3" name="Freeform 6"/>
            <p:cNvSpPr>
              <a:spLocks noEditPoints="1"/>
            </p:cNvSpPr>
            <p:nvPr/>
          </p:nvSpPr>
          <p:spPr bwMode="auto">
            <a:xfrm>
              <a:off x="4789488" y="5513388"/>
              <a:ext cx="515938" cy="593725"/>
            </a:xfrm>
            <a:custGeom>
              <a:avLst/>
              <a:gdLst>
                <a:gd name="T0" fmla="*/ 0 w 137"/>
                <a:gd name="T1" fmla="*/ 158 h 158"/>
                <a:gd name="T2" fmla="*/ 0 w 137"/>
                <a:gd name="T3" fmla="*/ 0 h 158"/>
                <a:gd name="T4" fmla="*/ 59 w 137"/>
                <a:gd name="T5" fmla="*/ 0 h 158"/>
                <a:gd name="T6" fmla="*/ 93 w 137"/>
                <a:gd name="T7" fmla="*/ 6 h 158"/>
                <a:gd name="T8" fmla="*/ 117 w 137"/>
                <a:gd name="T9" fmla="*/ 23 h 158"/>
                <a:gd name="T10" fmla="*/ 132 w 137"/>
                <a:gd name="T11" fmla="*/ 48 h 158"/>
                <a:gd name="T12" fmla="*/ 137 w 137"/>
                <a:gd name="T13" fmla="*/ 79 h 158"/>
                <a:gd name="T14" fmla="*/ 132 w 137"/>
                <a:gd name="T15" fmla="*/ 111 h 158"/>
                <a:gd name="T16" fmla="*/ 116 w 137"/>
                <a:gd name="T17" fmla="*/ 136 h 158"/>
                <a:gd name="T18" fmla="*/ 91 w 137"/>
                <a:gd name="T19" fmla="*/ 152 h 158"/>
                <a:gd name="T20" fmla="*/ 59 w 137"/>
                <a:gd name="T21" fmla="*/ 158 h 158"/>
                <a:gd name="T22" fmla="*/ 0 w 137"/>
                <a:gd name="T23" fmla="*/ 158 h 158"/>
                <a:gd name="T24" fmla="*/ 100 w 137"/>
                <a:gd name="T25" fmla="*/ 79 h 158"/>
                <a:gd name="T26" fmla="*/ 97 w 137"/>
                <a:gd name="T27" fmla="*/ 60 h 158"/>
                <a:gd name="T28" fmla="*/ 89 w 137"/>
                <a:gd name="T29" fmla="*/ 45 h 158"/>
                <a:gd name="T30" fmla="*/ 76 w 137"/>
                <a:gd name="T31" fmla="*/ 36 h 158"/>
                <a:gd name="T32" fmla="*/ 59 w 137"/>
                <a:gd name="T33" fmla="*/ 32 h 158"/>
                <a:gd name="T34" fmla="*/ 36 w 137"/>
                <a:gd name="T35" fmla="*/ 32 h 158"/>
                <a:gd name="T36" fmla="*/ 36 w 137"/>
                <a:gd name="T37" fmla="*/ 126 h 158"/>
                <a:gd name="T38" fmla="*/ 59 w 137"/>
                <a:gd name="T39" fmla="*/ 126 h 158"/>
                <a:gd name="T40" fmla="*/ 76 w 137"/>
                <a:gd name="T41" fmla="*/ 122 h 158"/>
                <a:gd name="T42" fmla="*/ 89 w 137"/>
                <a:gd name="T43" fmla="*/ 113 h 158"/>
                <a:gd name="T44" fmla="*/ 97 w 137"/>
                <a:gd name="T45" fmla="*/ 98 h 158"/>
                <a:gd name="T46" fmla="*/ 100 w 137"/>
                <a:gd name="T47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7" h="158">
                  <a:moveTo>
                    <a:pt x="0" y="15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2" y="0"/>
                    <a:pt x="83" y="2"/>
                    <a:pt x="93" y="6"/>
                  </a:cubicBezTo>
                  <a:cubicBezTo>
                    <a:pt x="103" y="11"/>
                    <a:pt x="111" y="16"/>
                    <a:pt x="117" y="23"/>
                  </a:cubicBezTo>
                  <a:cubicBezTo>
                    <a:pt x="124" y="30"/>
                    <a:pt x="129" y="39"/>
                    <a:pt x="132" y="48"/>
                  </a:cubicBezTo>
                  <a:cubicBezTo>
                    <a:pt x="136" y="58"/>
                    <a:pt x="137" y="68"/>
                    <a:pt x="137" y="79"/>
                  </a:cubicBezTo>
                  <a:cubicBezTo>
                    <a:pt x="137" y="91"/>
                    <a:pt x="136" y="102"/>
                    <a:pt x="132" y="111"/>
                  </a:cubicBezTo>
                  <a:cubicBezTo>
                    <a:pt x="128" y="121"/>
                    <a:pt x="123" y="129"/>
                    <a:pt x="116" y="136"/>
                  </a:cubicBezTo>
                  <a:cubicBezTo>
                    <a:pt x="109" y="143"/>
                    <a:pt x="101" y="149"/>
                    <a:pt x="91" y="152"/>
                  </a:cubicBezTo>
                  <a:cubicBezTo>
                    <a:pt x="81" y="156"/>
                    <a:pt x="71" y="158"/>
                    <a:pt x="59" y="158"/>
                  </a:cubicBezTo>
                  <a:lnTo>
                    <a:pt x="0" y="158"/>
                  </a:lnTo>
                  <a:close/>
                  <a:moveTo>
                    <a:pt x="100" y="79"/>
                  </a:moveTo>
                  <a:cubicBezTo>
                    <a:pt x="100" y="72"/>
                    <a:pt x="99" y="66"/>
                    <a:pt x="97" y="60"/>
                  </a:cubicBezTo>
                  <a:cubicBezTo>
                    <a:pt x="96" y="54"/>
                    <a:pt x="93" y="49"/>
                    <a:pt x="89" y="45"/>
                  </a:cubicBezTo>
                  <a:cubicBezTo>
                    <a:pt x="86" y="41"/>
                    <a:pt x="81" y="38"/>
                    <a:pt x="76" y="36"/>
                  </a:cubicBezTo>
                  <a:cubicBezTo>
                    <a:pt x="71" y="33"/>
                    <a:pt x="65" y="32"/>
                    <a:pt x="5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65" y="126"/>
                    <a:pt x="71" y="125"/>
                    <a:pt x="76" y="122"/>
                  </a:cubicBezTo>
                  <a:cubicBezTo>
                    <a:pt x="82" y="120"/>
                    <a:pt x="86" y="117"/>
                    <a:pt x="89" y="113"/>
                  </a:cubicBezTo>
                  <a:cubicBezTo>
                    <a:pt x="93" y="108"/>
                    <a:pt x="96" y="103"/>
                    <a:pt x="97" y="98"/>
                  </a:cubicBezTo>
                  <a:cubicBezTo>
                    <a:pt x="99" y="92"/>
                    <a:pt x="100" y="86"/>
                    <a:pt x="100" y="79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4" name="Freeform 7"/>
            <p:cNvSpPr>
              <a:spLocks noEditPoints="1"/>
            </p:cNvSpPr>
            <p:nvPr/>
          </p:nvSpPr>
          <p:spPr bwMode="auto">
            <a:xfrm>
              <a:off x="5311776" y="5513388"/>
              <a:ext cx="557213" cy="593725"/>
            </a:xfrm>
            <a:custGeom>
              <a:avLst/>
              <a:gdLst>
                <a:gd name="T0" fmla="*/ 135 w 351"/>
                <a:gd name="T1" fmla="*/ 0 h 374"/>
                <a:gd name="T2" fmla="*/ 213 w 351"/>
                <a:gd name="T3" fmla="*/ 0 h 374"/>
                <a:gd name="T4" fmla="*/ 351 w 351"/>
                <a:gd name="T5" fmla="*/ 374 h 374"/>
                <a:gd name="T6" fmla="*/ 261 w 351"/>
                <a:gd name="T7" fmla="*/ 374 h 374"/>
                <a:gd name="T8" fmla="*/ 232 w 351"/>
                <a:gd name="T9" fmla="*/ 291 h 374"/>
                <a:gd name="T10" fmla="*/ 116 w 351"/>
                <a:gd name="T11" fmla="*/ 291 h 374"/>
                <a:gd name="T12" fmla="*/ 88 w 351"/>
                <a:gd name="T13" fmla="*/ 374 h 374"/>
                <a:gd name="T14" fmla="*/ 0 w 351"/>
                <a:gd name="T15" fmla="*/ 374 h 374"/>
                <a:gd name="T16" fmla="*/ 135 w 351"/>
                <a:gd name="T17" fmla="*/ 0 h 374"/>
                <a:gd name="T18" fmla="*/ 218 w 351"/>
                <a:gd name="T19" fmla="*/ 232 h 374"/>
                <a:gd name="T20" fmla="*/ 176 w 351"/>
                <a:gd name="T21" fmla="*/ 99 h 374"/>
                <a:gd name="T22" fmla="*/ 131 w 351"/>
                <a:gd name="T23" fmla="*/ 232 h 374"/>
                <a:gd name="T24" fmla="*/ 218 w 351"/>
                <a:gd name="T25" fmla="*/ 23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74">
                  <a:moveTo>
                    <a:pt x="135" y="0"/>
                  </a:moveTo>
                  <a:lnTo>
                    <a:pt x="213" y="0"/>
                  </a:lnTo>
                  <a:lnTo>
                    <a:pt x="351" y="374"/>
                  </a:lnTo>
                  <a:lnTo>
                    <a:pt x="261" y="374"/>
                  </a:lnTo>
                  <a:lnTo>
                    <a:pt x="232" y="291"/>
                  </a:lnTo>
                  <a:lnTo>
                    <a:pt x="116" y="291"/>
                  </a:lnTo>
                  <a:lnTo>
                    <a:pt x="88" y="374"/>
                  </a:lnTo>
                  <a:lnTo>
                    <a:pt x="0" y="374"/>
                  </a:lnTo>
                  <a:lnTo>
                    <a:pt x="135" y="0"/>
                  </a:lnTo>
                  <a:close/>
                  <a:moveTo>
                    <a:pt x="218" y="232"/>
                  </a:moveTo>
                  <a:lnTo>
                    <a:pt x="176" y="99"/>
                  </a:lnTo>
                  <a:lnTo>
                    <a:pt x="131" y="232"/>
                  </a:lnTo>
                  <a:lnTo>
                    <a:pt x="218" y="23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5" name="Freeform 8"/>
            <p:cNvSpPr>
              <a:spLocks/>
            </p:cNvSpPr>
            <p:nvPr/>
          </p:nvSpPr>
          <p:spPr bwMode="auto">
            <a:xfrm>
              <a:off x="5924551" y="5513388"/>
              <a:ext cx="406400" cy="593725"/>
            </a:xfrm>
            <a:custGeom>
              <a:avLst/>
              <a:gdLst>
                <a:gd name="T0" fmla="*/ 0 w 256"/>
                <a:gd name="T1" fmla="*/ 374 h 374"/>
                <a:gd name="T2" fmla="*/ 0 w 256"/>
                <a:gd name="T3" fmla="*/ 0 h 374"/>
                <a:gd name="T4" fmla="*/ 256 w 256"/>
                <a:gd name="T5" fmla="*/ 0 h 374"/>
                <a:gd name="T6" fmla="*/ 256 w 256"/>
                <a:gd name="T7" fmla="*/ 76 h 374"/>
                <a:gd name="T8" fmla="*/ 88 w 256"/>
                <a:gd name="T9" fmla="*/ 76 h 374"/>
                <a:gd name="T10" fmla="*/ 88 w 256"/>
                <a:gd name="T11" fmla="*/ 156 h 374"/>
                <a:gd name="T12" fmla="*/ 225 w 256"/>
                <a:gd name="T13" fmla="*/ 156 h 374"/>
                <a:gd name="T14" fmla="*/ 225 w 256"/>
                <a:gd name="T15" fmla="*/ 227 h 374"/>
                <a:gd name="T16" fmla="*/ 88 w 256"/>
                <a:gd name="T17" fmla="*/ 227 h 374"/>
                <a:gd name="T18" fmla="*/ 88 w 256"/>
                <a:gd name="T19" fmla="*/ 374 h 374"/>
                <a:gd name="T20" fmla="*/ 0 w 256"/>
                <a:gd name="T2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374">
                  <a:moveTo>
                    <a:pt x="0" y="374"/>
                  </a:moveTo>
                  <a:lnTo>
                    <a:pt x="0" y="0"/>
                  </a:lnTo>
                  <a:lnTo>
                    <a:pt x="256" y="0"/>
                  </a:lnTo>
                  <a:lnTo>
                    <a:pt x="256" y="76"/>
                  </a:lnTo>
                  <a:lnTo>
                    <a:pt x="88" y="76"/>
                  </a:lnTo>
                  <a:lnTo>
                    <a:pt x="88" y="156"/>
                  </a:lnTo>
                  <a:lnTo>
                    <a:pt x="225" y="156"/>
                  </a:lnTo>
                  <a:lnTo>
                    <a:pt x="225" y="227"/>
                  </a:lnTo>
                  <a:lnTo>
                    <a:pt x="88" y="227"/>
                  </a:lnTo>
                  <a:lnTo>
                    <a:pt x="88" y="374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6" name="Freeform 9"/>
            <p:cNvSpPr>
              <a:spLocks noEditPoints="1"/>
            </p:cNvSpPr>
            <p:nvPr/>
          </p:nvSpPr>
          <p:spPr bwMode="auto">
            <a:xfrm>
              <a:off x="6281738" y="5513388"/>
              <a:ext cx="555625" cy="593725"/>
            </a:xfrm>
            <a:custGeom>
              <a:avLst/>
              <a:gdLst>
                <a:gd name="T0" fmla="*/ 135 w 350"/>
                <a:gd name="T1" fmla="*/ 0 h 374"/>
                <a:gd name="T2" fmla="*/ 213 w 350"/>
                <a:gd name="T3" fmla="*/ 0 h 374"/>
                <a:gd name="T4" fmla="*/ 350 w 350"/>
                <a:gd name="T5" fmla="*/ 374 h 374"/>
                <a:gd name="T6" fmla="*/ 263 w 350"/>
                <a:gd name="T7" fmla="*/ 374 h 374"/>
                <a:gd name="T8" fmla="*/ 232 w 350"/>
                <a:gd name="T9" fmla="*/ 291 h 374"/>
                <a:gd name="T10" fmla="*/ 116 w 350"/>
                <a:gd name="T11" fmla="*/ 291 h 374"/>
                <a:gd name="T12" fmla="*/ 88 w 350"/>
                <a:gd name="T13" fmla="*/ 374 h 374"/>
                <a:gd name="T14" fmla="*/ 0 w 350"/>
                <a:gd name="T15" fmla="*/ 374 h 374"/>
                <a:gd name="T16" fmla="*/ 135 w 350"/>
                <a:gd name="T17" fmla="*/ 0 h 374"/>
                <a:gd name="T18" fmla="*/ 218 w 350"/>
                <a:gd name="T19" fmla="*/ 232 h 374"/>
                <a:gd name="T20" fmla="*/ 175 w 350"/>
                <a:gd name="T21" fmla="*/ 99 h 374"/>
                <a:gd name="T22" fmla="*/ 130 w 350"/>
                <a:gd name="T23" fmla="*/ 232 h 374"/>
                <a:gd name="T24" fmla="*/ 218 w 350"/>
                <a:gd name="T25" fmla="*/ 23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0" h="374">
                  <a:moveTo>
                    <a:pt x="135" y="0"/>
                  </a:moveTo>
                  <a:lnTo>
                    <a:pt x="213" y="0"/>
                  </a:lnTo>
                  <a:lnTo>
                    <a:pt x="350" y="374"/>
                  </a:lnTo>
                  <a:lnTo>
                    <a:pt x="263" y="374"/>
                  </a:lnTo>
                  <a:lnTo>
                    <a:pt x="232" y="291"/>
                  </a:lnTo>
                  <a:lnTo>
                    <a:pt x="116" y="291"/>
                  </a:lnTo>
                  <a:lnTo>
                    <a:pt x="88" y="374"/>
                  </a:lnTo>
                  <a:lnTo>
                    <a:pt x="0" y="374"/>
                  </a:lnTo>
                  <a:lnTo>
                    <a:pt x="135" y="0"/>
                  </a:lnTo>
                  <a:close/>
                  <a:moveTo>
                    <a:pt x="218" y="232"/>
                  </a:moveTo>
                  <a:lnTo>
                    <a:pt x="175" y="99"/>
                  </a:lnTo>
                  <a:lnTo>
                    <a:pt x="130" y="232"/>
                  </a:lnTo>
                  <a:lnTo>
                    <a:pt x="218" y="23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7" name="Freeform 10"/>
            <p:cNvSpPr>
              <a:spLocks noEditPoints="1"/>
            </p:cNvSpPr>
            <p:nvPr/>
          </p:nvSpPr>
          <p:spPr bwMode="auto">
            <a:xfrm>
              <a:off x="6894513" y="5513388"/>
              <a:ext cx="495300" cy="593725"/>
            </a:xfrm>
            <a:custGeom>
              <a:avLst/>
              <a:gdLst>
                <a:gd name="T0" fmla="*/ 0 w 132"/>
                <a:gd name="T1" fmla="*/ 158 h 158"/>
                <a:gd name="T2" fmla="*/ 0 w 132"/>
                <a:gd name="T3" fmla="*/ 0 h 158"/>
                <a:gd name="T4" fmla="*/ 72 w 132"/>
                <a:gd name="T5" fmla="*/ 0 h 158"/>
                <a:gd name="T6" fmla="*/ 92 w 132"/>
                <a:gd name="T7" fmla="*/ 5 h 158"/>
                <a:gd name="T8" fmla="*/ 109 w 132"/>
                <a:gd name="T9" fmla="*/ 17 h 158"/>
                <a:gd name="T10" fmla="*/ 119 w 132"/>
                <a:gd name="T11" fmla="*/ 34 h 158"/>
                <a:gd name="T12" fmla="*/ 123 w 132"/>
                <a:gd name="T13" fmla="*/ 54 h 158"/>
                <a:gd name="T14" fmla="*/ 121 w 132"/>
                <a:gd name="T15" fmla="*/ 68 h 158"/>
                <a:gd name="T16" fmla="*/ 116 w 132"/>
                <a:gd name="T17" fmla="*/ 80 h 158"/>
                <a:gd name="T18" fmla="*/ 108 w 132"/>
                <a:gd name="T19" fmla="*/ 91 h 158"/>
                <a:gd name="T20" fmla="*/ 97 w 132"/>
                <a:gd name="T21" fmla="*/ 99 h 158"/>
                <a:gd name="T22" fmla="*/ 132 w 132"/>
                <a:gd name="T23" fmla="*/ 158 h 158"/>
                <a:gd name="T24" fmla="*/ 91 w 132"/>
                <a:gd name="T25" fmla="*/ 158 h 158"/>
                <a:gd name="T26" fmla="*/ 61 w 132"/>
                <a:gd name="T27" fmla="*/ 107 h 158"/>
                <a:gd name="T28" fmla="*/ 37 w 132"/>
                <a:gd name="T29" fmla="*/ 107 h 158"/>
                <a:gd name="T30" fmla="*/ 37 w 132"/>
                <a:gd name="T31" fmla="*/ 158 h 158"/>
                <a:gd name="T32" fmla="*/ 0 w 132"/>
                <a:gd name="T33" fmla="*/ 158 h 158"/>
                <a:gd name="T34" fmla="*/ 37 w 132"/>
                <a:gd name="T35" fmla="*/ 75 h 158"/>
                <a:gd name="T36" fmla="*/ 70 w 132"/>
                <a:gd name="T37" fmla="*/ 75 h 158"/>
                <a:gd name="T38" fmla="*/ 81 w 132"/>
                <a:gd name="T39" fmla="*/ 69 h 158"/>
                <a:gd name="T40" fmla="*/ 86 w 132"/>
                <a:gd name="T41" fmla="*/ 54 h 158"/>
                <a:gd name="T42" fmla="*/ 81 w 132"/>
                <a:gd name="T43" fmla="*/ 38 h 158"/>
                <a:gd name="T44" fmla="*/ 69 w 132"/>
                <a:gd name="T45" fmla="*/ 32 h 158"/>
                <a:gd name="T46" fmla="*/ 37 w 132"/>
                <a:gd name="T47" fmla="*/ 32 h 158"/>
                <a:gd name="T48" fmla="*/ 37 w 132"/>
                <a:gd name="T4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158">
                  <a:moveTo>
                    <a:pt x="0" y="15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9" y="0"/>
                    <a:pt x="86" y="2"/>
                    <a:pt x="92" y="5"/>
                  </a:cubicBezTo>
                  <a:cubicBezTo>
                    <a:pt x="98" y="8"/>
                    <a:pt x="104" y="12"/>
                    <a:pt x="109" y="17"/>
                  </a:cubicBezTo>
                  <a:cubicBezTo>
                    <a:pt x="113" y="22"/>
                    <a:pt x="117" y="28"/>
                    <a:pt x="119" y="34"/>
                  </a:cubicBezTo>
                  <a:cubicBezTo>
                    <a:pt x="122" y="41"/>
                    <a:pt x="123" y="47"/>
                    <a:pt x="123" y="54"/>
                  </a:cubicBezTo>
                  <a:cubicBezTo>
                    <a:pt x="123" y="58"/>
                    <a:pt x="123" y="63"/>
                    <a:pt x="121" y="68"/>
                  </a:cubicBezTo>
                  <a:cubicBezTo>
                    <a:pt x="120" y="72"/>
                    <a:pt x="119" y="76"/>
                    <a:pt x="116" y="80"/>
                  </a:cubicBezTo>
                  <a:cubicBezTo>
                    <a:pt x="114" y="84"/>
                    <a:pt x="111" y="88"/>
                    <a:pt x="108" y="91"/>
                  </a:cubicBezTo>
                  <a:cubicBezTo>
                    <a:pt x="105" y="94"/>
                    <a:pt x="101" y="97"/>
                    <a:pt x="97" y="99"/>
                  </a:cubicBezTo>
                  <a:cubicBezTo>
                    <a:pt x="132" y="158"/>
                    <a:pt x="132" y="158"/>
                    <a:pt x="132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58"/>
                    <a:pt x="37" y="158"/>
                    <a:pt x="37" y="158"/>
                  </a:cubicBezTo>
                  <a:lnTo>
                    <a:pt x="0" y="158"/>
                  </a:lnTo>
                  <a:close/>
                  <a:moveTo>
                    <a:pt x="37" y="75"/>
                  </a:moveTo>
                  <a:cubicBezTo>
                    <a:pt x="70" y="75"/>
                    <a:pt x="70" y="75"/>
                    <a:pt x="70" y="75"/>
                  </a:cubicBezTo>
                  <a:cubicBezTo>
                    <a:pt x="75" y="75"/>
                    <a:pt x="78" y="73"/>
                    <a:pt x="81" y="69"/>
                  </a:cubicBezTo>
                  <a:cubicBezTo>
                    <a:pt x="85" y="65"/>
                    <a:pt x="86" y="60"/>
                    <a:pt x="86" y="54"/>
                  </a:cubicBezTo>
                  <a:cubicBezTo>
                    <a:pt x="86" y="47"/>
                    <a:pt x="84" y="42"/>
                    <a:pt x="81" y="38"/>
                  </a:cubicBezTo>
                  <a:cubicBezTo>
                    <a:pt x="77" y="34"/>
                    <a:pt x="73" y="32"/>
                    <a:pt x="69" y="32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37" y="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8" name="Rectangle 11"/>
            <p:cNvSpPr>
              <a:spLocks noChangeArrowheads="1"/>
            </p:cNvSpPr>
            <p:nvPr/>
          </p:nvSpPr>
          <p:spPr bwMode="auto">
            <a:xfrm>
              <a:off x="7202488" y="1641476"/>
              <a:ext cx="176213" cy="176213"/>
            </a:xfrm>
            <a:prstGeom prst="rect">
              <a:avLst/>
            </a:prstGeom>
            <a:solidFill>
              <a:srgbClr val="355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9" name="Rectangle 12"/>
            <p:cNvSpPr>
              <a:spLocks noChangeArrowheads="1"/>
            </p:cNvSpPr>
            <p:nvPr/>
          </p:nvSpPr>
          <p:spPr bwMode="auto">
            <a:xfrm>
              <a:off x="7026276" y="164147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0" name="Rectangle 13"/>
            <p:cNvSpPr>
              <a:spLocks noChangeArrowheads="1"/>
            </p:cNvSpPr>
            <p:nvPr/>
          </p:nvSpPr>
          <p:spPr bwMode="auto">
            <a:xfrm>
              <a:off x="6850063" y="1641476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1" name="Rectangle 14"/>
            <p:cNvSpPr>
              <a:spLocks noChangeArrowheads="1"/>
            </p:cNvSpPr>
            <p:nvPr/>
          </p:nvSpPr>
          <p:spPr bwMode="auto">
            <a:xfrm>
              <a:off x="7202488" y="1465263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2" name="Rectangle 15"/>
            <p:cNvSpPr>
              <a:spLocks noChangeArrowheads="1"/>
            </p:cNvSpPr>
            <p:nvPr/>
          </p:nvSpPr>
          <p:spPr bwMode="auto">
            <a:xfrm>
              <a:off x="6850063" y="1465263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3" name="Rectangle 16"/>
            <p:cNvSpPr>
              <a:spLocks noChangeArrowheads="1"/>
            </p:cNvSpPr>
            <p:nvPr/>
          </p:nvSpPr>
          <p:spPr bwMode="auto">
            <a:xfrm>
              <a:off x="7026276" y="128905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4" name="Rectangle 17"/>
            <p:cNvSpPr>
              <a:spLocks noChangeArrowheads="1"/>
            </p:cNvSpPr>
            <p:nvPr/>
          </p:nvSpPr>
          <p:spPr bwMode="auto">
            <a:xfrm>
              <a:off x="7188201" y="1111251"/>
              <a:ext cx="176213" cy="177800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5" name="Rectangle 18"/>
            <p:cNvSpPr>
              <a:spLocks noChangeArrowheads="1"/>
            </p:cNvSpPr>
            <p:nvPr/>
          </p:nvSpPr>
          <p:spPr bwMode="auto">
            <a:xfrm>
              <a:off x="6850063" y="931863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6" name="Rectangle 19"/>
            <p:cNvSpPr>
              <a:spLocks noChangeArrowheads="1"/>
            </p:cNvSpPr>
            <p:nvPr/>
          </p:nvSpPr>
          <p:spPr bwMode="auto">
            <a:xfrm>
              <a:off x="6672263" y="1108076"/>
              <a:ext cx="177800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7" name="Rectangle 20"/>
            <p:cNvSpPr>
              <a:spLocks noChangeArrowheads="1"/>
            </p:cNvSpPr>
            <p:nvPr/>
          </p:nvSpPr>
          <p:spPr bwMode="auto">
            <a:xfrm>
              <a:off x="6496051" y="754063"/>
              <a:ext cx="176213" cy="177800"/>
            </a:xfrm>
            <a:prstGeom prst="rect">
              <a:avLst/>
            </a:prstGeom>
            <a:solidFill>
              <a:srgbClr val="8DC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8" name="Rectangle 21"/>
            <p:cNvSpPr>
              <a:spLocks noChangeArrowheads="1"/>
            </p:cNvSpPr>
            <p:nvPr/>
          </p:nvSpPr>
          <p:spPr bwMode="auto">
            <a:xfrm>
              <a:off x="5965826" y="1111251"/>
              <a:ext cx="177800" cy="177800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9" name="Rectangle 22"/>
            <p:cNvSpPr>
              <a:spLocks noChangeArrowheads="1"/>
            </p:cNvSpPr>
            <p:nvPr/>
          </p:nvSpPr>
          <p:spPr bwMode="auto">
            <a:xfrm>
              <a:off x="5789613" y="1641476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0" name="Rectangle 23"/>
            <p:cNvSpPr>
              <a:spLocks noChangeArrowheads="1"/>
            </p:cNvSpPr>
            <p:nvPr/>
          </p:nvSpPr>
          <p:spPr bwMode="auto">
            <a:xfrm>
              <a:off x="5789613" y="128905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1" name="Rectangle 24"/>
            <p:cNvSpPr>
              <a:spLocks noChangeArrowheads="1"/>
            </p:cNvSpPr>
            <p:nvPr/>
          </p:nvSpPr>
          <p:spPr bwMode="auto">
            <a:xfrm>
              <a:off x="5789613" y="931863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2" name="Rectangle 25"/>
            <p:cNvSpPr>
              <a:spLocks noChangeArrowheads="1"/>
            </p:cNvSpPr>
            <p:nvPr/>
          </p:nvSpPr>
          <p:spPr bwMode="auto">
            <a:xfrm>
              <a:off x="5437188" y="1641476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3" name="Rectangle 26"/>
            <p:cNvSpPr>
              <a:spLocks noChangeArrowheads="1"/>
            </p:cNvSpPr>
            <p:nvPr/>
          </p:nvSpPr>
          <p:spPr bwMode="auto">
            <a:xfrm>
              <a:off x="5965826" y="1465263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4" name="Rectangle 27"/>
            <p:cNvSpPr>
              <a:spLocks noChangeArrowheads="1"/>
            </p:cNvSpPr>
            <p:nvPr/>
          </p:nvSpPr>
          <p:spPr bwMode="auto">
            <a:xfrm>
              <a:off x="5437188" y="128905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5" name="Rectangle 28"/>
            <p:cNvSpPr>
              <a:spLocks noChangeArrowheads="1"/>
            </p:cNvSpPr>
            <p:nvPr/>
          </p:nvSpPr>
          <p:spPr bwMode="auto">
            <a:xfrm>
              <a:off x="5613401" y="1465263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6" name="Rectangle 29"/>
            <p:cNvSpPr>
              <a:spLocks noChangeArrowheads="1"/>
            </p:cNvSpPr>
            <p:nvPr/>
          </p:nvSpPr>
          <p:spPr bwMode="auto">
            <a:xfrm>
              <a:off x="5613401" y="1108076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7" name="Freeform 30"/>
            <p:cNvSpPr>
              <a:spLocks/>
            </p:cNvSpPr>
            <p:nvPr/>
          </p:nvSpPr>
          <p:spPr bwMode="auto">
            <a:xfrm>
              <a:off x="5613401" y="1108076"/>
              <a:ext cx="176213" cy="176213"/>
            </a:xfrm>
            <a:custGeom>
              <a:avLst/>
              <a:gdLst>
                <a:gd name="T0" fmla="*/ 111 w 111"/>
                <a:gd name="T1" fmla="*/ 0 h 111"/>
                <a:gd name="T2" fmla="*/ 0 w 111"/>
                <a:gd name="T3" fmla="*/ 0 h 111"/>
                <a:gd name="T4" fmla="*/ 0 w 111"/>
                <a:gd name="T5" fmla="*/ 111 h 111"/>
                <a:gd name="T6" fmla="*/ 111 w 11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111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11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8" name="Rectangle 31"/>
            <p:cNvSpPr>
              <a:spLocks noChangeArrowheads="1"/>
            </p:cNvSpPr>
            <p:nvPr/>
          </p:nvSpPr>
          <p:spPr bwMode="auto">
            <a:xfrm>
              <a:off x="5789613" y="1465263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9" name="Rectangle 32"/>
            <p:cNvSpPr>
              <a:spLocks noChangeArrowheads="1"/>
            </p:cNvSpPr>
            <p:nvPr/>
          </p:nvSpPr>
          <p:spPr bwMode="auto">
            <a:xfrm>
              <a:off x="4906963" y="1641476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0" name="Rectangle 33"/>
            <p:cNvSpPr>
              <a:spLocks noChangeArrowheads="1"/>
            </p:cNvSpPr>
            <p:nvPr/>
          </p:nvSpPr>
          <p:spPr bwMode="auto">
            <a:xfrm>
              <a:off x="5083176" y="1465263"/>
              <a:ext cx="173038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1" name="Rectangle 34"/>
            <p:cNvSpPr>
              <a:spLocks noChangeArrowheads="1"/>
            </p:cNvSpPr>
            <p:nvPr/>
          </p:nvSpPr>
          <p:spPr bwMode="auto">
            <a:xfrm>
              <a:off x="4730751" y="1465263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2" name="Rectangle 35"/>
            <p:cNvSpPr>
              <a:spLocks noChangeArrowheads="1"/>
            </p:cNvSpPr>
            <p:nvPr/>
          </p:nvSpPr>
          <p:spPr bwMode="auto">
            <a:xfrm>
              <a:off x="4906963" y="128905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3" name="Rectangle 36"/>
            <p:cNvSpPr>
              <a:spLocks noChangeArrowheads="1"/>
            </p:cNvSpPr>
            <p:nvPr/>
          </p:nvSpPr>
          <p:spPr bwMode="auto">
            <a:xfrm>
              <a:off x="5083176" y="1108076"/>
              <a:ext cx="173038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4" name="Rectangle 37"/>
            <p:cNvSpPr>
              <a:spLocks noChangeArrowheads="1"/>
            </p:cNvSpPr>
            <p:nvPr/>
          </p:nvSpPr>
          <p:spPr bwMode="auto">
            <a:xfrm>
              <a:off x="4906963" y="754063"/>
              <a:ext cx="176213" cy="177800"/>
            </a:xfrm>
            <a:prstGeom prst="rect">
              <a:avLst/>
            </a:prstGeom>
            <a:solidFill>
              <a:srgbClr val="78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5" name="Freeform 38"/>
            <p:cNvSpPr>
              <a:spLocks/>
            </p:cNvSpPr>
            <p:nvPr/>
          </p:nvSpPr>
          <p:spPr bwMode="auto">
            <a:xfrm>
              <a:off x="4906963" y="754063"/>
              <a:ext cx="176213" cy="177800"/>
            </a:xfrm>
            <a:custGeom>
              <a:avLst/>
              <a:gdLst>
                <a:gd name="T0" fmla="*/ 0 w 111"/>
                <a:gd name="T1" fmla="*/ 112 h 112"/>
                <a:gd name="T2" fmla="*/ 111 w 111"/>
                <a:gd name="T3" fmla="*/ 112 h 112"/>
                <a:gd name="T4" fmla="*/ 111 w 111"/>
                <a:gd name="T5" fmla="*/ 0 h 112"/>
                <a:gd name="T6" fmla="*/ 0 w 111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2">
                  <a:moveTo>
                    <a:pt x="0" y="112"/>
                  </a:moveTo>
                  <a:lnTo>
                    <a:pt x="111" y="11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6" name="Rectangle 39"/>
            <p:cNvSpPr>
              <a:spLocks noChangeArrowheads="1"/>
            </p:cNvSpPr>
            <p:nvPr/>
          </p:nvSpPr>
          <p:spPr bwMode="auto">
            <a:xfrm>
              <a:off x="4783138" y="4468813"/>
              <a:ext cx="176213" cy="176213"/>
            </a:xfrm>
            <a:prstGeom prst="rect">
              <a:avLst/>
            </a:prstGeom>
            <a:solidFill>
              <a:srgbClr val="355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7" name="Rectangle 40"/>
            <p:cNvSpPr>
              <a:spLocks noChangeArrowheads="1"/>
            </p:cNvSpPr>
            <p:nvPr/>
          </p:nvSpPr>
          <p:spPr bwMode="auto">
            <a:xfrm>
              <a:off x="4959351" y="4468813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8" name="Rectangle 41"/>
            <p:cNvSpPr>
              <a:spLocks noChangeArrowheads="1"/>
            </p:cNvSpPr>
            <p:nvPr/>
          </p:nvSpPr>
          <p:spPr bwMode="auto">
            <a:xfrm>
              <a:off x="5135563" y="4468813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9" name="Rectangle 42"/>
            <p:cNvSpPr>
              <a:spLocks noChangeArrowheads="1"/>
            </p:cNvSpPr>
            <p:nvPr/>
          </p:nvSpPr>
          <p:spPr bwMode="auto">
            <a:xfrm>
              <a:off x="4783138" y="464502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0" name="Rectangle 43"/>
            <p:cNvSpPr>
              <a:spLocks noChangeArrowheads="1"/>
            </p:cNvSpPr>
            <p:nvPr/>
          </p:nvSpPr>
          <p:spPr bwMode="auto">
            <a:xfrm>
              <a:off x="5135563" y="4645026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1" name="Rectangle 44"/>
            <p:cNvSpPr>
              <a:spLocks noChangeArrowheads="1"/>
            </p:cNvSpPr>
            <p:nvPr/>
          </p:nvSpPr>
          <p:spPr bwMode="auto">
            <a:xfrm>
              <a:off x="4959351" y="4821238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2" name="Rectangle 45"/>
            <p:cNvSpPr>
              <a:spLocks noChangeArrowheads="1"/>
            </p:cNvSpPr>
            <p:nvPr/>
          </p:nvSpPr>
          <p:spPr bwMode="auto">
            <a:xfrm>
              <a:off x="4797426" y="4999038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3" name="Rectangle 46"/>
            <p:cNvSpPr>
              <a:spLocks noChangeArrowheads="1"/>
            </p:cNvSpPr>
            <p:nvPr/>
          </p:nvSpPr>
          <p:spPr bwMode="auto">
            <a:xfrm>
              <a:off x="5135563" y="5178426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4" name="Rectangle 47"/>
            <p:cNvSpPr>
              <a:spLocks noChangeArrowheads="1"/>
            </p:cNvSpPr>
            <p:nvPr/>
          </p:nvSpPr>
          <p:spPr bwMode="auto">
            <a:xfrm>
              <a:off x="5311776" y="4468813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5" name="Rectangle 48"/>
            <p:cNvSpPr>
              <a:spLocks noChangeArrowheads="1"/>
            </p:cNvSpPr>
            <p:nvPr/>
          </p:nvSpPr>
          <p:spPr bwMode="auto">
            <a:xfrm>
              <a:off x="5489576" y="4468813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6" name="Rectangle 49"/>
            <p:cNvSpPr>
              <a:spLocks noChangeArrowheads="1"/>
            </p:cNvSpPr>
            <p:nvPr/>
          </p:nvSpPr>
          <p:spPr bwMode="auto">
            <a:xfrm>
              <a:off x="5311776" y="4645026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7" name="Rectangle 50"/>
            <p:cNvSpPr>
              <a:spLocks noChangeArrowheads="1"/>
            </p:cNvSpPr>
            <p:nvPr/>
          </p:nvSpPr>
          <p:spPr bwMode="auto">
            <a:xfrm>
              <a:off x="5665788" y="4645026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8" name="Rectangle 51"/>
            <p:cNvSpPr>
              <a:spLocks noChangeArrowheads="1"/>
            </p:cNvSpPr>
            <p:nvPr/>
          </p:nvSpPr>
          <p:spPr bwMode="auto">
            <a:xfrm>
              <a:off x="5489576" y="4821238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9" name="Rectangle 52"/>
            <p:cNvSpPr>
              <a:spLocks noChangeArrowheads="1"/>
            </p:cNvSpPr>
            <p:nvPr/>
          </p:nvSpPr>
          <p:spPr bwMode="auto">
            <a:xfrm>
              <a:off x="5311776" y="5002213"/>
              <a:ext cx="177800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0" name="Rectangle 53"/>
            <p:cNvSpPr>
              <a:spLocks noChangeArrowheads="1"/>
            </p:cNvSpPr>
            <p:nvPr/>
          </p:nvSpPr>
          <p:spPr bwMode="auto">
            <a:xfrm>
              <a:off x="6018213" y="4468813"/>
              <a:ext cx="177800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1" name="Rectangle 54"/>
            <p:cNvSpPr>
              <a:spLocks noChangeArrowheads="1"/>
            </p:cNvSpPr>
            <p:nvPr/>
          </p:nvSpPr>
          <p:spPr bwMode="auto">
            <a:xfrm>
              <a:off x="5842001" y="464502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2" name="Rectangle 55"/>
            <p:cNvSpPr>
              <a:spLocks noChangeArrowheads="1"/>
            </p:cNvSpPr>
            <p:nvPr/>
          </p:nvSpPr>
          <p:spPr bwMode="auto">
            <a:xfrm>
              <a:off x="6196013" y="4468813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3" name="Rectangle 56"/>
            <p:cNvSpPr>
              <a:spLocks noChangeArrowheads="1"/>
            </p:cNvSpPr>
            <p:nvPr/>
          </p:nvSpPr>
          <p:spPr bwMode="auto">
            <a:xfrm>
              <a:off x="6196013" y="4821238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4" name="Rectangle 57"/>
            <p:cNvSpPr>
              <a:spLocks noChangeArrowheads="1"/>
            </p:cNvSpPr>
            <p:nvPr/>
          </p:nvSpPr>
          <p:spPr bwMode="auto">
            <a:xfrm>
              <a:off x="6196013" y="5178426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5" name="Freeform 58"/>
            <p:cNvSpPr>
              <a:spLocks/>
            </p:cNvSpPr>
            <p:nvPr/>
          </p:nvSpPr>
          <p:spPr bwMode="auto">
            <a:xfrm>
              <a:off x="6196013" y="5178426"/>
              <a:ext cx="176213" cy="176213"/>
            </a:xfrm>
            <a:custGeom>
              <a:avLst/>
              <a:gdLst>
                <a:gd name="T0" fmla="*/ 111 w 111"/>
                <a:gd name="T1" fmla="*/ 0 h 111"/>
                <a:gd name="T2" fmla="*/ 0 w 111"/>
                <a:gd name="T3" fmla="*/ 0 h 111"/>
                <a:gd name="T4" fmla="*/ 0 w 111"/>
                <a:gd name="T5" fmla="*/ 111 h 111"/>
                <a:gd name="T6" fmla="*/ 111 w 11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111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11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6" name="Rectangle 59"/>
            <p:cNvSpPr>
              <a:spLocks noChangeArrowheads="1"/>
            </p:cNvSpPr>
            <p:nvPr/>
          </p:nvSpPr>
          <p:spPr bwMode="auto">
            <a:xfrm>
              <a:off x="6018213" y="5002213"/>
              <a:ext cx="177800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7" name="Rectangle 60"/>
            <p:cNvSpPr>
              <a:spLocks noChangeArrowheads="1"/>
            </p:cNvSpPr>
            <p:nvPr/>
          </p:nvSpPr>
          <p:spPr bwMode="auto">
            <a:xfrm>
              <a:off x="6548438" y="4468813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8" name="Rectangle 61"/>
            <p:cNvSpPr>
              <a:spLocks noChangeArrowheads="1"/>
            </p:cNvSpPr>
            <p:nvPr/>
          </p:nvSpPr>
          <p:spPr bwMode="auto">
            <a:xfrm>
              <a:off x="6018213" y="4645026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9" name="Rectangle 62"/>
            <p:cNvSpPr>
              <a:spLocks noChangeArrowheads="1"/>
            </p:cNvSpPr>
            <p:nvPr/>
          </p:nvSpPr>
          <p:spPr bwMode="auto">
            <a:xfrm>
              <a:off x="6548438" y="4821238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0" name="Rectangle 63"/>
            <p:cNvSpPr>
              <a:spLocks noChangeArrowheads="1"/>
            </p:cNvSpPr>
            <p:nvPr/>
          </p:nvSpPr>
          <p:spPr bwMode="auto">
            <a:xfrm>
              <a:off x="6372226" y="4645026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1" name="Rectangle 64"/>
            <p:cNvSpPr>
              <a:spLocks noChangeArrowheads="1"/>
            </p:cNvSpPr>
            <p:nvPr/>
          </p:nvSpPr>
          <p:spPr bwMode="auto">
            <a:xfrm>
              <a:off x="6372226" y="5002213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2" name="Freeform 65"/>
            <p:cNvSpPr>
              <a:spLocks/>
            </p:cNvSpPr>
            <p:nvPr/>
          </p:nvSpPr>
          <p:spPr bwMode="auto">
            <a:xfrm>
              <a:off x="6372226" y="5002213"/>
              <a:ext cx="176213" cy="176213"/>
            </a:xfrm>
            <a:custGeom>
              <a:avLst/>
              <a:gdLst>
                <a:gd name="T0" fmla="*/ 0 w 111"/>
                <a:gd name="T1" fmla="*/ 111 h 111"/>
                <a:gd name="T2" fmla="*/ 111 w 111"/>
                <a:gd name="T3" fmla="*/ 111 h 111"/>
                <a:gd name="T4" fmla="*/ 111 w 111"/>
                <a:gd name="T5" fmla="*/ 0 h 111"/>
                <a:gd name="T6" fmla="*/ 0 w 111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0" y="111"/>
                  </a:moveTo>
                  <a:lnTo>
                    <a:pt x="111" y="111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3" name="Rectangle 66"/>
            <p:cNvSpPr>
              <a:spLocks noChangeArrowheads="1"/>
            </p:cNvSpPr>
            <p:nvPr/>
          </p:nvSpPr>
          <p:spPr bwMode="auto">
            <a:xfrm>
              <a:off x="6196013" y="4645026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4" name="Rectangle 67"/>
            <p:cNvSpPr>
              <a:spLocks noChangeArrowheads="1"/>
            </p:cNvSpPr>
            <p:nvPr/>
          </p:nvSpPr>
          <p:spPr bwMode="auto">
            <a:xfrm>
              <a:off x="7081838" y="4468813"/>
              <a:ext cx="177800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5" name="Rectangle 68"/>
            <p:cNvSpPr>
              <a:spLocks noChangeArrowheads="1"/>
            </p:cNvSpPr>
            <p:nvPr/>
          </p:nvSpPr>
          <p:spPr bwMode="auto">
            <a:xfrm>
              <a:off x="6905626" y="464502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6" name="Rectangle 69"/>
            <p:cNvSpPr>
              <a:spLocks noChangeArrowheads="1"/>
            </p:cNvSpPr>
            <p:nvPr/>
          </p:nvSpPr>
          <p:spPr bwMode="auto">
            <a:xfrm>
              <a:off x="7259638" y="4645026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7" name="Rectangle 70"/>
            <p:cNvSpPr>
              <a:spLocks noChangeArrowheads="1"/>
            </p:cNvSpPr>
            <p:nvPr/>
          </p:nvSpPr>
          <p:spPr bwMode="auto">
            <a:xfrm>
              <a:off x="7081838" y="4821238"/>
              <a:ext cx="177800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8" name="Rectangle 71"/>
            <p:cNvSpPr>
              <a:spLocks noChangeArrowheads="1"/>
            </p:cNvSpPr>
            <p:nvPr/>
          </p:nvSpPr>
          <p:spPr bwMode="auto">
            <a:xfrm>
              <a:off x="6905626" y="5002213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9" name="Rectangle 72"/>
            <p:cNvSpPr>
              <a:spLocks noChangeArrowheads="1"/>
            </p:cNvSpPr>
            <p:nvPr/>
          </p:nvSpPr>
          <p:spPr bwMode="auto">
            <a:xfrm>
              <a:off x="7427913" y="4254501"/>
              <a:ext cx="176213" cy="176213"/>
            </a:xfrm>
            <a:prstGeom prst="rect">
              <a:avLst/>
            </a:prstGeom>
            <a:solidFill>
              <a:srgbClr val="355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0" name="Rectangle 73"/>
            <p:cNvSpPr>
              <a:spLocks noChangeArrowheads="1"/>
            </p:cNvSpPr>
            <p:nvPr/>
          </p:nvSpPr>
          <p:spPr bwMode="auto">
            <a:xfrm>
              <a:off x="7427913" y="4076701"/>
              <a:ext cx="176213" cy="177800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1" name="Rectangle 74"/>
            <p:cNvSpPr>
              <a:spLocks noChangeArrowheads="1"/>
            </p:cNvSpPr>
            <p:nvPr/>
          </p:nvSpPr>
          <p:spPr bwMode="auto">
            <a:xfrm>
              <a:off x="7427913" y="3900488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2" name="Rectangle 75"/>
            <p:cNvSpPr>
              <a:spLocks noChangeArrowheads="1"/>
            </p:cNvSpPr>
            <p:nvPr/>
          </p:nvSpPr>
          <p:spPr bwMode="auto">
            <a:xfrm>
              <a:off x="7604126" y="4254501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3" name="Rectangle 76"/>
            <p:cNvSpPr>
              <a:spLocks noChangeArrowheads="1"/>
            </p:cNvSpPr>
            <p:nvPr/>
          </p:nvSpPr>
          <p:spPr bwMode="auto">
            <a:xfrm>
              <a:off x="7604126" y="3900488"/>
              <a:ext cx="177800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4" name="Rectangle 77"/>
            <p:cNvSpPr>
              <a:spLocks noChangeArrowheads="1"/>
            </p:cNvSpPr>
            <p:nvPr/>
          </p:nvSpPr>
          <p:spPr bwMode="auto">
            <a:xfrm>
              <a:off x="7781926" y="4076701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5" name="Rectangle 78"/>
            <p:cNvSpPr>
              <a:spLocks noChangeArrowheads="1"/>
            </p:cNvSpPr>
            <p:nvPr/>
          </p:nvSpPr>
          <p:spPr bwMode="auto">
            <a:xfrm>
              <a:off x="7958138" y="4243388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6" name="Rectangle 79"/>
            <p:cNvSpPr>
              <a:spLocks noChangeArrowheads="1"/>
            </p:cNvSpPr>
            <p:nvPr/>
          </p:nvSpPr>
          <p:spPr bwMode="auto">
            <a:xfrm>
              <a:off x="8139113" y="3900488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7" name="Rectangle 80"/>
            <p:cNvSpPr>
              <a:spLocks noChangeArrowheads="1"/>
            </p:cNvSpPr>
            <p:nvPr/>
          </p:nvSpPr>
          <p:spPr bwMode="auto">
            <a:xfrm>
              <a:off x="7427913" y="372427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8" name="Rectangle 81"/>
            <p:cNvSpPr>
              <a:spLocks noChangeArrowheads="1"/>
            </p:cNvSpPr>
            <p:nvPr/>
          </p:nvSpPr>
          <p:spPr bwMode="auto">
            <a:xfrm>
              <a:off x="7427913" y="3548063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9" name="Rectangle 82"/>
            <p:cNvSpPr>
              <a:spLocks noChangeArrowheads="1"/>
            </p:cNvSpPr>
            <p:nvPr/>
          </p:nvSpPr>
          <p:spPr bwMode="auto">
            <a:xfrm>
              <a:off x="7604126" y="3724276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0" name="Rectangle 83"/>
            <p:cNvSpPr>
              <a:spLocks noChangeArrowheads="1"/>
            </p:cNvSpPr>
            <p:nvPr/>
          </p:nvSpPr>
          <p:spPr bwMode="auto">
            <a:xfrm>
              <a:off x="7604126" y="3370263"/>
              <a:ext cx="177800" cy="177800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1" name="Rectangle 84"/>
            <p:cNvSpPr>
              <a:spLocks noChangeArrowheads="1"/>
            </p:cNvSpPr>
            <p:nvPr/>
          </p:nvSpPr>
          <p:spPr bwMode="auto">
            <a:xfrm>
              <a:off x="7781926" y="3548063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2" name="Rectangle 85"/>
            <p:cNvSpPr>
              <a:spLocks noChangeArrowheads="1"/>
            </p:cNvSpPr>
            <p:nvPr/>
          </p:nvSpPr>
          <p:spPr bwMode="auto">
            <a:xfrm>
              <a:off x="7961313" y="3724276"/>
              <a:ext cx="177800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3" name="Rectangle 86"/>
            <p:cNvSpPr>
              <a:spLocks noChangeArrowheads="1"/>
            </p:cNvSpPr>
            <p:nvPr/>
          </p:nvSpPr>
          <p:spPr bwMode="auto">
            <a:xfrm>
              <a:off x="8315326" y="3548063"/>
              <a:ext cx="176213" cy="176213"/>
            </a:xfrm>
            <a:prstGeom prst="rect">
              <a:avLst/>
            </a:prstGeom>
            <a:solidFill>
              <a:srgbClr val="8DC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4" name="Rectangle 87"/>
            <p:cNvSpPr>
              <a:spLocks noChangeArrowheads="1"/>
            </p:cNvSpPr>
            <p:nvPr/>
          </p:nvSpPr>
          <p:spPr bwMode="auto">
            <a:xfrm>
              <a:off x="7427913" y="3017838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5" name="Rectangle 88"/>
            <p:cNvSpPr>
              <a:spLocks noChangeArrowheads="1"/>
            </p:cNvSpPr>
            <p:nvPr/>
          </p:nvSpPr>
          <p:spPr bwMode="auto">
            <a:xfrm>
              <a:off x="7604126" y="3194051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6" name="Rectangle 89"/>
            <p:cNvSpPr>
              <a:spLocks noChangeArrowheads="1"/>
            </p:cNvSpPr>
            <p:nvPr/>
          </p:nvSpPr>
          <p:spPr bwMode="auto">
            <a:xfrm>
              <a:off x="7781926" y="2840038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7" name="Rectangle 90"/>
            <p:cNvSpPr>
              <a:spLocks noChangeArrowheads="1"/>
            </p:cNvSpPr>
            <p:nvPr/>
          </p:nvSpPr>
          <p:spPr bwMode="auto">
            <a:xfrm>
              <a:off x="8139113" y="2840038"/>
              <a:ext cx="176213" cy="177800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8" name="Freeform 91"/>
            <p:cNvSpPr>
              <a:spLocks/>
            </p:cNvSpPr>
            <p:nvPr/>
          </p:nvSpPr>
          <p:spPr bwMode="auto">
            <a:xfrm>
              <a:off x="8139113" y="2840038"/>
              <a:ext cx="176213" cy="177800"/>
            </a:xfrm>
            <a:custGeom>
              <a:avLst/>
              <a:gdLst>
                <a:gd name="T0" fmla="*/ 0 w 111"/>
                <a:gd name="T1" fmla="*/ 0 h 112"/>
                <a:gd name="T2" fmla="*/ 0 w 111"/>
                <a:gd name="T3" fmla="*/ 112 h 112"/>
                <a:gd name="T4" fmla="*/ 111 w 111"/>
                <a:gd name="T5" fmla="*/ 112 h 112"/>
                <a:gd name="T6" fmla="*/ 111 w 111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2">
                  <a:moveTo>
                    <a:pt x="0" y="0"/>
                  </a:moveTo>
                  <a:lnTo>
                    <a:pt x="0" y="112"/>
                  </a:lnTo>
                  <a:lnTo>
                    <a:pt x="111" y="112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9" name="Rectangle 92"/>
            <p:cNvSpPr>
              <a:spLocks noChangeArrowheads="1"/>
            </p:cNvSpPr>
            <p:nvPr/>
          </p:nvSpPr>
          <p:spPr bwMode="auto">
            <a:xfrm>
              <a:off x="7961313" y="3017838"/>
              <a:ext cx="177800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0" name="Rectangle 93"/>
            <p:cNvSpPr>
              <a:spLocks noChangeArrowheads="1"/>
            </p:cNvSpPr>
            <p:nvPr/>
          </p:nvSpPr>
          <p:spPr bwMode="auto">
            <a:xfrm>
              <a:off x="7427913" y="2487613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1" name="Rectangle 94"/>
            <p:cNvSpPr>
              <a:spLocks noChangeArrowheads="1"/>
            </p:cNvSpPr>
            <p:nvPr/>
          </p:nvSpPr>
          <p:spPr bwMode="auto">
            <a:xfrm>
              <a:off x="7604126" y="3017838"/>
              <a:ext cx="177800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2" name="Rectangle 95"/>
            <p:cNvSpPr>
              <a:spLocks noChangeArrowheads="1"/>
            </p:cNvSpPr>
            <p:nvPr/>
          </p:nvSpPr>
          <p:spPr bwMode="auto">
            <a:xfrm>
              <a:off x="7781926" y="2487613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3" name="Rectangle 96"/>
            <p:cNvSpPr>
              <a:spLocks noChangeArrowheads="1"/>
            </p:cNvSpPr>
            <p:nvPr/>
          </p:nvSpPr>
          <p:spPr bwMode="auto">
            <a:xfrm>
              <a:off x="7604126" y="2663826"/>
              <a:ext cx="177800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4" name="Rectangle 97"/>
            <p:cNvSpPr>
              <a:spLocks noChangeArrowheads="1"/>
            </p:cNvSpPr>
            <p:nvPr/>
          </p:nvSpPr>
          <p:spPr bwMode="auto">
            <a:xfrm>
              <a:off x="7961313" y="2663826"/>
              <a:ext cx="177800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5" name="Freeform 98"/>
            <p:cNvSpPr>
              <a:spLocks/>
            </p:cNvSpPr>
            <p:nvPr/>
          </p:nvSpPr>
          <p:spPr bwMode="auto">
            <a:xfrm>
              <a:off x="7961313" y="2663826"/>
              <a:ext cx="177800" cy="176213"/>
            </a:xfrm>
            <a:custGeom>
              <a:avLst/>
              <a:gdLst>
                <a:gd name="T0" fmla="*/ 112 w 112"/>
                <a:gd name="T1" fmla="*/ 111 h 111"/>
                <a:gd name="T2" fmla="*/ 112 w 112"/>
                <a:gd name="T3" fmla="*/ 0 h 111"/>
                <a:gd name="T4" fmla="*/ 0 w 112"/>
                <a:gd name="T5" fmla="*/ 0 h 111"/>
                <a:gd name="T6" fmla="*/ 0 w 112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1">
                  <a:moveTo>
                    <a:pt x="112" y="111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6" name="Rectangle 99"/>
            <p:cNvSpPr>
              <a:spLocks noChangeArrowheads="1"/>
            </p:cNvSpPr>
            <p:nvPr/>
          </p:nvSpPr>
          <p:spPr bwMode="auto">
            <a:xfrm>
              <a:off x="7604126" y="2840038"/>
              <a:ext cx="177800" cy="177800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7" name="Rectangle 100"/>
            <p:cNvSpPr>
              <a:spLocks noChangeArrowheads="1"/>
            </p:cNvSpPr>
            <p:nvPr/>
          </p:nvSpPr>
          <p:spPr bwMode="auto">
            <a:xfrm>
              <a:off x="7427913" y="1957388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8" name="Rectangle 101"/>
            <p:cNvSpPr>
              <a:spLocks noChangeArrowheads="1"/>
            </p:cNvSpPr>
            <p:nvPr/>
          </p:nvSpPr>
          <p:spPr bwMode="auto">
            <a:xfrm>
              <a:off x="7604126" y="2133601"/>
              <a:ext cx="177800" cy="177800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9" name="Rectangle 102"/>
            <p:cNvSpPr>
              <a:spLocks noChangeArrowheads="1"/>
            </p:cNvSpPr>
            <p:nvPr/>
          </p:nvSpPr>
          <p:spPr bwMode="auto">
            <a:xfrm>
              <a:off x="7781926" y="1957388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0" name="Rectangle 103"/>
            <p:cNvSpPr>
              <a:spLocks noChangeArrowheads="1"/>
            </p:cNvSpPr>
            <p:nvPr/>
          </p:nvSpPr>
          <p:spPr bwMode="auto">
            <a:xfrm>
              <a:off x="7961313" y="2133601"/>
              <a:ext cx="177800" cy="177800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1" name="Rectangle 104"/>
            <p:cNvSpPr>
              <a:spLocks noChangeArrowheads="1"/>
            </p:cNvSpPr>
            <p:nvPr/>
          </p:nvSpPr>
          <p:spPr bwMode="auto">
            <a:xfrm>
              <a:off x="8315326" y="1957388"/>
              <a:ext cx="176213" cy="176213"/>
            </a:xfrm>
            <a:prstGeom prst="rect">
              <a:avLst/>
            </a:prstGeom>
            <a:solidFill>
              <a:srgbClr val="78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2" name="Freeform 105"/>
            <p:cNvSpPr>
              <a:spLocks/>
            </p:cNvSpPr>
            <p:nvPr/>
          </p:nvSpPr>
          <p:spPr bwMode="auto">
            <a:xfrm>
              <a:off x="8315326" y="1957388"/>
              <a:ext cx="176213" cy="176213"/>
            </a:xfrm>
            <a:custGeom>
              <a:avLst/>
              <a:gdLst>
                <a:gd name="T0" fmla="*/ 0 w 111"/>
                <a:gd name="T1" fmla="*/ 0 h 111"/>
                <a:gd name="T2" fmla="*/ 0 w 111"/>
                <a:gd name="T3" fmla="*/ 111 h 111"/>
                <a:gd name="T4" fmla="*/ 111 w 111"/>
                <a:gd name="T5" fmla="*/ 111 h 111"/>
                <a:gd name="T6" fmla="*/ 111 w 111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0" y="0"/>
                  </a:moveTo>
                  <a:lnTo>
                    <a:pt x="0" y="111"/>
                  </a:lnTo>
                  <a:lnTo>
                    <a:pt x="111" y="111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3" name="Rectangle 106"/>
            <p:cNvSpPr>
              <a:spLocks noChangeArrowheads="1"/>
            </p:cNvSpPr>
            <p:nvPr/>
          </p:nvSpPr>
          <p:spPr bwMode="auto">
            <a:xfrm>
              <a:off x="4583113" y="1852613"/>
              <a:ext cx="176213" cy="176213"/>
            </a:xfrm>
            <a:prstGeom prst="rect">
              <a:avLst/>
            </a:prstGeom>
            <a:solidFill>
              <a:srgbClr val="355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4" name="Rectangle 107"/>
            <p:cNvSpPr>
              <a:spLocks noChangeArrowheads="1"/>
            </p:cNvSpPr>
            <p:nvPr/>
          </p:nvSpPr>
          <p:spPr bwMode="auto">
            <a:xfrm>
              <a:off x="4583113" y="202882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5" name="Rectangle 108"/>
            <p:cNvSpPr>
              <a:spLocks noChangeArrowheads="1"/>
            </p:cNvSpPr>
            <p:nvPr/>
          </p:nvSpPr>
          <p:spPr bwMode="auto">
            <a:xfrm>
              <a:off x="4583113" y="2205038"/>
              <a:ext cx="176213" cy="177800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6" name="Rectangle 109"/>
            <p:cNvSpPr>
              <a:spLocks noChangeArrowheads="1"/>
            </p:cNvSpPr>
            <p:nvPr/>
          </p:nvSpPr>
          <p:spPr bwMode="auto">
            <a:xfrm>
              <a:off x="4406901" y="1852613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7" name="Rectangle 110"/>
            <p:cNvSpPr>
              <a:spLocks noChangeArrowheads="1"/>
            </p:cNvSpPr>
            <p:nvPr/>
          </p:nvSpPr>
          <p:spPr bwMode="auto">
            <a:xfrm>
              <a:off x="4406901" y="2205038"/>
              <a:ext cx="176213" cy="177800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8" name="Rectangle 111"/>
            <p:cNvSpPr>
              <a:spLocks noChangeArrowheads="1"/>
            </p:cNvSpPr>
            <p:nvPr/>
          </p:nvSpPr>
          <p:spPr bwMode="auto">
            <a:xfrm>
              <a:off x="4230688" y="2028826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9" name="Rectangle 112"/>
            <p:cNvSpPr>
              <a:spLocks noChangeArrowheads="1"/>
            </p:cNvSpPr>
            <p:nvPr/>
          </p:nvSpPr>
          <p:spPr bwMode="auto">
            <a:xfrm>
              <a:off x="4052888" y="1866901"/>
              <a:ext cx="177800" cy="177800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0" name="Rectangle 113"/>
            <p:cNvSpPr>
              <a:spLocks noChangeArrowheads="1"/>
            </p:cNvSpPr>
            <p:nvPr/>
          </p:nvSpPr>
          <p:spPr bwMode="auto">
            <a:xfrm>
              <a:off x="3873501" y="2205038"/>
              <a:ext cx="176213" cy="177800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1" name="Rectangle 114"/>
            <p:cNvSpPr>
              <a:spLocks noChangeArrowheads="1"/>
            </p:cNvSpPr>
            <p:nvPr/>
          </p:nvSpPr>
          <p:spPr bwMode="auto">
            <a:xfrm>
              <a:off x="4583113" y="2382838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2" name="Rectangle 115"/>
            <p:cNvSpPr>
              <a:spLocks noChangeArrowheads="1"/>
            </p:cNvSpPr>
            <p:nvPr/>
          </p:nvSpPr>
          <p:spPr bwMode="auto">
            <a:xfrm>
              <a:off x="4583113" y="2559051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3" name="Rectangle 116"/>
            <p:cNvSpPr>
              <a:spLocks noChangeArrowheads="1"/>
            </p:cNvSpPr>
            <p:nvPr/>
          </p:nvSpPr>
          <p:spPr bwMode="auto">
            <a:xfrm>
              <a:off x="4406901" y="2382838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4" name="Rectangle 117"/>
            <p:cNvSpPr>
              <a:spLocks noChangeArrowheads="1"/>
            </p:cNvSpPr>
            <p:nvPr/>
          </p:nvSpPr>
          <p:spPr bwMode="auto">
            <a:xfrm>
              <a:off x="4406901" y="2735263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5" name="Rectangle 118"/>
            <p:cNvSpPr>
              <a:spLocks noChangeArrowheads="1"/>
            </p:cNvSpPr>
            <p:nvPr/>
          </p:nvSpPr>
          <p:spPr bwMode="auto">
            <a:xfrm>
              <a:off x="4230688" y="255905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6" name="Rectangle 119"/>
            <p:cNvSpPr>
              <a:spLocks noChangeArrowheads="1"/>
            </p:cNvSpPr>
            <p:nvPr/>
          </p:nvSpPr>
          <p:spPr bwMode="auto">
            <a:xfrm>
              <a:off x="4049713" y="2382838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7" name="Rectangle 120"/>
            <p:cNvSpPr>
              <a:spLocks noChangeArrowheads="1"/>
            </p:cNvSpPr>
            <p:nvPr/>
          </p:nvSpPr>
          <p:spPr bwMode="auto">
            <a:xfrm>
              <a:off x="3697288" y="2559051"/>
              <a:ext cx="176213" cy="176213"/>
            </a:xfrm>
            <a:prstGeom prst="rect">
              <a:avLst/>
            </a:prstGeom>
            <a:solidFill>
              <a:srgbClr val="8DC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8" name="Rectangle 121"/>
            <p:cNvSpPr>
              <a:spLocks noChangeArrowheads="1"/>
            </p:cNvSpPr>
            <p:nvPr/>
          </p:nvSpPr>
          <p:spPr bwMode="auto">
            <a:xfrm>
              <a:off x="4583113" y="3089276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9" name="Rectangle 122"/>
            <p:cNvSpPr>
              <a:spLocks noChangeArrowheads="1"/>
            </p:cNvSpPr>
            <p:nvPr/>
          </p:nvSpPr>
          <p:spPr bwMode="auto">
            <a:xfrm>
              <a:off x="4406901" y="2911476"/>
              <a:ext cx="176213" cy="177800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0" name="Rectangle 123"/>
            <p:cNvSpPr>
              <a:spLocks noChangeArrowheads="1"/>
            </p:cNvSpPr>
            <p:nvPr/>
          </p:nvSpPr>
          <p:spPr bwMode="auto">
            <a:xfrm>
              <a:off x="4583113" y="3265488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1" name="Rectangle 124"/>
            <p:cNvSpPr>
              <a:spLocks noChangeArrowheads="1"/>
            </p:cNvSpPr>
            <p:nvPr/>
          </p:nvSpPr>
          <p:spPr bwMode="auto">
            <a:xfrm>
              <a:off x="4230688" y="3265488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2" name="Rectangle 125"/>
            <p:cNvSpPr>
              <a:spLocks noChangeArrowheads="1"/>
            </p:cNvSpPr>
            <p:nvPr/>
          </p:nvSpPr>
          <p:spPr bwMode="auto">
            <a:xfrm>
              <a:off x="3873501" y="3265488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3" name="Freeform 126"/>
            <p:cNvSpPr>
              <a:spLocks/>
            </p:cNvSpPr>
            <p:nvPr/>
          </p:nvSpPr>
          <p:spPr bwMode="auto">
            <a:xfrm>
              <a:off x="3873501" y="3265488"/>
              <a:ext cx="176213" cy="176213"/>
            </a:xfrm>
            <a:custGeom>
              <a:avLst/>
              <a:gdLst>
                <a:gd name="T0" fmla="*/ 111 w 111"/>
                <a:gd name="T1" fmla="*/ 111 h 111"/>
                <a:gd name="T2" fmla="*/ 111 w 111"/>
                <a:gd name="T3" fmla="*/ 0 h 111"/>
                <a:gd name="T4" fmla="*/ 0 w 111"/>
                <a:gd name="T5" fmla="*/ 0 h 111"/>
                <a:gd name="T6" fmla="*/ 0 w 11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111" y="111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4" name="Rectangle 127"/>
            <p:cNvSpPr>
              <a:spLocks noChangeArrowheads="1"/>
            </p:cNvSpPr>
            <p:nvPr/>
          </p:nvSpPr>
          <p:spPr bwMode="auto">
            <a:xfrm>
              <a:off x="4049713" y="3089276"/>
              <a:ext cx="176213" cy="176213"/>
            </a:xfrm>
            <a:prstGeom prst="rect">
              <a:avLst/>
            </a:prstGeom>
            <a:solidFill>
              <a:srgbClr val="79C1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5" name="Rectangle 128"/>
            <p:cNvSpPr>
              <a:spLocks noChangeArrowheads="1"/>
            </p:cNvSpPr>
            <p:nvPr/>
          </p:nvSpPr>
          <p:spPr bwMode="auto">
            <a:xfrm>
              <a:off x="4583113" y="3619501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6" name="Rectangle 129"/>
            <p:cNvSpPr>
              <a:spLocks noChangeArrowheads="1"/>
            </p:cNvSpPr>
            <p:nvPr/>
          </p:nvSpPr>
          <p:spPr bwMode="auto">
            <a:xfrm>
              <a:off x="4406901" y="3089276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7" name="Rectangle 130"/>
            <p:cNvSpPr>
              <a:spLocks noChangeArrowheads="1"/>
            </p:cNvSpPr>
            <p:nvPr/>
          </p:nvSpPr>
          <p:spPr bwMode="auto">
            <a:xfrm>
              <a:off x="4230688" y="361950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8" name="Rectangle 131"/>
            <p:cNvSpPr>
              <a:spLocks noChangeArrowheads="1"/>
            </p:cNvSpPr>
            <p:nvPr/>
          </p:nvSpPr>
          <p:spPr bwMode="auto">
            <a:xfrm>
              <a:off x="4406901" y="3441701"/>
              <a:ext cx="176213" cy="177800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9" name="Rectangle 132"/>
            <p:cNvSpPr>
              <a:spLocks noChangeArrowheads="1"/>
            </p:cNvSpPr>
            <p:nvPr/>
          </p:nvSpPr>
          <p:spPr bwMode="auto">
            <a:xfrm>
              <a:off x="4049713" y="3441701"/>
              <a:ext cx="176213" cy="177800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0" name="Freeform 133"/>
            <p:cNvSpPr>
              <a:spLocks/>
            </p:cNvSpPr>
            <p:nvPr/>
          </p:nvSpPr>
          <p:spPr bwMode="auto">
            <a:xfrm>
              <a:off x="4049713" y="3441701"/>
              <a:ext cx="176213" cy="177800"/>
            </a:xfrm>
            <a:custGeom>
              <a:avLst/>
              <a:gdLst>
                <a:gd name="T0" fmla="*/ 0 w 111"/>
                <a:gd name="T1" fmla="*/ 0 h 112"/>
                <a:gd name="T2" fmla="*/ 0 w 111"/>
                <a:gd name="T3" fmla="*/ 112 h 112"/>
                <a:gd name="T4" fmla="*/ 111 w 111"/>
                <a:gd name="T5" fmla="*/ 112 h 112"/>
                <a:gd name="T6" fmla="*/ 111 w 111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2">
                  <a:moveTo>
                    <a:pt x="0" y="0"/>
                  </a:moveTo>
                  <a:lnTo>
                    <a:pt x="0" y="112"/>
                  </a:lnTo>
                  <a:lnTo>
                    <a:pt x="111" y="112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1" name="Rectangle 134"/>
            <p:cNvSpPr>
              <a:spLocks noChangeArrowheads="1"/>
            </p:cNvSpPr>
            <p:nvPr/>
          </p:nvSpPr>
          <p:spPr bwMode="auto">
            <a:xfrm>
              <a:off x="4406901" y="3265488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2" name="Rectangle 135"/>
            <p:cNvSpPr>
              <a:spLocks noChangeArrowheads="1"/>
            </p:cNvSpPr>
            <p:nvPr/>
          </p:nvSpPr>
          <p:spPr bwMode="auto">
            <a:xfrm>
              <a:off x="4583113" y="4152901"/>
              <a:ext cx="176213" cy="176213"/>
            </a:xfrm>
            <a:prstGeom prst="rect">
              <a:avLst/>
            </a:prstGeom>
            <a:solidFill>
              <a:srgbClr val="3A6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3" name="Rectangle 136"/>
            <p:cNvSpPr>
              <a:spLocks noChangeArrowheads="1"/>
            </p:cNvSpPr>
            <p:nvPr/>
          </p:nvSpPr>
          <p:spPr bwMode="auto">
            <a:xfrm>
              <a:off x="4406901" y="3976688"/>
              <a:ext cx="176213" cy="176213"/>
            </a:xfrm>
            <a:prstGeom prst="rect">
              <a:avLst/>
            </a:prstGeom>
            <a:solidFill>
              <a:srgbClr val="447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4" name="Rectangle 137"/>
            <p:cNvSpPr>
              <a:spLocks noChangeArrowheads="1"/>
            </p:cNvSpPr>
            <p:nvPr/>
          </p:nvSpPr>
          <p:spPr bwMode="auto">
            <a:xfrm>
              <a:off x="4406901" y="4329113"/>
              <a:ext cx="176213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5" name="Rectangle 138"/>
            <p:cNvSpPr>
              <a:spLocks noChangeArrowheads="1"/>
            </p:cNvSpPr>
            <p:nvPr/>
          </p:nvSpPr>
          <p:spPr bwMode="auto">
            <a:xfrm>
              <a:off x="4230688" y="4152901"/>
              <a:ext cx="176213" cy="176213"/>
            </a:xfrm>
            <a:prstGeom prst="rect">
              <a:avLst/>
            </a:prstGeom>
            <a:solidFill>
              <a:srgbClr val="45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6" name="Rectangle 139"/>
            <p:cNvSpPr>
              <a:spLocks noChangeArrowheads="1"/>
            </p:cNvSpPr>
            <p:nvPr/>
          </p:nvSpPr>
          <p:spPr bwMode="auto">
            <a:xfrm>
              <a:off x="4049713" y="3976688"/>
              <a:ext cx="176213" cy="176213"/>
            </a:xfrm>
            <a:prstGeom prst="rect">
              <a:avLst/>
            </a:prstGeom>
            <a:solidFill>
              <a:srgbClr val="6EBD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7" name="Rectangle 140"/>
            <p:cNvSpPr>
              <a:spLocks noChangeArrowheads="1"/>
            </p:cNvSpPr>
            <p:nvPr/>
          </p:nvSpPr>
          <p:spPr bwMode="auto">
            <a:xfrm>
              <a:off x="3697288" y="4152901"/>
              <a:ext cx="176213" cy="176213"/>
            </a:xfrm>
            <a:prstGeom prst="rect">
              <a:avLst/>
            </a:prstGeom>
            <a:solidFill>
              <a:srgbClr val="78C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8" name="Freeform 141"/>
            <p:cNvSpPr>
              <a:spLocks/>
            </p:cNvSpPr>
            <p:nvPr/>
          </p:nvSpPr>
          <p:spPr bwMode="auto">
            <a:xfrm>
              <a:off x="3697288" y="4152901"/>
              <a:ext cx="176213" cy="176213"/>
            </a:xfrm>
            <a:custGeom>
              <a:avLst/>
              <a:gdLst>
                <a:gd name="T0" fmla="*/ 111 w 111"/>
                <a:gd name="T1" fmla="*/ 111 h 111"/>
                <a:gd name="T2" fmla="*/ 111 w 111"/>
                <a:gd name="T3" fmla="*/ 0 h 111"/>
                <a:gd name="T4" fmla="*/ 0 w 111"/>
                <a:gd name="T5" fmla="*/ 0 h 111"/>
                <a:gd name="T6" fmla="*/ 0 w 11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1">
                  <a:moveTo>
                    <a:pt x="111" y="111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9" name="Rectangle 142"/>
            <p:cNvSpPr>
              <a:spLocks noChangeArrowheads="1"/>
            </p:cNvSpPr>
            <p:nvPr/>
          </p:nvSpPr>
          <p:spPr bwMode="auto">
            <a:xfrm>
              <a:off x="7604126" y="1781176"/>
              <a:ext cx="177800" cy="176213"/>
            </a:xfrm>
            <a:prstGeom prst="rect">
              <a:avLst/>
            </a:prstGeom>
            <a:solidFill>
              <a:srgbClr val="44B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0" name="Freeform 143"/>
            <p:cNvSpPr>
              <a:spLocks/>
            </p:cNvSpPr>
            <p:nvPr/>
          </p:nvSpPr>
          <p:spPr bwMode="auto">
            <a:xfrm>
              <a:off x="4802188" y="2995613"/>
              <a:ext cx="2592388" cy="1431925"/>
            </a:xfrm>
            <a:custGeom>
              <a:avLst/>
              <a:gdLst>
                <a:gd name="T0" fmla="*/ 671 w 690"/>
                <a:gd name="T1" fmla="*/ 16 h 381"/>
                <a:gd name="T2" fmla="*/ 666 w 690"/>
                <a:gd name="T3" fmla="*/ 90 h 381"/>
                <a:gd name="T4" fmla="*/ 642 w 690"/>
                <a:gd name="T5" fmla="*/ 137 h 381"/>
                <a:gd name="T6" fmla="*/ 642 w 690"/>
                <a:gd name="T7" fmla="*/ 333 h 381"/>
                <a:gd name="T8" fmla="*/ 49 w 690"/>
                <a:gd name="T9" fmla="*/ 333 h 381"/>
                <a:gd name="T10" fmla="*/ 49 w 690"/>
                <a:gd name="T11" fmla="*/ 136 h 381"/>
                <a:gd name="T12" fmla="*/ 26 w 690"/>
                <a:gd name="T13" fmla="*/ 90 h 381"/>
                <a:gd name="T14" fmla="*/ 22 w 690"/>
                <a:gd name="T15" fmla="*/ 20 h 381"/>
                <a:gd name="T16" fmla="*/ 3 w 690"/>
                <a:gd name="T17" fmla="*/ 0 h 381"/>
                <a:gd name="T18" fmla="*/ 0 w 690"/>
                <a:gd name="T19" fmla="*/ 0 h 381"/>
                <a:gd name="T20" fmla="*/ 0 w 690"/>
                <a:gd name="T21" fmla="*/ 381 h 381"/>
                <a:gd name="T22" fmla="*/ 690 w 690"/>
                <a:gd name="T23" fmla="*/ 381 h 381"/>
                <a:gd name="T24" fmla="*/ 690 w 690"/>
                <a:gd name="T25" fmla="*/ 0 h 381"/>
                <a:gd name="T26" fmla="*/ 686 w 690"/>
                <a:gd name="T27" fmla="*/ 0 h 381"/>
                <a:gd name="T28" fmla="*/ 671 w 690"/>
                <a:gd name="T29" fmla="*/ 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0" h="381">
                  <a:moveTo>
                    <a:pt x="671" y="16"/>
                  </a:moveTo>
                  <a:cubicBezTo>
                    <a:pt x="666" y="90"/>
                    <a:pt x="666" y="90"/>
                    <a:pt x="666" y="90"/>
                  </a:cubicBezTo>
                  <a:cubicBezTo>
                    <a:pt x="666" y="109"/>
                    <a:pt x="656" y="126"/>
                    <a:pt x="642" y="137"/>
                  </a:cubicBezTo>
                  <a:cubicBezTo>
                    <a:pt x="642" y="333"/>
                    <a:pt x="642" y="333"/>
                    <a:pt x="642" y="333"/>
                  </a:cubicBezTo>
                  <a:cubicBezTo>
                    <a:pt x="49" y="333"/>
                    <a:pt x="49" y="333"/>
                    <a:pt x="49" y="333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35" y="125"/>
                    <a:pt x="27" y="109"/>
                    <a:pt x="26" y="9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9"/>
                    <a:pt x="13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90" y="381"/>
                    <a:pt x="690" y="381"/>
                    <a:pt x="690" y="381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78" y="1"/>
                    <a:pt x="671" y="8"/>
                    <a:pt x="671" y="16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1" name="Freeform 144"/>
            <p:cNvSpPr>
              <a:spLocks/>
            </p:cNvSpPr>
            <p:nvPr/>
          </p:nvSpPr>
          <p:spPr bwMode="auto">
            <a:xfrm>
              <a:off x="6270626" y="1847851"/>
              <a:ext cx="1131888" cy="892175"/>
            </a:xfrm>
            <a:custGeom>
              <a:avLst/>
              <a:gdLst>
                <a:gd name="T0" fmla="*/ 80 w 301"/>
                <a:gd name="T1" fmla="*/ 0 h 237"/>
                <a:gd name="T2" fmla="*/ 49 w 301"/>
                <a:gd name="T3" fmla="*/ 26 h 237"/>
                <a:gd name="T4" fmla="*/ 0 w 301"/>
                <a:gd name="T5" fmla="*/ 48 h 237"/>
                <a:gd name="T6" fmla="*/ 253 w 301"/>
                <a:gd name="T7" fmla="*/ 48 h 237"/>
                <a:gd name="T8" fmla="*/ 253 w 301"/>
                <a:gd name="T9" fmla="*/ 221 h 237"/>
                <a:gd name="T10" fmla="*/ 268 w 301"/>
                <a:gd name="T11" fmla="*/ 234 h 237"/>
                <a:gd name="T12" fmla="*/ 301 w 301"/>
                <a:gd name="T13" fmla="*/ 237 h 237"/>
                <a:gd name="T14" fmla="*/ 301 w 301"/>
                <a:gd name="T15" fmla="*/ 0 h 237"/>
                <a:gd name="T16" fmla="*/ 80 w 301"/>
                <a:gd name="T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237">
                  <a:moveTo>
                    <a:pt x="80" y="0"/>
                  </a:moveTo>
                  <a:cubicBezTo>
                    <a:pt x="71" y="10"/>
                    <a:pt x="61" y="19"/>
                    <a:pt x="49" y="26"/>
                  </a:cubicBezTo>
                  <a:cubicBezTo>
                    <a:pt x="32" y="38"/>
                    <a:pt x="20" y="43"/>
                    <a:pt x="0" y="48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3" y="221"/>
                    <a:pt x="253" y="221"/>
                    <a:pt x="253" y="221"/>
                  </a:cubicBezTo>
                  <a:cubicBezTo>
                    <a:pt x="258" y="225"/>
                    <a:pt x="264" y="229"/>
                    <a:pt x="268" y="234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2" name="Freeform 145"/>
            <p:cNvSpPr>
              <a:spLocks/>
            </p:cNvSpPr>
            <p:nvPr/>
          </p:nvSpPr>
          <p:spPr bwMode="auto">
            <a:xfrm>
              <a:off x="4794251" y="1377951"/>
              <a:ext cx="1847850" cy="1362075"/>
            </a:xfrm>
            <a:custGeom>
              <a:avLst/>
              <a:gdLst>
                <a:gd name="T0" fmla="*/ 415 w 492"/>
                <a:gd name="T1" fmla="*/ 151 h 362"/>
                <a:gd name="T2" fmla="*/ 446 w 492"/>
                <a:gd name="T3" fmla="*/ 125 h 362"/>
                <a:gd name="T4" fmla="*/ 459 w 492"/>
                <a:gd name="T5" fmla="*/ 109 h 362"/>
                <a:gd name="T6" fmla="*/ 485 w 492"/>
                <a:gd name="T7" fmla="*/ 56 h 362"/>
                <a:gd name="T8" fmla="*/ 491 w 492"/>
                <a:gd name="T9" fmla="*/ 0 h 362"/>
                <a:gd name="T10" fmla="*/ 474 w 492"/>
                <a:gd name="T11" fmla="*/ 52 h 362"/>
                <a:gd name="T12" fmla="*/ 441 w 492"/>
                <a:gd name="T13" fmla="*/ 94 h 362"/>
                <a:gd name="T14" fmla="*/ 398 w 492"/>
                <a:gd name="T15" fmla="*/ 120 h 362"/>
                <a:gd name="T16" fmla="*/ 384 w 492"/>
                <a:gd name="T17" fmla="*/ 125 h 362"/>
                <a:gd name="T18" fmla="*/ 384 w 492"/>
                <a:gd name="T19" fmla="*/ 125 h 362"/>
                <a:gd name="T20" fmla="*/ 396 w 492"/>
                <a:gd name="T21" fmla="*/ 109 h 362"/>
                <a:gd name="T22" fmla="*/ 422 w 492"/>
                <a:gd name="T23" fmla="*/ 56 h 362"/>
                <a:gd name="T24" fmla="*/ 428 w 492"/>
                <a:gd name="T25" fmla="*/ 0 h 362"/>
                <a:gd name="T26" fmla="*/ 411 w 492"/>
                <a:gd name="T27" fmla="*/ 52 h 362"/>
                <a:gd name="T28" fmla="*/ 379 w 492"/>
                <a:gd name="T29" fmla="*/ 94 h 362"/>
                <a:gd name="T30" fmla="*/ 336 w 492"/>
                <a:gd name="T31" fmla="*/ 120 h 362"/>
                <a:gd name="T32" fmla="*/ 322 w 492"/>
                <a:gd name="T33" fmla="*/ 125 h 362"/>
                <a:gd name="T34" fmla="*/ 0 w 492"/>
                <a:gd name="T35" fmla="*/ 125 h 362"/>
                <a:gd name="T36" fmla="*/ 0 w 492"/>
                <a:gd name="T37" fmla="*/ 362 h 362"/>
                <a:gd name="T38" fmla="*/ 35 w 492"/>
                <a:gd name="T39" fmla="*/ 358 h 362"/>
                <a:gd name="T40" fmla="*/ 49 w 492"/>
                <a:gd name="T41" fmla="*/ 347 h 362"/>
                <a:gd name="T42" fmla="*/ 49 w 492"/>
                <a:gd name="T43" fmla="*/ 173 h 362"/>
                <a:gd name="T44" fmla="*/ 329 w 492"/>
                <a:gd name="T45" fmla="*/ 173 h 362"/>
                <a:gd name="T46" fmla="*/ 401 w 492"/>
                <a:gd name="T47" fmla="*/ 159 h 362"/>
                <a:gd name="T48" fmla="*/ 415 w 492"/>
                <a:gd name="T49" fmla="*/ 15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362">
                  <a:moveTo>
                    <a:pt x="415" y="151"/>
                  </a:moveTo>
                  <a:cubicBezTo>
                    <a:pt x="426" y="144"/>
                    <a:pt x="437" y="135"/>
                    <a:pt x="446" y="125"/>
                  </a:cubicBezTo>
                  <a:cubicBezTo>
                    <a:pt x="451" y="120"/>
                    <a:pt x="455" y="115"/>
                    <a:pt x="459" y="109"/>
                  </a:cubicBezTo>
                  <a:cubicBezTo>
                    <a:pt x="471" y="93"/>
                    <a:pt x="479" y="75"/>
                    <a:pt x="485" y="56"/>
                  </a:cubicBezTo>
                  <a:cubicBezTo>
                    <a:pt x="490" y="38"/>
                    <a:pt x="492" y="19"/>
                    <a:pt x="491" y="0"/>
                  </a:cubicBezTo>
                  <a:cubicBezTo>
                    <a:pt x="488" y="18"/>
                    <a:pt x="482" y="36"/>
                    <a:pt x="474" y="52"/>
                  </a:cubicBezTo>
                  <a:cubicBezTo>
                    <a:pt x="465" y="68"/>
                    <a:pt x="454" y="82"/>
                    <a:pt x="441" y="94"/>
                  </a:cubicBezTo>
                  <a:cubicBezTo>
                    <a:pt x="428" y="105"/>
                    <a:pt x="414" y="114"/>
                    <a:pt x="398" y="120"/>
                  </a:cubicBezTo>
                  <a:cubicBezTo>
                    <a:pt x="394" y="122"/>
                    <a:pt x="389" y="123"/>
                    <a:pt x="384" y="125"/>
                  </a:cubicBezTo>
                  <a:cubicBezTo>
                    <a:pt x="384" y="125"/>
                    <a:pt x="384" y="125"/>
                    <a:pt x="384" y="125"/>
                  </a:cubicBezTo>
                  <a:cubicBezTo>
                    <a:pt x="388" y="120"/>
                    <a:pt x="393" y="115"/>
                    <a:pt x="396" y="109"/>
                  </a:cubicBezTo>
                  <a:cubicBezTo>
                    <a:pt x="408" y="93"/>
                    <a:pt x="417" y="75"/>
                    <a:pt x="422" y="56"/>
                  </a:cubicBezTo>
                  <a:cubicBezTo>
                    <a:pt x="427" y="38"/>
                    <a:pt x="429" y="19"/>
                    <a:pt x="428" y="0"/>
                  </a:cubicBezTo>
                  <a:cubicBezTo>
                    <a:pt x="425" y="18"/>
                    <a:pt x="419" y="36"/>
                    <a:pt x="411" y="52"/>
                  </a:cubicBezTo>
                  <a:cubicBezTo>
                    <a:pt x="403" y="68"/>
                    <a:pt x="392" y="82"/>
                    <a:pt x="379" y="94"/>
                  </a:cubicBezTo>
                  <a:cubicBezTo>
                    <a:pt x="366" y="105"/>
                    <a:pt x="351" y="114"/>
                    <a:pt x="336" y="120"/>
                  </a:cubicBezTo>
                  <a:cubicBezTo>
                    <a:pt x="331" y="122"/>
                    <a:pt x="326" y="123"/>
                    <a:pt x="32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5" y="358"/>
                    <a:pt x="35" y="358"/>
                    <a:pt x="35" y="358"/>
                  </a:cubicBezTo>
                  <a:cubicBezTo>
                    <a:pt x="39" y="354"/>
                    <a:pt x="44" y="350"/>
                    <a:pt x="49" y="347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329" y="173"/>
                    <a:pt x="329" y="173"/>
                    <a:pt x="329" y="173"/>
                  </a:cubicBezTo>
                  <a:cubicBezTo>
                    <a:pt x="354" y="173"/>
                    <a:pt x="378" y="168"/>
                    <a:pt x="401" y="159"/>
                  </a:cubicBezTo>
                  <a:cubicBezTo>
                    <a:pt x="406" y="156"/>
                    <a:pt x="411" y="154"/>
                    <a:pt x="415" y="151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3" name="Rectangle 146"/>
            <p:cNvSpPr>
              <a:spLocks noChangeArrowheads="1"/>
            </p:cNvSpPr>
            <p:nvPr/>
          </p:nvSpPr>
          <p:spPr bwMode="auto">
            <a:xfrm>
              <a:off x="5143501" y="3048001"/>
              <a:ext cx="109538" cy="1079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4" name="Rectangle 147"/>
            <p:cNvSpPr>
              <a:spLocks noChangeArrowheads="1"/>
            </p:cNvSpPr>
            <p:nvPr/>
          </p:nvSpPr>
          <p:spPr bwMode="auto">
            <a:xfrm>
              <a:off x="5253038" y="3155951"/>
              <a:ext cx="107950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5" name="Rectangle 148"/>
            <p:cNvSpPr>
              <a:spLocks noChangeArrowheads="1"/>
            </p:cNvSpPr>
            <p:nvPr/>
          </p:nvSpPr>
          <p:spPr bwMode="auto">
            <a:xfrm>
              <a:off x="5360988" y="3265488"/>
              <a:ext cx="109538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6" name="Rectangle 149"/>
            <p:cNvSpPr>
              <a:spLocks noChangeArrowheads="1"/>
            </p:cNvSpPr>
            <p:nvPr/>
          </p:nvSpPr>
          <p:spPr bwMode="auto">
            <a:xfrm>
              <a:off x="5253038" y="2938463"/>
              <a:ext cx="107950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7" name="Rectangle 150"/>
            <p:cNvSpPr>
              <a:spLocks noChangeArrowheads="1"/>
            </p:cNvSpPr>
            <p:nvPr/>
          </p:nvSpPr>
          <p:spPr bwMode="auto">
            <a:xfrm>
              <a:off x="5360988" y="3048001"/>
              <a:ext cx="109538" cy="1079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8" name="Rectangle 151"/>
            <p:cNvSpPr>
              <a:spLocks noChangeArrowheads="1"/>
            </p:cNvSpPr>
            <p:nvPr/>
          </p:nvSpPr>
          <p:spPr bwMode="auto">
            <a:xfrm>
              <a:off x="5470526" y="3155951"/>
              <a:ext cx="109538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9" name="Rectangle 152"/>
            <p:cNvSpPr>
              <a:spLocks noChangeArrowheads="1"/>
            </p:cNvSpPr>
            <p:nvPr/>
          </p:nvSpPr>
          <p:spPr bwMode="auto">
            <a:xfrm>
              <a:off x="6457951" y="3048001"/>
              <a:ext cx="109538" cy="1079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0" name="Rectangle 153"/>
            <p:cNvSpPr>
              <a:spLocks noChangeArrowheads="1"/>
            </p:cNvSpPr>
            <p:nvPr/>
          </p:nvSpPr>
          <p:spPr bwMode="auto">
            <a:xfrm>
              <a:off x="6567488" y="3155951"/>
              <a:ext cx="109538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1" name="Rectangle 154"/>
            <p:cNvSpPr>
              <a:spLocks noChangeArrowheads="1"/>
            </p:cNvSpPr>
            <p:nvPr/>
          </p:nvSpPr>
          <p:spPr bwMode="auto">
            <a:xfrm>
              <a:off x="6677026" y="3265488"/>
              <a:ext cx="107950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2" name="Rectangle 155"/>
            <p:cNvSpPr>
              <a:spLocks noChangeArrowheads="1"/>
            </p:cNvSpPr>
            <p:nvPr/>
          </p:nvSpPr>
          <p:spPr bwMode="auto">
            <a:xfrm>
              <a:off x="6567488" y="2938463"/>
              <a:ext cx="109538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3" name="Rectangle 156"/>
            <p:cNvSpPr>
              <a:spLocks noChangeArrowheads="1"/>
            </p:cNvSpPr>
            <p:nvPr/>
          </p:nvSpPr>
          <p:spPr bwMode="auto">
            <a:xfrm>
              <a:off x="6677026" y="3048001"/>
              <a:ext cx="107950" cy="1079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4" name="Rectangle 157"/>
            <p:cNvSpPr>
              <a:spLocks noChangeArrowheads="1"/>
            </p:cNvSpPr>
            <p:nvPr/>
          </p:nvSpPr>
          <p:spPr bwMode="auto">
            <a:xfrm>
              <a:off x="6784976" y="3155951"/>
              <a:ext cx="109538" cy="109538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BC74C6B-1682-467E-B305-9D07D43B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65" y="1031383"/>
            <a:ext cx="4247269" cy="14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9B8A-404E-4D42-A0A1-695D7AB50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39" y="2065743"/>
            <a:ext cx="8966522" cy="2201899"/>
          </a:xfrm>
        </p:spPr>
        <p:txBody>
          <a:bodyPr>
            <a:noAutofit/>
          </a:bodyPr>
          <a:lstStyle/>
          <a:p>
            <a:pPr marL="0" indent="0" algn="ctr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more information, please contact:</a:t>
            </a:r>
          </a:p>
          <a:p>
            <a:pPr marL="0" indent="0" algn="ctr">
              <a:lnSpc>
                <a:spcPts val="3200"/>
              </a:lnSpc>
              <a:spcBef>
                <a:spcPts val="0"/>
              </a:spcBef>
              <a:buNone/>
            </a:pPr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indent="0" algn="ctr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Ali AlZain, Dafar DMCC CEO</a:t>
            </a:r>
          </a:p>
          <a:p>
            <a:pPr marL="0" indent="0" algn="ctr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+971 554961997 / +966 504388171</a:t>
            </a:r>
          </a:p>
          <a:p>
            <a:pPr marL="0" indent="0" algn="ctr">
              <a:lnSpc>
                <a:spcPts val="35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2"/>
              </a:rPr>
              <a:t>www.purchaseperfect.com</a:t>
            </a:r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831703" y="514003"/>
            <a:ext cx="10522097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YOU!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351785" y="5139160"/>
            <a:ext cx="3491608" cy="1176864"/>
            <a:chOff x="1547813" y="7008813"/>
            <a:chExt cx="9099551" cy="3067051"/>
          </a:xfrm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4819651" y="7472363"/>
              <a:ext cx="525463" cy="782638"/>
            </a:xfrm>
            <a:custGeom>
              <a:avLst/>
              <a:gdLst>
                <a:gd name="T0" fmla="*/ 0 w 140"/>
                <a:gd name="T1" fmla="*/ 5 h 208"/>
                <a:gd name="T2" fmla="*/ 6 w 140"/>
                <a:gd name="T3" fmla="*/ 0 h 208"/>
                <a:gd name="T4" fmla="*/ 74 w 140"/>
                <a:gd name="T5" fmla="*/ 0 h 208"/>
                <a:gd name="T6" fmla="*/ 140 w 140"/>
                <a:gd name="T7" fmla="*/ 65 h 208"/>
                <a:gd name="T8" fmla="*/ 74 w 140"/>
                <a:gd name="T9" fmla="*/ 132 h 208"/>
                <a:gd name="T10" fmla="*/ 31 w 140"/>
                <a:gd name="T11" fmla="*/ 132 h 208"/>
                <a:gd name="T12" fmla="*/ 31 w 140"/>
                <a:gd name="T13" fmla="*/ 202 h 208"/>
                <a:gd name="T14" fmla="*/ 25 w 140"/>
                <a:gd name="T15" fmla="*/ 208 h 208"/>
                <a:gd name="T16" fmla="*/ 6 w 140"/>
                <a:gd name="T17" fmla="*/ 208 h 208"/>
                <a:gd name="T18" fmla="*/ 0 w 140"/>
                <a:gd name="T19" fmla="*/ 202 h 208"/>
                <a:gd name="T20" fmla="*/ 0 w 140"/>
                <a:gd name="T21" fmla="*/ 5 h 208"/>
                <a:gd name="T22" fmla="*/ 72 w 140"/>
                <a:gd name="T23" fmla="*/ 103 h 208"/>
                <a:gd name="T24" fmla="*/ 110 w 140"/>
                <a:gd name="T25" fmla="*/ 65 h 208"/>
                <a:gd name="T26" fmla="*/ 72 w 140"/>
                <a:gd name="T27" fmla="*/ 29 h 208"/>
                <a:gd name="T28" fmla="*/ 31 w 140"/>
                <a:gd name="T29" fmla="*/ 29 h 208"/>
                <a:gd name="T30" fmla="*/ 31 w 140"/>
                <a:gd name="T31" fmla="*/ 103 h 208"/>
                <a:gd name="T32" fmla="*/ 72 w 140"/>
                <a:gd name="T33" fmla="*/ 10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08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0" y="0"/>
                    <a:pt x="140" y="29"/>
                    <a:pt x="140" y="65"/>
                  </a:cubicBezTo>
                  <a:cubicBezTo>
                    <a:pt x="140" y="102"/>
                    <a:pt x="110" y="132"/>
                    <a:pt x="74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205"/>
                    <a:pt x="28" y="208"/>
                    <a:pt x="25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3" y="208"/>
                    <a:pt x="0" y="205"/>
                    <a:pt x="0" y="202"/>
                  </a:cubicBezTo>
                  <a:lnTo>
                    <a:pt x="0" y="5"/>
                  </a:lnTo>
                  <a:close/>
                  <a:moveTo>
                    <a:pt x="72" y="103"/>
                  </a:moveTo>
                  <a:cubicBezTo>
                    <a:pt x="92" y="103"/>
                    <a:pt x="110" y="86"/>
                    <a:pt x="110" y="65"/>
                  </a:cubicBezTo>
                  <a:cubicBezTo>
                    <a:pt x="110" y="45"/>
                    <a:pt x="92" y="29"/>
                    <a:pt x="72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103"/>
                    <a:pt x="31" y="103"/>
                    <a:pt x="31" y="103"/>
                  </a:cubicBezTo>
                  <a:lnTo>
                    <a:pt x="72" y="103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5495926" y="7472363"/>
              <a:ext cx="608013" cy="793750"/>
            </a:xfrm>
            <a:custGeom>
              <a:avLst/>
              <a:gdLst>
                <a:gd name="T0" fmla="*/ 0 w 162"/>
                <a:gd name="T1" fmla="*/ 5 h 211"/>
                <a:gd name="T2" fmla="*/ 6 w 162"/>
                <a:gd name="T3" fmla="*/ 0 h 211"/>
                <a:gd name="T4" fmla="*/ 26 w 162"/>
                <a:gd name="T5" fmla="*/ 0 h 211"/>
                <a:gd name="T6" fmla="*/ 31 w 162"/>
                <a:gd name="T7" fmla="*/ 5 h 211"/>
                <a:gd name="T8" fmla="*/ 31 w 162"/>
                <a:gd name="T9" fmla="*/ 128 h 211"/>
                <a:gd name="T10" fmla="*/ 81 w 162"/>
                <a:gd name="T11" fmla="*/ 181 h 211"/>
                <a:gd name="T12" fmla="*/ 131 w 162"/>
                <a:gd name="T13" fmla="*/ 129 h 211"/>
                <a:gd name="T14" fmla="*/ 131 w 162"/>
                <a:gd name="T15" fmla="*/ 5 h 211"/>
                <a:gd name="T16" fmla="*/ 136 w 162"/>
                <a:gd name="T17" fmla="*/ 0 h 211"/>
                <a:gd name="T18" fmla="*/ 156 w 162"/>
                <a:gd name="T19" fmla="*/ 0 h 211"/>
                <a:gd name="T20" fmla="*/ 162 w 162"/>
                <a:gd name="T21" fmla="*/ 5 h 211"/>
                <a:gd name="T22" fmla="*/ 162 w 162"/>
                <a:gd name="T23" fmla="*/ 130 h 211"/>
                <a:gd name="T24" fmla="*/ 81 w 162"/>
                <a:gd name="T25" fmla="*/ 211 h 211"/>
                <a:gd name="T26" fmla="*/ 0 w 162"/>
                <a:gd name="T27" fmla="*/ 130 h 211"/>
                <a:gd name="T28" fmla="*/ 0 w 162"/>
                <a:gd name="T2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1" y="158"/>
                    <a:pt x="50" y="181"/>
                    <a:pt x="81" y="181"/>
                  </a:cubicBezTo>
                  <a:cubicBezTo>
                    <a:pt x="111" y="181"/>
                    <a:pt x="131" y="158"/>
                    <a:pt x="131" y="129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1" y="2"/>
                    <a:pt x="133" y="0"/>
                    <a:pt x="13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9" y="0"/>
                    <a:pt x="162" y="2"/>
                    <a:pt x="162" y="5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2" y="175"/>
                    <a:pt x="128" y="211"/>
                    <a:pt x="81" y="211"/>
                  </a:cubicBezTo>
                  <a:cubicBezTo>
                    <a:pt x="34" y="211"/>
                    <a:pt x="0" y="175"/>
                    <a:pt x="0" y="13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6332538" y="7472363"/>
              <a:ext cx="566738" cy="782638"/>
            </a:xfrm>
            <a:custGeom>
              <a:avLst/>
              <a:gdLst>
                <a:gd name="T0" fmla="*/ 0 w 151"/>
                <a:gd name="T1" fmla="*/ 5 h 208"/>
                <a:gd name="T2" fmla="*/ 5 w 151"/>
                <a:gd name="T3" fmla="*/ 0 h 208"/>
                <a:gd name="T4" fmla="*/ 86 w 151"/>
                <a:gd name="T5" fmla="*/ 0 h 208"/>
                <a:gd name="T6" fmla="*/ 151 w 151"/>
                <a:gd name="T7" fmla="*/ 63 h 208"/>
                <a:gd name="T8" fmla="*/ 107 w 151"/>
                <a:gd name="T9" fmla="*/ 124 h 208"/>
                <a:gd name="T10" fmla="*/ 148 w 151"/>
                <a:gd name="T11" fmla="*/ 199 h 208"/>
                <a:gd name="T12" fmla="*/ 143 w 151"/>
                <a:gd name="T13" fmla="*/ 208 h 208"/>
                <a:gd name="T14" fmla="*/ 120 w 151"/>
                <a:gd name="T15" fmla="*/ 208 h 208"/>
                <a:gd name="T16" fmla="*/ 115 w 151"/>
                <a:gd name="T17" fmla="*/ 205 h 208"/>
                <a:gd name="T18" fmla="*/ 75 w 151"/>
                <a:gd name="T19" fmla="*/ 126 h 208"/>
                <a:gd name="T20" fmla="*/ 30 w 151"/>
                <a:gd name="T21" fmla="*/ 126 h 208"/>
                <a:gd name="T22" fmla="*/ 30 w 151"/>
                <a:gd name="T23" fmla="*/ 202 h 208"/>
                <a:gd name="T24" fmla="*/ 25 w 151"/>
                <a:gd name="T25" fmla="*/ 208 h 208"/>
                <a:gd name="T26" fmla="*/ 5 w 151"/>
                <a:gd name="T27" fmla="*/ 208 h 208"/>
                <a:gd name="T28" fmla="*/ 0 w 151"/>
                <a:gd name="T29" fmla="*/ 202 h 208"/>
                <a:gd name="T30" fmla="*/ 0 w 151"/>
                <a:gd name="T31" fmla="*/ 5 h 208"/>
                <a:gd name="T32" fmla="*/ 84 w 151"/>
                <a:gd name="T33" fmla="*/ 101 h 208"/>
                <a:gd name="T34" fmla="*/ 120 w 151"/>
                <a:gd name="T35" fmla="*/ 64 h 208"/>
                <a:gd name="T36" fmla="*/ 84 w 151"/>
                <a:gd name="T37" fmla="*/ 28 h 208"/>
                <a:gd name="T38" fmla="*/ 31 w 151"/>
                <a:gd name="T39" fmla="*/ 28 h 208"/>
                <a:gd name="T40" fmla="*/ 31 w 151"/>
                <a:gd name="T41" fmla="*/ 101 h 208"/>
                <a:gd name="T42" fmla="*/ 84 w 151"/>
                <a:gd name="T43" fmla="*/ 10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1" h="208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22" y="0"/>
                    <a:pt x="151" y="28"/>
                    <a:pt x="151" y="63"/>
                  </a:cubicBezTo>
                  <a:cubicBezTo>
                    <a:pt x="151" y="91"/>
                    <a:pt x="133" y="113"/>
                    <a:pt x="107" y="124"/>
                  </a:cubicBezTo>
                  <a:cubicBezTo>
                    <a:pt x="148" y="199"/>
                    <a:pt x="148" y="199"/>
                    <a:pt x="148" y="199"/>
                  </a:cubicBezTo>
                  <a:cubicBezTo>
                    <a:pt x="150" y="203"/>
                    <a:pt x="148" y="208"/>
                    <a:pt x="143" y="208"/>
                  </a:cubicBezTo>
                  <a:cubicBezTo>
                    <a:pt x="120" y="208"/>
                    <a:pt x="120" y="208"/>
                    <a:pt x="120" y="208"/>
                  </a:cubicBezTo>
                  <a:cubicBezTo>
                    <a:pt x="117" y="208"/>
                    <a:pt x="115" y="206"/>
                    <a:pt x="115" y="205"/>
                  </a:cubicBezTo>
                  <a:cubicBezTo>
                    <a:pt x="75" y="126"/>
                    <a:pt x="75" y="126"/>
                    <a:pt x="75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202"/>
                    <a:pt x="30" y="202"/>
                    <a:pt x="30" y="202"/>
                  </a:cubicBezTo>
                  <a:cubicBezTo>
                    <a:pt x="30" y="205"/>
                    <a:pt x="28" y="208"/>
                    <a:pt x="25" y="208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2" y="208"/>
                    <a:pt x="0" y="205"/>
                    <a:pt x="0" y="202"/>
                  </a:cubicBezTo>
                  <a:lnTo>
                    <a:pt x="0" y="5"/>
                  </a:lnTo>
                  <a:close/>
                  <a:moveTo>
                    <a:pt x="84" y="101"/>
                  </a:moveTo>
                  <a:cubicBezTo>
                    <a:pt x="103" y="101"/>
                    <a:pt x="120" y="84"/>
                    <a:pt x="120" y="64"/>
                  </a:cubicBezTo>
                  <a:cubicBezTo>
                    <a:pt x="120" y="44"/>
                    <a:pt x="103" y="28"/>
                    <a:pt x="84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01"/>
                    <a:pt x="31" y="101"/>
                    <a:pt x="31" y="101"/>
                  </a:cubicBezTo>
                  <a:lnTo>
                    <a:pt x="84" y="101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7038976" y="7461251"/>
              <a:ext cx="682625" cy="804863"/>
            </a:xfrm>
            <a:custGeom>
              <a:avLst/>
              <a:gdLst>
                <a:gd name="T0" fmla="*/ 108 w 182"/>
                <a:gd name="T1" fmla="*/ 0 h 214"/>
                <a:gd name="T2" fmla="*/ 180 w 182"/>
                <a:gd name="T3" fmla="*/ 27 h 214"/>
                <a:gd name="T4" fmla="*/ 180 w 182"/>
                <a:gd name="T5" fmla="*/ 36 h 214"/>
                <a:gd name="T6" fmla="*/ 167 w 182"/>
                <a:gd name="T7" fmla="*/ 49 h 214"/>
                <a:gd name="T8" fmla="*/ 159 w 182"/>
                <a:gd name="T9" fmla="*/ 49 h 214"/>
                <a:gd name="T10" fmla="*/ 108 w 182"/>
                <a:gd name="T11" fmla="*/ 29 h 214"/>
                <a:gd name="T12" fmla="*/ 33 w 182"/>
                <a:gd name="T13" fmla="*/ 106 h 214"/>
                <a:gd name="T14" fmla="*/ 108 w 182"/>
                <a:gd name="T15" fmla="*/ 183 h 214"/>
                <a:gd name="T16" fmla="*/ 159 w 182"/>
                <a:gd name="T17" fmla="*/ 164 h 214"/>
                <a:gd name="T18" fmla="*/ 166 w 182"/>
                <a:gd name="T19" fmla="*/ 163 h 214"/>
                <a:gd name="T20" fmla="*/ 180 w 182"/>
                <a:gd name="T21" fmla="*/ 177 h 214"/>
                <a:gd name="T22" fmla="*/ 180 w 182"/>
                <a:gd name="T23" fmla="*/ 185 h 214"/>
                <a:gd name="T24" fmla="*/ 108 w 182"/>
                <a:gd name="T25" fmla="*/ 214 h 214"/>
                <a:gd name="T26" fmla="*/ 0 w 182"/>
                <a:gd name="T27" fmla="*/ 107 h 214"/>
                <a:gd name="T28" fmla="*/ 108 w 182"/>
                <a:gd name="T2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14">
                  <a:moveTo>
                    <a:pt x="108" y="0"/>
                  </a:moveTo>
                  <a:cubicBezTo>
                    <a:pt x="138" y="0"/>
                    <a:pt x="159" y="10"/>
                    <a:pt x="180" y="27"/>
                  </a:cubicBezTo>
                  <a:cubicBezTo>
                    <a:pt x="182" y="30"/>
                    <a:pt x="182" y="33"/>
                    <a:pt x="180" y="36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5" y="52"/>
                    <a:pt x="162" y="52"/>
                    <a:pt x="159" y="49"/>
                  </a:cubicBezTo>
                  <a:cubicBezTo>
                    <a:pt x="145" y="37"/>
                    <a:pt x="126" y="29"/>
                    <a:pt x="108" y="29"/>
                  </a:cubicBezTo>
                  <a:cubicBezTo>
                    <a:pt x="65" y="29"/>
                    <a:pt x="33" y="65"/>
                    <a:pt x="33" y="106"/>
                  </a:cubicBezTo>
                  <a:cubicBezTo>
                    <a:pt x="33" y="148"/>
                    <a:pt x="66" y="183"/>
                    <a:pt x="108" y="183"/>
                  </a:cubicBezTo>
                  <a:cubicBezTo>
                    <a:pt x="130" y="183"/>
                    <a:pt x="145" y="175"/>
                    <a:pt x="159" y="164"/>
                  </a:cubicBezTo>
                  <a:cubicBezTo>
                    <a:pt x="162" y="162"/>
                    <a:pt x="165" y="162"/>
                    <a:pt x="166" y="163"/>
                  </a:cubicBezTo>
                  <a:cubicBezTo>
                    <a:pt x="180" y="177"/>
                    <a:pt x="180" y="177"/>
                    <a:pt x="180" y="177"/>
                  </a:cubicBezTo>
                  <a:cubicBezTo>
                    <a:pt x="182" y="179"/>
                    <a:pt x="182" y="183"/>
                    <a:pt x="180" y="185"/>
                  </a:cubicBezTo>
                  <a:cubicBezTo>
                    <a:pt x="160" y="204"/>
                    <a:pt x="134" y="214"/>
                    <a:pt x="108" y="214"/>
                  </a:cubicBezTo>
                  <a:cubicBezTo>
                    <a:pt x="48" y="214"/>
                    <a:pt x="0" y="166"/>
                    <a:pt x="0" y="107"/>
                  </a:cubicBezTo>
                  <a:cubicBezTo>
                    <a:pt x="0" y="47"/>
                    <a:pt x="48" y="0"/>
                    <a:pt x="108" y="0"/>
                  </a:cubicBezTo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7894638" y="7472363"/>
              <a:ext cx="642938" cy="782638"/>
            </a:xfrm>
            <a:custGeom>
              <a:avLst/>
              <a:gdLst>
                <a:gd name="T0" fmla="*/ 0 w 171"/>
                <a:gd name="T1" fmla="*/ 5 h 208"/>
                <a:gd name="T2" fmla="*/ 6 w 171"/>
                <a:gd name="T3" fmla="*/ 0 h 208"/>
                <a:gd name="T4" fmla="*/ 26 w 171"/>
                <a:gd name="T5" fmla="*/ 0 h 208"/>
                <a:gd name="T6" fmla="*/ 31 w 171"/>
                <a:gd name="T7" fmla="*/ 5 h 208"/>
                <a:gd name="T8" fmla="*/ 31 w 171"/>
                <a:gd name="T9" fmla="*/ 88 h 208"/>
                <a:gd name="T10" fmla="*/ 140 w 171"/>
                <a:gd name="T11" fmla="*/ 88 h 208"/>
                <a:gd name="T12" fmla="*/ 140 w 171"/>
                <a:gd name="T13" fmla="*/ 5 h 208"/>
                <a:gd name="T14" fmla="*/ 146 w 171"/>
                <a:gd name="T15" fmla="*/ 0 h 208"/>
                <a:gd name="T16" fmla="*/ 165 w 171"/>
                <a:gd name="T17" fmla="*/ 0 h 208"/>
                <a:gd name="T18" fmla="*/ 171 w 171"/>
                <a:gd name="T19" fmla="*/ 5 h 208"/>
                <a:gd name="T20" fmla="*/ 171 w 171"/>
                <a:gd name="T21" fmla="*/ 202 h 208"/>
                <a:gd name="T22" fmla="*/ 165 w 171"/>
                <a:gd name="T23" fmla="*/ 208 h 208"/>
                <a:gd name="T24" fmla="*/ 146 w 171"/>
                <a:gd name="T25" fmla="*/ 208 h 208"/>
                <a:gd name="T26" fmla="*/ 140 w 171"/>
                <a:gd name="T27" fmla="*/ 202 h 208"/>
                <a:gd name="T28" fmla="*/ 140 w 171"/>
                <a:gd name="T29" fmla="*/ 116 h 208"/>
                <a:gd name="T30" fmla="*/ 31 w 171"/>
                <a:gd name="T31" fmla="*/ 116 h 208"/>
                <a:gd name="T32" fmla="*/ 31 w 171"/>
                <a:gd name="T33" fmla="*/ 202 h 208"/>
                <a:gd name="T34" fmla="*/ 26 w 171"/>
                <a:gd name="T35" fmla="*/ 208 h 208"/>
                <a:gd name="T36" fmla="*/ 6 w 171"/>
                <a:gd name="T37" fmla="*/ 208 h 208"/>
                <a:gd name="T38" fmla="*/ 0 w 171"/>
                <a:gd name="T39" fmla="*/ 202 h 208"/>
                <a:gd name="T40" fmla="*/ 0 w 171"/>
                <a:gd name="T4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1" h="208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2"/>
                    <a:pt x="142" y="0"/>
                    <a:pt x="14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8" y="0"/>
                    <a:pt x="171" y="2"/>
                    <a:pt x="171" y="5"/>
                  </a:cubicBezTo>
                  <a:cubicBezTo>
                    <a:pt x="171" y="202"/>
                    <a:pt x="171" y="202"/>
                    <a:pt x="171" y="202"/>
                  </a:cubicBezTo>
                  <a:cubicBezTo>
                    <a:pt x="171" y="205"/>
                    <a:pt x="168" y="208"/>
                    <a:pt x="165" y="208"/>
                  </a:cubicBezTo>
                  <a:cubicBezTo>
                    <a:pt x="146" y="208"/>
                    <a:pt x="146" y="208"/>
                    <a:pt x="146" y="208"/>
                  </a:cubicBezTo>
                  <a:cubicBezTo>
                    <a:pt x="142" y="208"/>
                    <a:pt x="140" y="205"/>
                    <a:pt x="140" y="202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1" y="202"/>
                    <a:pt x="31" y="202"/>
                    <a:pt x="31" y="202"/>
                  </a:cubicBezTo>
                  <a:cubicBezTo>
                    <a:pt x="31" y="205"/>
                    <a:pt x="29" y="208"/>
                    <a:pt x="2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3" y="208"/>
                    <a:pt x="0" y="205"/>
                    <a:pt x="0" y="202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8664576" y="7461251"/>
              <a:ext cx="742950" cy="793750"/>
            </a:xfrm>
            <a:custGeom>
              <a:avLst/>
              <a:gdLst>
                <a:gd name="T0" fmla="*/ 2 w 198"/>
                <a:gd name="T1" fmla="*/ 203 h 211"/>
                <a:gd name="T2" fmla="*/ 93 w 198"/>
                <a:gd name="T3" fmla="*/ 3 h 211"/>
                <a:gd name="T4" fmla="*/ 98 w 198"/>
                <a:gd name="T5" fmla="*/ 0 h 211"/>
                <a:gd name="T6" fmla="*/ 101 w 198"/>
                <a:gd name="T7" fmla="*/ 0 h 211"/>
                <a:gd name="T8" fmla="*/ 106 w 198"/>
                <a:gd name="T9" fmla="*/ 3 h 211"/>
                <a:gd name="T10" fmla="*/ 197 w 198"/>
                <a:gd name="T11" fmla="*/ 203 h 211"/>
                <a:gd name="T12" fmla="*/ 192 w 198"/>
                <a:gd name="T13" fmla="*/ 211 h 211"/>
                <a:gd name="T14" fmla="*/ 173 w 198"/>
                <a:gd name="T15" fmla="*/ 211 h 211"/>
                <a:gd name="T16" fmla="*/ 166 w 198"/>
                <a:gd name="T17" fmla="*/ 206 h 211"/>
                <a:gd name="T18" fmla="*/ 148 w 198"/>
                <a:gd name="T19" fmla="*/ 166 h 211"/>
                <a:gd name="T20" fmla="*/ 50 w 198"/>
                <a:gd name="T21" fmla="*/ 166 h 211"/>
                <a:gd name="T22" fmla="*/ 32 w 198"/>
                <a:gd name="T23" fmla="*/ 206 h 211"/>
                <a:gd name="T24" fmla="*/ 25 w 198"/>
                <a:gd name="T25" fmla="*/ 211 h 211"/>
                <a:gd name="T26" fmla="*/ 7 w 198"/>
                <a:gd name="T27" fmla="*/ 211 h 211"/>
                <a:gd name="T28" fmla="*/ 2 w 198"/>
                <a:gd name="T29" fmla="*/ 203 h 211"/>
                <a:gd name="T30" fmla="*/ 136 w 198"/>
                <a:gd name="T31" fmla="*/ 140 h 211"/>
                <a:gd name="T32" fmla="*/ 100 w 198"/>
                <a:gd name="T33" fmla="*/ 58 h 211"/>
                <a:gd name="T34" fmla="*/ 98 w 198"/>
                <a:gd name="T35" fmla="*/ 58 h 211"/>
                <a:gd name="T36" fmla="*/ 62 w 198"/>
                <a:gd name="T37" fmla="*/ 140 h 211"/>
                <a:gd name="T38" fmla="*/ 136 w 198"/>
                <a:gd name="T39" fmla="*/ 14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211">
                  <a:moveTo>
                    <a:pt x="2" y="203"/>
                  </a:moveTo>
                  <a:cubicBezTo>
                    <a:pt x="93" y="3"/>
                    <a:pt x="93" y="3"/>
                    <a:pt x="93" y="3"/>
                  </a:cubicBezTo>
                  <a:cubicBezTo>
                    <a:pt x="94" y="1"/>
                    <a:pt x="96" y="0"/>
                    <a:pt x="98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2" y="0"/>
                    <a:pt x="105" y="1"/>
                    <a:pt x="106" y="3"/>
                  </a:cubicBezTo>
                  <a:cubicBezTo>
                    <a:pt x="197" y="203"/>
                    <a:pt x="197" y="203"/>
                    <a:pt x="197" y="203"/>
                  </a:cubicBezTo>
                  <a:cubicBezTo>
                    <a:pt x="198" y="207"/>
                    <a:pt x="196" y="211"/>
                    <a:pt x="192" y="211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69" y="211"/>
                    <a:pt x="167" y="209"/>
                    <a:pt x="166" y="206"/>
                  </a:cubicBezTo>
                  <a:cubicBezTo>
                    <a:pt x="148" y="166"/>
                    <a:pt x="148" y="166"/>
                    <a:pt x="148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44" y="179"/>
                    <a:pt x="38" y="193"/>
                    <a:pt x="32" y="206"/>
                  </a:cubicBezTo>
                  <a:cubicBezTo>
                    <a:pt x="31" y="208"/>
                    <a:pt x="29" y="211"/>
                    <a:pt x="25" y="211"/>
                  </a:cubicBezTo>
                  <a:cubicBezTo>
                    <a:pt x="7" y="211"/>
                    <a:pt x="7" y="211"/>
                    <a:pt x="7" y="211"/>
                  </a:cubicBezTo>
                  <a:cubicBezTo>
                    <a:pt x="2" y="211"/>
                    <a:pt x="0" y="207"/>
                    <a:pt x="2" y="203"/>
                  </a:cubicBezTo>
                  <a:moveTo>
                    <a:pt x="136" y="140"/>
                  </a:moveTo>
                  <a:cubicBezTo>
                    <a:pt x="100" y="58"/>
                    <a:pt x="100" y="58"/>
                    <a:pt x="100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62" y="140"/>
                    <a:pt x="62" y="140"/>
                    <a:pt x="62" y="140"/>
                  </a:cubicBezTo>
                  <a:lnTo>
                    <a:pt x="136" y="140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9475788" y="7461251"/>
              <a:ext cx="506413" cy="804863"/>
            </a:xfrm>
            <a:custGeom>
              <a:avLst/>
              <a:gdLst>
                <a:gd name="T0" fmla="*/ 3 w 135"/>
                <a:gd name="T1" fmla="*/ 181 h 214"/>
                <a:gd name="T2" fmla="*/ 11 w 135"/>
                <a:gd name="T3" fmla="*/ 168 h 214"/>
                <a:gd name="T4" fmla="*/ 21 w 135"/>
                <a:gd name="T5" fmla="*/ 166 h 214"/>
                <a:gd name="T6" fmla="*/ 68 w 135"/>
                <a:gd name="T7" fmla="*/ 187 h 214"/>
                <a:gd name="T8" fmla="*/ 102 w 135"/>
                <a:gd name="T9" fmla="*/ 159 h 214"/>
                <a:gd name="T10" fmla="*/ 57 w 135"/>
                <a:gd name="T11" fmla="*/ 118 h 214"/>
                <a:gd name="T12" fmla="*/ 3 w 135"/>
                <a:gd name="T13" fmla="*/ 55 h 214"/>
                <a:gd name="T14" fmla="*/ 68 w 135"/>
                <a:gd name="T15" fmla="*/ 0 h 214"/>
                <a:gd name="T16" fmla="*/ 123 w 135"/>
                <a:gd name="T17" fmla="*/ 17 h 214"/>
                <a:gd name="T18" fmla="*/ 125 w 135"/>
                <a:gd name="T19" fmla="*/ 27 h 214"/>
                <a:gd name="T20" fmla="*/ 117 w 135"/>
                <a:gd name="T21" fmla="*/ 39 h 214"/>
                <a:gd name="T22" fmla="*/ 107 w 135"/>
                <a:gd name="T23" fmla="*/ 42 h 214"/>
                <a:gd name="T24" fmla="*/ 67 w 135"/>
                <a:gd name="T25" fmla="*/ 27 h 214"/>
                <a:gd name="T26" fmla="*/ 33 w 135"/>
                <a:gd name="T27" fmla="*/ 53 h 214"/>
                <a:gd name="T28" fmla="*/ 71 w 135"/>
                <a:gd name="T29" fmla="*/ 91 h 214"/>
                <a:gd name="T30" fmla="*/ 135 w 135"/>
                <a:gd name="T31" fmla="*/ 157 h 214"/>
                <a:gd name="T32" fmla="*/ 69 w 135"/>
                <a:gd name="T33" fmla="*/ 214 h 214"/>
                <a:gd name="T34" fmla="*/ 5 w 135"/>
                <a:gd name="T35" fmla="*/ 190 h 214"/>
                <a:gd name="T36" fmla="*/ 3 w 135"/>
                <a:gd name="T37" fmla="*/ 18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4">
                  <a:moveTo>
                    <a:pt x="3" y="181"/>
                  </a:moveTo>
                  <a:cubicBezTo>
                    <a:pt x="6" y="177"/>
                    <a:pt x="8" y="172"/>
                    <a:pt x="11" y="168"/>
                  </a:cubicBezTo>
                  <a:cubicBezTo>
                    <a:pt x="13" y="165"/>
                    <a:pt x="18" y="163"/>
                    <a:pt x="21" y="166"/>
                  </a:cubicBezTo>
                  <a:cubicBezTo>
                    <a:pt x="23" y="168"/>
                    <a:pt x="45" y="187"/>
                    <a:pt x="68" y="187"/>
                  </a:cubicBezTo>
                  <a:cubicBezTo>
                    <a:pt x="89" y="187"/>
                    <a:pt x="102" y="174"/>
                    <a:pt x="102" y="159"/>
                  </a:cubicBezTo>
                  <a:cubicBezTo>
                    <a:pt x="102" y="141"/>
                    <a:pt x="87" y="130"/>
                    <a:pt x="57" y="118"/>
                  </a:cubicBezTo>
                  <a:cubicBezTo>
                    <a:pt x="27" y="105"/>
                    <a:pt x="3" y="89"/>
                    <a:pt x="3" y="55"/>
                  </a:cubicBezTo>
                  <a:cubicBezTo>
                    <a:pt x="3" y="31"/>
                    <a:pt x="21" y="0"/>
                    <a:pt x="68" y="0"/>
                  </a:cubicBezTo>
                  <a:cubicBezTo>
                    <a:pt x="98" y="0"/>
                    <a:pt x="120" y="15"/>
                    <a:pt x="123" y="17"/>
                  </a:cubicBezTo>
                  <a:cubicBezTo>
                    <a:pt x="125" y="19"/>
                    <a:pt x="128" y="23"/>
                    <a:pt x="125" y="27"/>
                  </a:cubicBezTo>
                  <a:cubicBezTo>
                    <a:pt x="123" y="31"/>
                    <a:pt x="120" y="35"/>
                    <a:pt x="117" y="39"/>
                  </a:cubicBezTo>
                  <a:cubicBezTo>
                    <a:pt x="115" y="42"/>
                    <a:pt x="111" y="44"/>
                    <a:pt x="107" y="42"/>
                  </a:cubicBezTo>
                  <a:cubicBezTo>
                    <a:pt x="105" y="40"/>
                    <a:pt x="84" y="27"/>
                    <a:pt x="67" y="27"/>
                  </a:cubicBezTo>
                  <a:cubicBezTo>
                    <a:pt x="42" y="27"/>
                    <a:pt x="33" y="42"/>
                    <a:pt x="33" y="53"/>
                  </a:cubicBezTo>
                  <a:cubicBezTo>
                    <a:pt x="33" y="70"/>
                    <a:pt x="46" y="81"/>
                    <a:pt x="71" y="91"/>
                  </a:cubicBezTo>
                  <a:cubicBezTo>
                    <a:pt x="106" y="105"/>
                    <a:pt x="135" y="121"/>
                    <a:pt x="135" y="157"/>
                  </a:cubicBezTo>
                  <a:cubicBezTo>
                    <a:pt x="135" y="188"/>
                    <a:pt x="107" y="214"/>
                    <a:pt x="69" y="214"/>
                  </a:cubicBezTo>
                  <a:cubicBezTo>
                    <a:pt x="32" y="214"/>
                    <a:pt x="10" y="195"/>
                    <a:pt x="5" y="190"/>
                  </a:cubicBezTo>
                  <a:cubicBezTo>
                    <a:pt x="2" y="188"/>
                    <a:pt x="0" y="186"/>
                    <a:pt x="3" y="181"/>
                  </a:cubicBezTo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10160001" y="7472363"/>
              <a:ext cx="487363" cy="782638"/>
            </a:xfrm>
            <a:custGeom>
              <a:avLst/>
              <a:gdLst>
                <a:gd name="T0" fmla="*/ 0 w 130"/>
                <a:gd name="T1" fmla="*/ 5 h 208"/>
                <a:gd name="T2" fmla="*/ 6 w 130"/>
                <a:gd name="T3" fmla="*/ 0 h 208"/>
                <a:gd name="T4" fmla="*/ 125 w 130"/>
                <a:gd name="T5" fmla="*/ 0 h 208"/>
                <a:gd name="T6" fmla="*/ 130 w 130"/>
                <a:gd name="T7" fmla="*/ 5 h 208"/>
                <a:gd name="T8" fmla="*/ 130 w 130"/>
                <a:gd name="T9" fmla="*/ 22 h 208"/>
                <a:gd name="T10" fmla="*/ 125 w 130"/>
                <a:gd name="T11" fmla="*/ 28 h 208"/>
                <a:gd name="T12" fmla="*/ 31 w 130"/>
                <a:gd name="T13" fmla="*/ 28 h 208"/>
                <a:gd name="T14" fmla="*/ 31 w 130"/>
                <a:gd name="T15" fmla="*/ 88 h 208"/>
                <a:gd name="T16" fmla="*/ 110 w 130"/>
                <a:gd name="T17" fmla="*/ 88 h 208"/>
                <a:gd name="T18" fmla="*/ 116 w 130"/>
                <a:gd name="T19" fmla="*/ 94 h 208"/>
                <a:gd name="T20" fmla="*/ 116 w 130"/>
                <a:gd name="T21" fmla="*/ 110 h 208"/>
                <a:gd name="T22" fmla="*/ 110 w 130"/>
                <a:gd name="T23" fmla="*/ 116 h 208"/>
                <a:gd name="T24" fmla="*/ 31 w 130"/>
                <a:gd name="T25" fmla="*/ 116 h 208"/>
                <a:gd name="T26" fmla="*/ 31 w 130"/>
                <a:gd name="T27" fmla="*/ 180 h 208"/>
                <a:gd name="T28" fmla="*/ 125 w 130"/>
                <a:gd name="T29" fmla="*/ 180 h 208"/>
                <a:gd name="T30" fmla="*/ 130 w 130"/>
                <a:gd name="T31" fmla="*/ 186 h 208"/>
                <a:gd name="T32" fmla="*/ 130 w 130"/>
                <a:gd name="T33" fmla="*/ 202 h 208"/>
                <a:gd name="T34" fmla="*/ 125 w 130"/>
                <a:gd name="T35" fmla="*/ 208 h 208"/>
                <a:gd name="T36" fmla="*/ 6 w 130"/>
                <a:gd name="T37" fmla="*/ 208 h 208"/>
                <a:gd name="T38" fmla="*/ 0 w 130"/>
                <a:gd name="T39" fmla="*/ 202 h 208"/>
                <a:gd name="T40" fmla="*/ 0 w 130"/>
                <a:gd name="T4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208">
                  <a:moveTo>
                    <a:pt x="0" y="5"/>
                  </a:moveTo>
                  <a:cubicBezTo>
                    <a:pt x="0" y="2"/>
                    <a:pt x="2" y="0"/>
                    <a:pt x="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8" y="0"/>
                    <a:pt x="130" y="2"/>
                    <a:pt x="130" y="5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5"/>
                    <a:pt x="128" y="28"/>
                    <a:pt x="125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13" y="88"/>
                    <a:pt x="116" y="91"/>
                    <a:pt x="116" y="94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6" y="114"/>
                    <a:pt x="113" y="116"/>
                    <a:pt x="110" y="11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8" y="180"/>
                    <a:pt x="130" y="183"/>
                    <a:pt x="130" y="18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0" y="205"/>
                    <a:pt x="128" y="208"/>
                    <a:pt x="125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2" y="208"/>
                    <a:pt x="0" y="205"/>
                    <a:pt x="0" y="202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8" name="Freeform 13"/>
            <p:cNvSpPr>
              <a:spLocks noEditPoints="1"/>
            </p:cNvSpPr>
            <p:nvPr/>
          </p:nvSpPr>
          <p:spPr bwMode="auto">
            <a:xfrm>
              <a:off x="4819651" y="8502651"/>
              <a:ext cx="536575" cy="782638"/>
            </a:xfrm>
            <a:custGeom>
              <a:avLst/>
              <a:gdLst>
                <a:gd name="T0" fmla="*/ 0 w 143"/>
                <a:gd name="T1" fmla="*/ 5 h 208"/>
                <a:gd name="T2" fmla="*/ 5 w 143"/>
                <a:gd name="T3" fmla="*/ 0 h 208"/>
                <a:gd name="T4" fmla="*/ 77 w 143"/>
                <a:gd name="T5" fmla="*/ 0 h 208"/>
                <a:gd name="T6" fmla="*/ 143 w 143"/>
                <a:gd name="T7" fmla="*/ 65 h 208"/>
                <a:gd name="T8" fmla="*/ 77 w 143"/>
                <a:gd name="T9" fmla="*/ 132 h 208"/>
                <a:gd name="T10" fmla="*/ 46 w 143"/>
                <a:gd name="T11" fmla="*/ 132 h 208"/>
                <a:gd name="T12" fmla="*/ 46 w 143"/>
                <a:gd name="T13" fmla="*/ 202 h 208"/>
                <a:gd name="T14" fmla="*/ 40 w 143"/>
                <a:gd name="T15" fmla="*/ 208 h 208"/>
                <a:gd name="T16" fmla="*/ 5 w 143"/>
                <a:gd name="T17" fmla="*/ 208 h 208"/>
                <a:gd name="T18" fmla="*/ 0 w 143"/>
                <a:gd name="T19" fmla="*/ 202 h 208"/>
                <a:gd name="T20" fmla="*/ 0 w 143"/>
                <a:gd name="T21" fmla="*/ 5 h 208"/>
                <a:gd name="T22" fmla="*/ 74 w 143"/>
                <a:gd name="T23" fmla="*/ 89 h 208"/>
                <a:gd name="T24" fmla="*/ 98 w 143"/>
                <a:gd name="T25" fmla="*/ 65 h 208"/>
                <a:gd name="T26" fmla="*/ 74 w 143"/>
                <a:gd name="T27" fmla="*/ 43 h 208"/>
                <a:gd name="T28" fmla="*/ 46 w 143"/>
                <a:gd name="T29" fmla="*/ 43 h 208"/>
                <a:gd name="T30" fmla="*/ 46 w 143"/>
                <a:gd name="T31" fmla="*/ 89 h 208"/>
                <a:gd name="T32" fmla="*/ 74 w 143"/>
                <a:gd name="T33" fmla="*/ 8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208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13" y="0"/>
                    <a:pt x="143" y="29"/>
                    <a:pt x="143" y="65"/>
                  </a:cubicBezTo>
                  <a:cubicBezTo>
                    <a:pt x="143" y="102"/>
                    <a:pt x="113" y="132"/>
                    <a:pt x="77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6" y="202"/>
                    <a:pt x="46" y="202"/>
                    <a:pt x="46" y="202"/>
                  </a:cubicBezTo>
                  <a:cubicBezTo>
                    <a:pt x="46" y="205"/>
                    <a:pt x="43" y="208"/>
                    <a:pt x="40" y="208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2" y="208"/>
                    <a:pt x="0" y="205"/>
                    <a:pt x="0" y="202"/>
                  </a:cubicBezTo>
                  <a:lnTo>
                    <a:pt x="0" y="5"/>
                  </a:lnTo>
                  <a:close/>
                  <a:moveTo>
                    <a:pt x="74" y="89"/>
                  </a:moveTo>
                  <a:cubicBezTo>
                    <a:pt x="87" y="89"/>
                    <a:pt x="98" y="79"/>
                    <a:pt x="98" y="65"/>
                  </a:cubicBezTo>
                  <a:cubicBezTo>
                    <a:pt x="98" y="53"/>
                    <a:pt x="87" y="43"/>
                    <a:pt x="74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89"/>
                    <a:pt x="46" y="89"/>
                    <a:pt x="46" y="89"/>
                  </a:cubicBezTo>
                  <a:lnTo>
                    <a:pt x="74" y="89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5495926" y="8502651"/>
              <a:ext cx="503238" cy="782638"/>
            </a:xfrm>
            <a:custGeom>
              <a:avLst/>
              <a:gdLst>
                <a:gd name="T0" fmla="*/ 0 w 134"/>
                <a:gd name="T1" fmla="*/ 5 h 208"/>
                <a:gd name="T2" fmla="*/ 5 w 134"/>
                <a:gd name="T3" fmla="*/ 0 h 208"/>
                <a:gd name="T4" fmla="*/ 128 w 134"/>
                <a:gd name="T5" fmla="*/ 0 h 208"/>
                <a:gd name="T6" fmla="*/ 134 w 134"/>
                <a:gd name="T7" fmla="*/ 5 h 208"/>
                <a:gd name="T8" fmla="*/ 134 w 134"/>
                <a:gd name="T9" fmla="*/ 38 h 208"/>
                <a:gd name="T10" fmla="*/ 128 w 134"/>
                <a:gd name="T11" fmla="*/ 43 h 208"/>
                <a:gd name="T12" fmla="*/ 46 w 134"/>
                <a:gd name="T13" fmla="*/ 43 h 208"/>
                <a:gd name="T14" fmla="*/ 46 w 134"/>
                <a:gd name="T15" fmla="*/ 80 h 208"/>
                <a:gd name="T16" fmla="*/ 114 w 134"/>
                <a:gd name="T17" fmla="*/ 80 h 208"/>
                <a:gd name="T18" fmla="*/ 120 w 134"/>
                <a:gd name="T19" fmla="*/ 86 h 208"/>
                <a:gd name="T20" fmla="*/ 120 w 134"/>
                <a:gd name="T21" fmla="*/ 118 h 208"/>
                <a:gd name="T22" fmla="*/ 114 w 134"/>
                <a:gd name="T23" fmla="*/ 124 h 208"/>
                <a:gd name="T24" fmla="*/ 46 w 134"/>
                <a:gd name="T25" fmla="*/ 124 h 208"/>
                <a:gd name="T26" fmla="*/ 46 w 134"/>
                <a:gd name="T27" fmla="*/ 164 h 208"/>
                <a:gd name="T28" fmla="*/ 128 w 134"/>
                <a:gd name="T29" fmla="*/ 164 h 208"/>
                <a:gd name="T30" fmla="*/ 134 w 134"/>
                <a:gd name="T31" fmla="*/ 170 h 208"/>
                <a:gd name="T32" fmla="*/ 134 w 134"/>
                <a:gd name="T33" fmla="*/ 202 h 208"/>
                <a:gd name="T34" fmla="*/ 128 w 134"/>
                <a:gd name="T35" fmla="*/ 208 h 208"/>
                <a:gd name="T36" fmla="*/ 5 w 134"/>
                <a:gd name="T37" fmla="*/ 208 h 208"/>
                <a:gd name="T38" fmla="*/ 0 w 134"/>
                <a:gd name="T39" fmla="*/ 202 h 208"/>
                <a:gd name="T40" fmla="*/ 0 w 134"/>
                <a:gd name="T4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4" h="208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2" y="0"/>
                    <a:pt x="134" y="2"/>
                    <a:pt x="134" y="5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1"/>
                    <a:pt x="132" y="43"/>
                    <a:pt x="128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7" y="80"/>
                    <a:pt x="120" y="83"/>
                    <a:pt x="120" y="86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0" y="121"/>
                    <a:pt x="117" y="124"/>
                    <a:pt x="114" y="124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32" y="164"/>
                    <a:pt x="134" y="167"/>
                    <a:pt x="134" y="170"/>
                  </a:cubicBezTo>
                  <a:cubicBezTo>
                    <a:pt x="134" y="202"/>
                    <a:pt x="134" y="202"/>
                    <a:pt x="134" y="202"/>
                  </a:cubicBezTo>
                  <a:cubicBezTo>
                    <a:pt x="134" y="205"/>
                    <a:pt x="132" y="208"/>
                    <a:pt x="128" y="208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2" y="208"/>
                    <a:pt x="0" y="205"/>
                    <a:pt x="0" y="202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0" name="Freeform 15"/>
            <p:cNvSpPr>
              <a:spLocks noEditPoints="1"/>
            </p:cNvSpPr>
            <p:nvPr/>
          </p:nvSpPr>
          <p:spPr bwMode="auto">
            <a:xfrm>
              <a:off x="6170613" y="8502651"/>
              <a:ext cx="596900" cy="782638"/>
            </a:xfrm>
            <a:custGeom>
              <a:avLst/>
              <a:gdLst>
                <a:gd name="T0" fmla="*/ 0 w 159"/>
                <a:gd name="T1" fmla="*/ 5 h 208"/>
                <a:gd name="T2" fmla="*/ 6 w 159"/>
                <a:gd name="T3" fmla="*/ 0 h 208"/>
                <a:gd name="T4" fmla="*/ 94 w 159"/>
                <a:gd name="T5" fmla="*/ 0 h 208"/>
                <a:gd name="T6" fmla="*/ 159 w 159"/>
                <a:gd name="T7" fmla="*/ 64 h 208"/>
                <a:gd name="T8" fmla="*/ 115 w 159"/>
                <a:gd name="T9" fmla="*/ 124 h 208"/>
                <a:gd name="T10" fmla="*/ 156 w 159"/>
                <a:gd name="T11" fmla="*/ 199 h 208"/>
                <a:gd name="T12" fmla="*/ 151 w 159"/>
                <a:gd name="T13" fmla="*/ 208 h 208"/>
                <a:gd name="T14" fmla="*/ 111 w 159"/>
                <a:gd name="T15" fmla="*/ 208 h 208"/>
                <a:gd name="T16" fmla="*/ 107 w 159"/>
                <a:gd name="T17" fmla="*/ 205 h 208"/>
                <a:gd name="T18" fmla="*/ 67 w 159"/>
                <a:gd name="T19" fmla="*/ 126 h 208"/>
                <a:gd name="T20" fmla="*/ 47 w 159"/>
                <a:gd name="T21" fmla="*/ 126 h 208"/>
                <a:gd name="T22" fmla="*/ 47 w 159"/>
                <a:gd name="T23" fmla="*/ 202 h 208"/>
                <a:gd name="T24" fmla="*/ 41 w 159"/>
                <a:gd name="T25" fmla="*/ 208 h 208"/>
                <a:gd name="T26" fmla="*/ 6 w 159"/>
                <a:gd name="T27" fmla="*/ 208 h 208"/>
                <a:gd name="T28" fmla="*/ 0 w 159"/>
                <a:gd name="T29" fmla="*/ 202 h 208"/>
                <a:gd name="T30" fmla="*/ 0 w 159"/>
                <a:gd name="T31" fmla="*/ 5 h 208"/>
                <a:gd name="T32" fmla="*/ 91 w 159"/>
                <a:gd name="T33" fmla="*/ 88 h 208"/>
                <a:gd name="T34" fmla="*/ 113 w 159"/>
                <a:gd name="T35" fmla="*/ 65 h 208"/>
                <a:gd name="T36" fmla="*/ 91 w 159"/>
                <a:gd name="T37" fmla="*/ 42 h 208"/>
                <a:gd name="T38" fmla="*/ 47 w 159"/>
                <a:gd name="T39" fmla="*/ 42 h 208"/>
                <a:gd name="T40" fmla="*/ 47 w 159"/>
                <a:gd name="T41" fmla="*/ 88 h 208"/>
                <a:gd name="T42" fmla="*/ 91 w 159"/>
                <a:gd name="T43" fmla="*/ 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208">
                  <a:moveTo>
                    <a:pt x="0" y="5"/>
                  </a:moveTo>
                  <a:cubicBezTo>
                    <a:pt x="0" y="2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30" y="0"/>
                    <a:pt x="159" y="28"/>
                    <a:pt x="159" y="64"/>
                  </a:cubicBezTo>
                  <a:cubicBezTo>
                    <a:pt x="159" y="91"/>
                    <a:pt x="141" y="113"/>
                    <a:pt x="115" y="124"/>
                  </a:cubicBezTo>
                  <a:cubicBezTo>
                    <a:pt x="156" y="199"/>
                    <a:pt x="156" y="199"/>
                    <a:pt x="156" y="199"/>
                  </a:cubicBezTo>
                  <a:cubicBezTo>
                    <a:pt x="158" y="203"/>
                    <a:pt x="156" y="208"/>
                    <a:pt x="151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09" y="208"/>
                    <a:pt x="107" y="206"/>
                    <a:pt x="107" y="205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202"/>
                    <a:pt x="47" y="202"/>
                    <a:pt x="47" y="202"/>
                  </a:cubicBezTo>
                  <a:cubicBezTo>
                    <a:pt x="47" y="205"/>
                    <a:pt x="44" y="208"/>
                    <a:pt x="41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2" y="208"/>
                    <a:pt x="0" y="205"/>
                    <a:pt x="0" y="202"/>
                  </a:cubicBezTo>
                  <a:lnTo>
                    <a:pt x="0" y="5"/>
                  </a:lnTo>
                  <a:close/>
                  <a:moveTo>
                    <a:pt x="91" y="88"/>
                  </a:moveTo>
                  <a:cubicBezTo>
                    <a:pt x="103" y="88"/>
                    <a:pt x="113" y="77"/>
                    <a:pt x="113" y="65"/>
                  </a:cubicBezTo>
                  <a:cubicBezTo>
                    <a:pt x="113" y="52"/>
                    <a:pt x="103" y="42"/>
                    <a:pt x="91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88"/>
                    <a:pt x="47" y="88"/>
                    <a:pt x="47" y="88"/>
                  </a:cubicBezTo>
                  <a:lnTo>
                    <a:pt x="91" y="88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6940551" y="8502651"/>
              <a:ext cx="503238" cy="782638"/>
            </a:xfrm>
            <a:custGeom>
              <a:avLst/>
              <a:gdLst>
                <a:gd name="T0" fmla="*/ 0 w 134"/>
                <a:gd name="T1" fmla="*/ 5 h 208"/>
                <a:gd name="T2" fmla="*/ 6 w 134"/>
                <a:gd name="T3" fmla="*/ 0 h 208"/>
                <a:gd name="T4" fmla="*/ 129 w 134"/>
                <a:gd name="T5" fmla="*/ 0 h 208"/>
                <a:gd name="T6" fmla="*/ 134 w 134"/>
                <a:gd name="T7" fmla="*/ 5 h 208"/>
                <a:gd name="T8" fmla="*/ 134 w 134"/>
                <a:gd name="T9" fmla="*/ 38 h 208"/>
                <a:gd name="T10" fmla="*/ 129 w 134"/>
                <a:gd name="T11" fmla="*/ 43 h 208"/>
                <a:gd name="T12" fmla="*/ 46 w 134"/>
                <a:gd name="T13" fmla="*/ 43 h 208"/>
                <a:gd name="T14" fmla="*/ 46 w 134"/>
                <a:gd name="T15" fmla="*/ 86 h 208"/>
                <a:gd name="T16" fmla="*/ 114 w 134"/>
                <a:gd name="T17" fmla="*/ 86 h 208"/>
                <a:gd name="T18" fmla="*/ 120 w 134"/>
                <a:gd name="T19" fmla="*/ 92 h 208"/>
                <a:gd name="T20" fmla="*/ 120 w 134"/>
                <a:gd name="T21" fmla="*/ 124 h 208"/>
                <a:gd name="T22" fmla="*/ 114 w 134"/>
                <a:gd name="T23" fmla="*/ 130 h 208"/>
                <a:gd name="T24" fmla="*/ 46 w 134"/>
                <a:gd name="T25" fmla="*/ 130 h 208"/>
                <a:gd name="T26" fmla="*/ 46 w 134"/>
                <a:gd name="T27" fmla="*/ 202 h 208"/>
                <a:gd name="T28" fmla="*/ 41 w 134"/>
                <a:gd name="T29" fmla="*/ 208 h 208"/>
                <a:gd name="T30" fmla="*/ 6 w 134"/>
                <a:gd name="T31" fmla="*/ 208 h 208"/>
                <a:gd name="T32" fmla="*/ 0 w 134"/>
                <a:gd name="T33" fmla="*/ 202 h 208"/>
                <a:gd name="T34" fmla="*/ 0 w 134"/>
                <a:gd name="T35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208">
                  <a:moveTo>
                    <a:pt x="0" y="5"/>
                  </a:moveTo>
                  <a:cubicBezTo>
                    <a:pt x="0" y="2"/>
                    <a:pt x="2" y="0"/>
                    <a:pt x="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2" y="0"/>
                    <a:pt x="134" y="2"/>
                    <a:pt x="134" y="5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1"/>
                    <a:pt x="132" y="43"/>
                    <a:pt x="129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9"/>
                    <a:pt x="120" y="92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0" y="127"/>
                    <a:pt x="117" y="130"/>
                    <a:pt x="114" y="130"/>
                  </a:cubicBezTo>
                  <a:cubicBezTo>
                    <a:pt x="46" y="130"/>
                    <a:pt x="46" y="130"/>
                    <a:pt x="46" y="130"/>
                  </a:cubicBezTo>
                  <a:cubicBezTo>
                    <a:pt x="46" y="202"/>
                    <a:pt x="46" y="202"/>
                    <a:pt x="46" y="202"/>
                  </a:cubicBezTo>
                  <a:cubicBezTo>
                    <a:pt x="46" y="205"/>
                    <a:pt x="44" y="208"/>
                    <a:pt x="41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2" y="208"/>
                    <a:pt x="0" y="205"/>
                    <a:pt x="0" y="202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7591426" y="8502651"/>
              <a:ext cx="506413" cy="782638"/>
            </a:xfrm>
            <a:custGeom>
              <a:avLst/>
              <a:gdLst>
                <a:gd name="T0" fmla="*/ 0 w 135"/>
                <a:gd name="T1" fmla="*/ 5 h 208"/>
                <a:gd name="T2" fmla="*/ 6 w 135"/>
                <a:gd name="T3" fmla="*/ 0 h 208"/>
                <a:gd name="T4" fmla="*/ 129 w 135"/>
                <a:gd name="T5" fmla="*/ 0 h 208"/>
                <a:gd name="T6" fmla="*/ 135 w 135"/>
                <a:gd name="T7" fmla="*/ 5 h 208"/>
                <a:gd name="T8" fmla="*/ 135 w 135"/>
                <a:gd name="T9" fmla="*/ 38 h 208"/>
                <a:gd name="T10" fmla="*/ 129 w 135"/>
                <a:gd name="T11" fmla="*/ 43 h 208"/>
                <a:gd name="T12" fmla="*/ 47 w 135"/>
                <a:gd name="T13" fmla="*/ 43 h 208"/>
                <a:gd name="T14" fmla="*/ 47 w 135"/>
                <a:gd name="T15" fmla="*/ 80 h 208"/>
                <a:gd name="T16" fmla="*/ 115 w 135"/>
                <a:gd name="T17" fmla="*/ 80 h 208"/>
                <a:gd name="T18" fmla="*/ 120 w 135"/>
                <a:gd name="T19" fmla="*/ 86 h 208"/>
                <a:gd name="T20" fmla="*/ 120 w 135"/>
                <a:gd name="T21" fmla="*/ 118 h 208"/>
                <a:gd name="T22" fmla="*/ 115 w 135"/>
                <a:gd name="T23" fmla="*/ 124 h 208"/>
                <a:gd name="T24" fmla="*/ 47 w 135"/>
                <a:gd name="T25" fmla="*/ 124 h 208"/>
                <a:gd name="T26" fmla="*/ 47 w 135"/>
                <a:gd name="T27" fmla="*/ 164 h 208"/>
                <a:gd name="T28" fmla="*/ 129 w 135"/>
                <a:gd name="T29" fmla="*/ 164 h 208"/>
                <a:gd name="T30" fmla="*/ 135 w 135"/>
                <a:gd name="T31" fmla="*/ 170 h 208"/>
                <a:gd name="T32" fmla="*/ 135 w 135"/>
                <a:gd name="T33" fmla="*/ 202 h 208"/>
                <a:gd name="T34" fmla="*/ 129 w 135"/>
                <a:gd name="T35" fmla="*/ 208 h 208"/>
                <a:gd name="T36" fmla="*/ 6 w 135"/>
                <a:gd name="T37" fmla="*/ 208 h 208"/>
                <a:gd name="T38" fmla="*/ 0 w 135"/>
                <a:gd name="T39" fmla="*/ 202 h 208"/>
                <a:gd name="T40" fmla="*/ 0 w 135"/>
                <a:gd name="T4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208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2" y="0"/>
                    <a:pt x="135" y="2"/>
                    <a:pt x="135" y="5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41"/>
                    <a:pt x="132" y="43"/>
                    <a:pt x="129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115" y="80"/>
                    <a:pt x="115" y="80"/>
                    <a:pt x="115" y="80"/>
                  </a:cubicBezTo>
                  <a:cubicBezTo>
                    <a:pt x="118" y="80"/>
                    <a:pt x="120" y="83"/>
                    <a:pt x="120" y="86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0" y="121"/>
                    <a:pt x="118" y="124"/>
                    <a:pt x="115" y="124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7" y="164"/>
                    <a:pt x="47" y="164"/>
                    <a:pt x="47" y="164"/>
                  </a:cubicBezTo>
                  <a:cubicBezTo>
                    <a:pt x="129" y="164"/>
                    <a:pt x="129" y="164"/>
                    <a:pt x="129" y="164"/>
                  </a:cubicBezTo>
                  <a:cubicBezTo>
                    <a:pt x="132" y="164"/>
                    <a:pt x="135" y="167"/>
                    <a:pt x="135" y="170"/>
                  </a:cubicBezTo>
                  <a:cubicBezTo>
                    <a:pt x="135" y="202"/>
                    <a:pt x="135" y="202"/>
                    <a:pt x="135" y="202"/>
                  </a:cubicBezTo>
                  <a:cubicBezTo>
                    <a:pt x="135" y="205"/>
                    <a:pt x="132" y="208"/>
                    <a:pt x="129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3" y="208"/>
                    <a:pt x="0" y="205"/>
                    <a:pt x="0" y="202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8210551" y="8491538"/>
              <a:ext cx="682625" cy="804863"/>
            </a:xfrm>
            <a:custGeom>
              <a:avLst/>
              <a:gdLst>
                <a:gd name="T0" fmla="*/ 108 w 182"/>
                <a:gd name="T1" fmla="*/ 0 h 214"/>
                <a:gd name="T2" fmla="*/ 180 w 182"/>
                <a:gd name="T3" fmla="*/ 27 h 214"/>
                <a:gd name="T4" fmla="*/ 180 w 182"/>
                <a:gd name="T5" fmla="*/ 36 h 214"/>
                <a:gd name="T6" fmla="*/ 157 w 182"/>
                <a:gd name="T7" fmla="*/ 60 h 214"/>
                <a:gd name="T8" fmla="*/ 149 w 182"/>
                <a:gd name="T9" fmla="*/ 60 h 214"/>
                <a:gd name="T10" fmla="*/ 109 w 182"/>
                <a:gd name="T11" fmla="*/ 44 h 214"/>
                <a:gd name="T12" fmla="*/ 51 w 182"/>
                <a:gd name="T13" fmla="*/ 106 h 214"/>
                <a:gd name="T14" fmla="*/ 110 w 182"/>
                <a:gd name="T15" fmla="*/ 166 h 214"/>
                <a:gd name="T16" fmla="*/ 149 w 182"/>
                <a:gd name="T17" fmla="*/ 152 h 214"/>
                <a:gd name="T18" fmla="*/ 157 w 182"/>
                <a:gd name="T19" fmla="*/ 152 h 214"/>
                <a:gd name="T20" fmla="*/ 180 w 182"/>
                <a:gd name="T21" fmla="*/ 177 h 214"/>
                <a:gd name="T22" fmla="*/ 180 w 182"/>
                <a:gd name="T23" fmla="*/ 185 h 214"/>
                <a:gd name="T24" fmla="*/ 108 w 182"/>
                <a:gd name="T25" fmla="*/ 214 h 214"/>
                <a:gd name="T26" fmla="*/ 0 w 182"/>
                <a:gd name="T27" fmla="*/ 107 h 214"/>
                <a:gd name="T28" fmla="*/ 108 w 182"/>
                <a:gd name="T2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14">
                  <a:moveTo>
                    <a:pt x="108" y="0"/>
                  </a:moveTo>
                  <a:cubicBezTo>
                    <a:pt x="138" y="0"/>
                    <a:pt x="160" y="9"/>
                    <a:pt x="180" y="27"/>
                  </a:cubicBezTo>
                  <a:cubicBezTo>
                    <a:pt x="182" y="30"/>
                    <a:pt x="182" y="33"/>
                    <a:pt x="180" y="36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62"/>
                    <a:pt x="151" y="62"/>
                    <a:pt x="149" y="60"/>
                  </a:cubicBezTo>
                  <a:cubicBezTo>
                    <a:pt x="138" y="50"/>
                    <a:pt x="124" y="44"/>
                    <a:pt x="109" y="44"/>
                  </a:cubicBezTo>
                  <a:cubicBezTo>
                    <a:pt x="76" y="44"/>
                    <a:pt x="51" y="72"/>
                    <a:pt x="51" y="106"/>
                  </a:cubicBezTo>
                  <a:cubicBezTo>
                    <a:pt x="51" y="139"/>
                    <a:pt x="76" y="166"/>
                    <a:pt x="110" y="166"/>
                  </a:cubicBezTo>
                  <a:cubicBezTo>
                    <a:pt x="124" y="166"/>
                    <a:pt x="139" y="161"/>
                    <a:pt x="149" y="152"/>
                  </a:cubicBezTo>
                  <a:cubicBezTo>
                    <a:pt x="151" y="150"/>
                    <a:pt x="155" y="150"/>
                    <a:pt x="157" y="152"/>
                  </a:cubicBezTo>
                  <a:cubicBezTo>
                    <a:pt x="180" y="177"/>
                    <a:pt x="180" y="177"/>
                    <a:pt x="180" y="177"/>
                  </a:cubicBezTo>
                  <a:cubicBezTo>
                    <a:pt x="182" y="179"/>
                    <a:pt x="182" y="183"/>
                    <a:pt x="180" y="185"/>
                  </a:cubicBezTo>
                  <a:cubicBezTo>
                    <a:pt x="160" y="204"/>
                    <a:pt x="134" y="214"/>
                    <a:pt x="108" y="214"/>
                  </a:cubicBezTo>
                  <a:cubicBezTo>
                    <a:pt x="48" y="214"/>
                    <a:pt x="0" y="166"/>
                    <a:pt x="0" y="107"/>
                  </a:cubicBezTo>
                  <a:cubicBezTo>
                    <a:pt x="0" y="47"/>
                    <a:pt x="48" y="0"/>
                    <a:pt x="108" y="0"/>
                  </a:cubicBezTo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8961438" y="8502651"/>
              <a:ext cx="541338" cy="782638"/>
            </a:xfrm>
            <a:custGeom>
              <a:avLst/>
              <a:gdLst>
                <a:gd name="T0" fmla="*/ 48 w 144"/>
                <a:gd name="T1" fmla="*/ 43 h 208"/>
                <a:gd name="T2" fmla="*/ 6 w 144"/>
                <a:gd name="T3" fmla="*/ 43 h 208"/>
                <a:gd name="T4" fmla="*/ 0 w 144"/>
                <a:gd name="T5" fmla="*/ 38 h 208"/>
                <a:gd name="T6" fmla="*/ 0 w 144"/>
                <a:gd name="T7" fmla="*/ 5 h 208"/>
                <a:gd name="T8" fmla="*/ 6 w 144"/>
                <a:gd name="T9" fmla="*/ 0 h 208"/>
                <a:gd name="T10" fmla="*/ 138 w 144"/>
                <a:gd name="T11" fmla="*/ 0 h 208"/>
                <a:gd name="T12" fmla="*/ 144 w 144"/>
                <a:gd name="T13" fmla="*/ 5 h 208"/>
                <a:gd name="T14" fmla="*/ 144 w 144"/>
                <a:gd name="T15" fmla="*/ 38 h 208"/>
                <a:gd name="T16" fmla="*/ 138 w 144"/>
                <a:gd name="T17" fmla="*/ 43 h 208"/>
                <a:gd name="T18" fmla="*/ 95 w 144"/>
                <a:gd name="T19" fmla="*/ 43 h 208"/>
                <a:gd name="T20" fmla="*/ 95 w 144"/>
                <a:gd name="T21" fmla="*/ 202 h 208"/>
                <a:gd name="T22" fmla="*/ 90 w 144"/>
                <a:gd name="T23" fmla="*/ 208 h 208"/>
                <a:gd name="T24" fmla="*/ 54 w 144"/>
                <a:gd name="T25" fmla="*/ 208 h 208"/>
                <a:gd name="T26" fmla="*/ 48 w 144"/>
                <a:gd name="T27" fmla="*/ 202 h 208"/>
                <a:gd name="T28" fmla="*/ 48 w 144"/>
                <a:gd name="T29" fmla="*/ 4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208">
                  <a:moveTo>
                    <a:pt x="48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3" y="43"/>
                    <a:pt x="0" y="41"/>
                    <a:pt x="0" y="3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1" y="0"/>
                    <a:pt x="144" y="2"/>
                    <a:pt x="144" y="5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41"/>
                    <a:pt x="141" y="43"/>
                    <a:pt x="138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202"/>
                    <a:pt x="95" y="202"/>
                    <a:pt x="95" y="202"/>
                  </a:cubicBezTo>
                  <a:cubicBezTo>
                    <a:pt x="95" y="205"/>
                    <a:pt x="93" y="208"/>
                    <a:pt x="90" y="208"/>
                  </a:cubicBezTo>
                  <a:cubicBezTo>
                    <a:pt x="54" y="208"/>
                    <a:pt x="54" y="208"/>
                    <a:pt x="54" y="208"/>
                  </a:cubicBezTo>
                  <a:cubicBezTo>
                    <a:pt x="51" y="208"/>
                    <a:pt x="48" y="205"/>
                    <a:pt x="48" y="202"/>
                  </a:cubicBezTo>
                  <a:lnTo>
                    <a:pt x="48" y="43"/>
                  </a:lnTo>
                  <a:close/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2033588" y="9413876"/>
              <a:ext cx="420688" cy="661988"/>
            </a:xfrm>
            <a:custGeom>
              <a:avLst/>
              <a:gdLst>
                <a:gd name="T0" fmla="*/ 0 w 112"/>
                <a:gd name="T1" fmla="*/ 0 h 176"/>
                <a:gd name="T2" fmla="*/ 0 w 112"/>
                <a:gd name="T3" fmla="*/ 0 h 176"/>
                <a:gd name="T4" fmla="*/ 0 w 112"/>
                <a:gd name="T5" fmla="*/ 132 h 176"/>
                <a:gd name="T6" fmla="*/ 112 w 112"/>
                <a:gd name="T7" fmla="*/ 176 h 176"/>
                <a:gd name="T8" fmla="*/ 112 w 112"/>
                <a:gd name="T9" fmla="*/ 65 h 176"/>
                <a:gd name="T10" fmla="*/ 0 w 112"/>
                <a:gd name="T11" fmla="*/ 0 h 176"/>
                <a:gd name="T12" fmla="*/ 0 w 112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36" y="151"/>
                    <a:pt x="73" y="166"/>
                    <a:pt x="112" y="176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72" y="51"/>
                    <a:pt x="34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1547813" y="7008813"/>
              <a:ext cx="2722563" cy="2728913"/>
            </a:xfrm>
            <a:custGeom>
              <a:avLst/>
              <a:gdLst>
                <a:gd name="T0" fmla="*/ 363 w 725"/>
                <a:gd name="T1" fmla="*/ 0 h 725"/>
                <a:gd name="T2" fmla="*/ 0 w 725"/>
                <a:gd name="T3" fmla="*/ 362 h 725"/>
                <a:gd name="T4" fmla="*/ 129 w 725"/>
                <a:gd name="T5" fmla="*/ 639 h 725"/>
                <a:gd name="T6" fmla="*/ 129 w 725"/>
                <a:gd name="T7" fmla="*/ 452 h 725"/>
                <a:gd name="T8" fmla="*/ 129 w 725"/>
                <a:gd name="T9" fmla="*/ 202 h 725"/>
                <a:gd name="T10" fmla="*/ 241 w 725"/>
                <a:gd name="T11" fmla="*/ 122 h 725"/>
                <a:gd name="T12" fmla="*/ 241 w 725"/>
                <a:gd name="T13" fmla="*/ 144 h 725"/>
                <a:gd name="T14" fmla="*/ 262 w 725"/>
                <a:gd name="T15" fmla="*/ 133 h 725"/>
                <a:gd name="T16" fmla="*/ 269 w 725"/>
                <a:gd name="T17" fmla="*/ 130 h 725"/>
                <a:gd name="T18" fmla="*/ 284 w 725"/>
                <a:gd name="T19" fmla="*/ 125 h 725"/>
                <a:gd name="T20" fmla="*/ 292 w 725"/>
                <a:gd name="T21" fmla="*/ 123 h 725"/>
                <a:gd name="T22" fmla="*/ 299 w 725"/>
                <a:gd name="T23" fmla="*/ 121 h 725"/>
                <a:gd name="T24" fmla="*/ 315 w 725"/>
                <a:gd name="T25" fmla="*/ 117 h 725"/>
                <a:gd name="T26" fmla="*/ 323 w 725"/>
                <a:gd name="T27" fmla="*/ 115 h 725"/>
                <a:gd name="T28" fmla="*/ 330 w 725"/>
                <a:gd name="T29" fmla="*/ 114 h 725"/>
                <a:gd name="T30" fmla="*/ 339 w 725"/>
                <a:gd name="T31" fmla="*/ 113 h 725"/>
                <a:gd name="T32" fmla="*/ 348 w 725"/>
                <a:gd name="T33" fmla="*/ 113 h 725"/>
                <a:gd name="T34" fmla="*/ 355 w 725"/>
                <a:gd name="T35" fmla="*/ 112 h 725"/>
                <a:gd name="T36" fmla="*/ 613 w 725"/>
                <a:gd name="T37" fmla="*/ 362 h 725"/>
                <a:gd name="T38" fmla="*/ 355 w 725"/>
                <a:gd name="T39" fmla="*/ 612 h 725"/>
                <a:gd name="T40" fmla="*/ 348 w 725"/>
                <a:gd name="T41" fmla="*/ 612 h 725"/>
                <a:gd name="T42" fmla="*/ 339 w 725"/>
                <a:gd name="T43" fmla="*/ 611 h 725"/>
                <a:gd name="T44" fmla="*/ 330 w 725"/>
                <a:gd name="T45" fmla="*/ 610 h 725"/>
                <a:gd name="T46" fmla="*/ 323 w 725"/>
                <a:gd name="T47" fmla="*/ 609 h 725"/>
                <a:gd name="T48" fmla="*/ 315 w 725"/>
                <a:gd name="T49" fmla="*/ 608 h 725"/>
                <a:gd name="T50" fmla="*/ 299 w 725"/>
                <a:gd name="T51" fmla="*/ 604 h 725"/>
                <a:gd name="T52" fmla="*/ 292 w 725"/>
                <a:gd name="T53" fmla="*/ 602 h 725"/>
                <a:gd name="T54" fmla="*/ 284 w 725"/>
                <a:gd name="T55" fmla="*/ 600 h 725"/>
                <a:gd name="T56" fmla="*/ 269 w 725"/>
                <a:gd name="T57" fmla="*/ 594 h 725"/>
                <a:gd name="T58" fmla="*/ 262 w 725"/>
                <a:gd name="T59" fmla="*/ 591 h 725"/>
                <a:gd name="T60" fmla="*/ 241 w 725"/>
                <a:gd name="T61" fmla="*/ 581 h 725"/>
                <a:gd name="T62" fmla="*/ 363 w 725"/>
                <a:gd name="T63" fmla="*/ 725 h 725"/>
                <a:gd name="T64" fmla="*/ 725 w 725"/>
                <a:gd name="T65" fmla="*/ 362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5" h="725">
                  <a:moveTo>
                    <a:pt x="619" y="106"/>
                  </a:moveTo>
                  <a:cubicBezTo>
                    <a:pt x="550" y="38"/>
                    <a:pt x="459" y="0"/>
                    <a:pt x="363" y="0"/>
                  </a:cubicBezTo>
                  <a:cubicBezTo>
                    <a:pt x="266" y="0"/>
                    <a:pt x="175" y="38"/>
                    <a:pt x="106" y="106"/>
                  </a:cubicBezTo>
                  <a:cubicBezTo>
                    <a:pt x="38" y="175"/>
                    <a:pt x="0" y="266"/>
                    <a:pt x="0" y="362"/>
                  </a:cubicBezTo>
                  <a:cubicBezTo>
                    <a:pt x="0" y="459"/>
                    <a:pt x="38" y="550"/>
                    <a:pt x="106" y="619"/>
                  </a:cubicBezTo>
                  <a:cubicBezTo>
                    <a:pt x="114" y="626"/>
                    <a:pt x="121" y="633"/>
                    <a:pt x="129" y="639"/>
                  </a:cubicBezTo>
                  <a:cubicBezTo>
                    <a:pt x="129" y="453"/>
                    <a:pt x="129" y="453"/>
                    <a:pt x="129" y="453"/>
                  </a:cubicBezTo>
                  <a:cubicBezTo>
                    <a:pt x="129" y="452"/>
                    <a:pt x="129" y="452"/>
                    <a:pt x="129" y="452"/>
                  </a:cubicBezTo>
                  <a:cubicBezTo>
                    <a:pt x="129" y="273"/>
                    <a:pt x="129" y="273"/>
                    <a:pt x="129" y="273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241" y="122"/>
                    <a:pt x="241" y="122"/>
                    <a:pt x="241" y="122"/>
                  </a:cubicBezTo>
                  <a:cubicBezTo>
                    <a:pt x="241" y="144"/>
                    <a:pt x="241" y="144"/>
                    <a:pt x="241" y="144"/>
                  </a:cubicBezTo>
                  <a:cubicBezTo>
                    <a:pt x="241" y="144"/>
                    <a:pt x="241" y="144"/>
                    <a:pt x="241" y="144"/>
                  </a:cubicBezTo>
                  <a:cubicBezTo>
                    <a:pt x="248" y="140"/>
                    <a:pt x="255" y="137"/>
                    <a:pt x="262" y="134"/>
                  </a:cubicBezTo>
                  <a:cubicBezTo>
                    <a:pt x="262" y="133"/>
                    <a:pt x="262" y="133"/>
                    <a:pt x="262" y="133"/>
                  </a:cubicBezTo>
                  <a:cubicBezTo>
                    <a:pt x="264" y="132"/>
                    <a:pt x="267" y="131"/>
                    <a:pt x="269" y="130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4" y="128"/>
                    <a:pt x="279" y="127"/>
                    <a:pt x="284" y="125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6" y="124"/>
                    <a:pt x="289" y="124"/>
                    <a:pt x="291" y="123"/>
                  </a:cubicBezTo>
                  <a:cubicBezTo>
                    <a:pt x="291" y="123"/>
                    <a:pt x="292" y="123"/>
                    <a:pt x="292" y="123"/>
                  </a:cubicBezTo>
                  <a:cubicBezTo>
                    <a:pt x="294" y="122"/>
                    <a:pt x="296" y="121"/>
                    <a:pt x="298" y="121"/>
                  </a:cubicBezTo>
                  <a:cubicBezTo>
                    <a:pt x="299" y="121"/>
                    <a:pt x="299" y="121"/>
                    <a:pt x="299" y="121"/>
                  </a:cubicBezTo>
                  <a:cubicBezTo>
                    <a:pt x="304" y="119"/>
                    <a:pt x="309" y="118"/>
                    <a:pt x="314" y="117"/>
                  </a:cubicBezTo>
                  <a:cubicBezTo>
                    <a:pt x="314" y="117"/>
                    <a:pt x="315" y="117"/>
                    <a:pt x="315" y="117"/>
                  </a:cubicBezTo>
                  <a:cubicBezTo>
                    <a:pt x="317" y="116"/>
                    <a:pt x="319" y="116"/>
                    <a:pt x="321" y="116"/>
                  </a:cubicBezTo>
                  <a:cubicBezTo>
                    <a:pt x="322" y="116"/>
                    <a:pt x="322" y="116"/>
                    <a:pt x="323" y="115"/>
                  </a:cubicBezTo>
                  <a:cubicBezTo>
                    <a:pt x="325" y="115"/>
                    <a:pt x="327" y="115"/>
                    <a:pt x="329" y="115"/>
                  </a:cubicBezTo>
                  <a:cubicBezTo>
                    <a:pt x="330" y="115"/>
                    <a:pt x="330" y="114"/>
                    <a:pt x="330" y="114"/>
                  </a:cubicBezTo>
                  <a:cubicBezTo>
                    <a:pt x="333" y="114"/>
                    <a:pt x="335" y="114"/>
                    <a:pt x="338" y="114"/>
                  </a:cubicBezTo>
                  <a:cubicBezTo>
                    <a:pt x="338" y="114"/>
                    <a:pt x="339" y="113"/>
                    <a:pt x="339" y="113"/>
                  </a:cubicBezTo>
                  <a:cubicBezTo>
                    <a:pt x="341" y="113"/>
                    <a:pt x="343" y="113"/>
                    <a:pt x="345" y="113"/>
                  </a:cubicBezTo>
                  <a:cubicBezTo>
                    <a:pt x="346" y="113"/>
                    <a:pt x="347" y="113"/>
                    <a:pt x="348" y="113"/>
                  </a:cubicBezTo>
                  <a:cubicBezTo>
                    <a:pt x="349" y="113"/>
                    <a:pt x="351" y="113"/>
                    <a:pt x="353" y="113"/>
                  </a:cubicBezTo>
                  <a:cubicBezTo>
                    <a:pt x="354" y="113"/>
                    <a:pt x="354" y="112"/>
                    <a:pt x="355" y="112"/>
                  </a:cubicBezTo>
                  <a:cubicBezTo>
                    <a:pt x="358" y="112"/>
                    <a:pt x="360" y="112"/>
                    <a:pt x="363" y="112"/>
                  </a:cubicBezTo>
                  <a:cubicBezTo>
                    <a:pt x="501" y="112"/>
                    <a:pt x="613" y="225"/>
                    <a:pt x="613" y="362"/>
                  </a:cubicBezTo>
                  <a:cubicBezTo>
                    <a:pt x="613" y="500"/>
                    <a:pt x="501" y="613"/>
                    <a:pt x="363" y="613"/>
                  </a:cubicBezTo>
                  <a:cubicBezTo>
                    <a:pt x="360" y="613"/>
                    <a:pt x="358" y="613"/>
                    <a:pt x="355" y="612"/>
                  </a:cubicBezTo>
                  <a:cubicBezTo>
                    <a:pt x="354" y="612"/>
                    <a:pt x="354" y="612"/>
                    <a:pt x="353" y="612"/>
                  </a:cubicBezTo>
                  <a:cubicBezTo>
                    <a:pt x="351" y="612"/>
                    <a:pt x="349" y="612"/>
                    <a:pt x="348" y="612"/>
                  </a:cubicBezTo>
                  <a:cubicBezTo>
                    <a:pt x="347" y="612"/>
                    <a:pt x="346" y="612"/>
                    <a:pt x="345" y="612"/>
                  </a:cubicBezTo>
                  <a:cubicBezTo>
                    <a:pt x="343" y="612"/>
                    <a:pt x="341" y="612"/>
                    <a:pt x="339" y="611"/>
                  </a:cubicBezTo>
                  <a:cubicBezTo>
                    <a:pt x="339" y="611"/>
                    <a:pt x="338" y="611"/>
                    <a:pt x="338" y="611"/>
                  </a:cubicBezTo>
                  <a:cubicBezTo>
                    <a:pt x="335" y="611"/>
                    <a:pt x="333" y="611"/>
                    <a:pt x="330" y="610"/>
                  </a:cubicBezTo>
                  <a:cubicBezTo>
                    <a:pt x="330" y="610"/>
                    <a:pt x="330" y="610"/>
                    <a:pt x="329" y="610"/>
                  </a:cubicBezTo>
                  <a:cubicBezTo>
                    <a:pt x="327" y="610"/>
                    <a:pt x="325" y="610"/>
                    <a:pt x="323" y="609"/>
                  </a:cubicBezTo>
                  <a:cubicBezTo>
                    <a:pt x="322" y="609"/>
                    <a:pt x="322" y="609"/>
                    <a:pt x="321" y="609"/>
                  </a:cubicBezTo>
                  <a:cubicBezTo>
                    <a:pt x="319" y="609"/>
                    <a:pt x="317" y="608"/>
                    <a:pt x="315" y="608"/>
                  </a:cubicBezTo>
                  <a:cubicBezTo>
                    <a:pt x="315" y="608"/>
                    <a:pt x="314" y="608"/>
                    <a:pt x="314" y="608"/>
                  </a:cubicBezTo>
                  <a:cubicBezTo>
                    <a:pt x="309" y="607"/>
                    <a:pt x="304" y="606"/>
                    <a:pt x="299" y="604"/>
                  </a:cubicBezTo>
                  <a:cubicBezTo>
                    <a:pt x="299" y="604"/>
                    <a:pt x="299" y="604"/>
                    <a:pt x="298" y="604"/>
                  </a:cubicBezTo>
                  <a:cubicBezTo>
                    <a:pt x="296" y="604"/>
                    <a:pt x="294" y="603"/>
                    <a:pt x="292" y="602"/>
                  </a:cubicBezTo>
                  <a:cubicBezTo>
                    <a:pt x="292" y="602"/>
                    <a:pt x="291" y="602"/>
                    <a:pt x="291" y="602"/>
                  </a:cubicBezTo>
                  <a:cubicBezTo>
                    <a:pt x="289" y="601"/>
                    <a:pt x="286" y="601"/>
                    <a:pt x="284" y="600"/>
                  </a:cubicBezTo>
                  <a:cubicBezTo>
                    <a:pt x="284" y="600"/>
                    <a:pt x="284" y="600"/>
                    <a:pt x="284" y="600"/>
                  </a:cubicBezTo>
                  <a:cubicBezTo>
                    <a:pt x="279" y="598"/>
                    <a:pt x="274" y="596"/>
                    <a:pt x="269" y="594"/>
                  </a:cubicBezTo>
                  <a:cubicBezTo>
                    <a:pt x="269" y="594"/>
                    <a:pt x="269" y="594"/>
                    <a:pt x="269" y="594"/>
                  </a:cubicBezTo>
                  <a:cubicBezTo>
                    <a:pt x="267" y="593"/>
                    <a:pt x="264" y="592"/>
                    <a:pt x="262" y="591"/>
                  </a:cubicBezTo>
                  <a:cubicBezTo>
                    <a:pt x="262" y="591"/>
                    <a:pt x="262" y="591"/>
                    <a:pt x="262" y="591"/>
                  </a:cubicBezTo>
                  <a:cubicBezTo>
                    <a:pt x="255" y="588"/>
                    <a:pt x="248" y="585"/>
                    <a:pt x="241" y="581"/>
                  </a:cubicBezTo>
                  <a:cubicBezTo>
                    <a:pt x="241" y="704"/>
                    <a:pt x="241" y="704"/>
                    <a:pt x="241" y="704"/>
                  </a:cubicBezTo>
                  <a:cubicBezTo>
                    <a:pt x="280" y="718"/>
                    <a:pt x="321" y="725"/>
                    <a:pt x="363" y="725"/>
                  </a:cubicBezTo>
                  <a:cubicBezTo>
                    <a:pt x="459" y="725"/>
                    <a:pt x="550" y="687"/>
                    <a:pt x="619" y="619"/>
                  </a:cubicBezTo>
                  <a:cubicBezTo>
                    <a:pt x="687" y="550"/>
                    <a:pt x="725" y="459"/>
                    <a:pt x="725" y="362"/>
                  </a:cubicBezTo>
                  <a:cubicBezTo>
                    <a:pt x="725" y="266"/>
                    <a:pt x="687" y="175"/>
                    <a:pt x="619" y="106"/>
                  </a:cubicBezTo>
                </a:path>
              </a:pathLst>
            </a:custGeom>
            <a:solidFill>
              <a:srgbClr val="00D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2B75-EBF7-483D-B575-0C6A4032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002"/>
            <a:ext cx="10515600" cy="68022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Solution: </a:t>
            </a:r>
            <a:r>
              <a:rPr lang="en-US" sz="4000" b="1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PurchasePerfect</a:t>
            </a:r>
            <a:endParaRPr lang="en-US" sz="4000" b="1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3A9C-6FD1-4958-939C-C9D2D236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47" y="2330870"/>
            <a:ext cx="11297920" cy="3114889"/>
          </a:xfrm>
        </p:spPr>
        <p:txBody>
          <a:bodyPr>
            <a:noAutofit/>
          </a:bodyPr>
          <a:lstStyle/>
          <a:p>
            <a:pPr marL="0" lvl="0" indent="0" algn="ctr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PurchasePerfect is a procurement solution that helps Companies control spending, manage suppliers, and automate internal workflows </a:t>
            </a:r>
            <a:endParaRPr lang="en-US" sz="40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64" y="5602814"/>
            <a:ext cx="2236472" cy="7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106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6019652" y="450308"/>
            <a:ext cx="3690260" cy="469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latin typeface="Gotham" panose="0200050405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lnSpc>
                <a:spcPts val="30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Workflow Editor</a:t>
            </a: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8637935" y="1535782"/>
            <a:ext cx="3200596" cy="728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latin typeface="Gotham" panose="0200050405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0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Operate from a private cloud</a:t>
            </a: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9194891" y="2908030"/>
            <a:ext cx="2819631" cy="765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r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latin typeface="Gotham" panose="0200050405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0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Best practices</a:t>
            </a:r>
          </a:p>
          <a:p>
            <a:pPr>
              <a:lnSpc>
                <a:spcPts val="30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 the region</a:t>
            </a:r>
          </a:p>
          <a:p>
            <a:pPr algn="l">
              <a:lnSpc>
                <a:spcPts val="3000"/>
              </a:lnSpc>
            </a:pPr>
            <a:endParaRPr lang="en-US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8846325" y="4326018"/>
            <a:ext cx="2599189" cy="114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English &amp;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Arabic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Interface</a:t>
            </a: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6898596" y="5613920"/>
            <a:ext cx="3059308" cy="898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Process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Automation</a:t>
            </a:r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643714" y="4874813"/>
            <a:ext cx="3040878" cy="864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latin typeface="Gotham" panose="02000504050000020004" pitchFamily="2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latin typeface="Lato Light" panose="020F0502020204030203" pitchFamily="34" charset="0"/>
              </a:rPr>
              <a:t>Supplier </a:t>
            </a:r>
          </a:p>
          <a:p>
            <a:pPr algn="r"/>
            <a:r>
              <a:rPr lang="en-US" dirty="0">
                <a:latin typeface="Lato Light" panose="020F0502020204030203" pitchFamily="34" charset="0"/>
              </a:rPr>
              <a:t>Management</a:t>
            </a: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318743" y="2971034"/>
            <a:ext cx="2797023" cy="1395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Customization &amp; Integration</a:t>
            </a:r>
          </a:p>
        </p:txBody>
      </p:sp>
      <p:sp>
        <p:nvSpPr>
          <p:cNvPr id="186" name="Content Placeholder 2">
            <a:extLst>
              <a:ext uri="{FF2B5EF4-FFF2-40B4-BE49-F238E27FC236}">
                <a16:creationId xmlns:a16="http://schemas.microsoft.com/office/drawing/2014/main" id="{2E71D0E4-9435-4F14-9EBF-D1135E369602}"/>
              </a:ext>
            </a:extLst>
          </p:cNvPr>
          <p:cNvSpPr txBox="1">
            <a:spLocks/>
          </p:cNvSpPr>
          <p:nvPr/>
        </p:nvSpPr>
        <p:spPr>
          <a:xfrm>
            <a:off x="353469" y="1199251"/>
            <a:ext cx="3262643" cy="87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Control</a:t>
            </a:r>
          </a:p>
        </p:txBody>
      </p:sp>
      <p:sp>
        <p:nvSpPr>
          <p:cNvPr id="264" name="Oval 263"/>
          <p:cNvSpPr/>
          <p:nvPr/>
        </p:nvSpPr>
        <p:spPr>
          <a:xfrm rot="18635583">
            <a:off x="3815072" y="1001824"/>
            <a:ext cx="1163062" cy="1163062"/>
          </a:xfrm>
          <a:prstGeom prst="ellipse">
            <a:avLst/>
          </a:prstGeom>
          <a:noFill/>
          <a:ln w="28575" cap="flat">
            <a:solidFill>
              <a:srgbClr val="00A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5924" y="1225774"/>
            <a:ext cx="1163062" cy="1163062"/>
            <a:chOff x="3878734" y="-5959683"/>
            <a:chExt cx="1163062" cy="1163062"/>
          </a:xfrm>
        </p:grpSpPr>
        <p:sp>
          <p:nvSpPr>
            <p:cNvPr id="286" name="Oval 285"/>
            <p:cNvSpPr/>
            <p:nvPr/>
          </p:nvSpPr>
          <p:spPr>
            <a:xfrm rot="13536150">
              <a:off x="3878734" y="-5959683"/>
              <a:ext cx="1163062" cy="1163062"/>
            </a:xfrm>
            <a:prstGeom prst="ellipse">
              <a:avLst/>
            </a:prstGeom>
            <a:noFill/>
            <a:ln w="28575" cap="flat">
              <a:solidFill>
                <a:srgbClr val="00A2E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3962243" y="-5827688"/>
              <a:ext cx="996044" cy="862640"/>
              <a:chOff x="3962243" y="1457961"/>
              <a:chExt cx="996044" cy="862640"/>
            </a:xfrm>
          </p:grpSpPr>
          <p:sp>
            <p:nvSpPr>
              <p:cNvPr id="290" name="Freeform 113"/>
              <p:cNvSpPr>
                <a:spLocks/>
              </p:cNvSpPr>
              <p:nvPr/>
            </p:nvSpPr>
            <p:spPr bwMode="auto">
              <a:xfrm>
                <a:off x="3962243" y="1457961"/>
                <a:ext cx="996044" cy="699181"/>
              </a:xfrm>
              <a:custGeom>
                <a:avLst/>
                <a:gdLst>
                  <a:gd name="T0" fmla="*/ 0 w 3920"/>
                  <a:gd name="T1" fmla="*/ 1836 h 2750"/>
                  <a:gd name="T2" fmla="*/ 18 w 3920"/>
                  <a:gd name="T3" fmla="*/ 1722 h 2750"/>
                  <a:gd name="T4" fmla="*/ 407 w 3920"/>
                  <a:gd name="T5" fmla="*/ 1172 h 2750"/>
                  <a:gd name="T6" fmla="*/ 485 w 3920"/>
                  <a:gd name="T7" fmla="*/ 1127 h 2750"/>
                  <a:gd name="T8" fmla="*/ 524 w 3920"/>
                  <a:gd name="T9" fmla="*/ 1071 h 2750"/>
                  <a:gd name="T10" fmla="*/ 588 w 3920"/>
                  <a:gd name="T11" fmla="*/ 847 h 2750"/>
                  <a:gd name="T12" fmla="*/ 1010 w 3920"/>
                  <a:gd name="T13" fmla="*/ 532 h 2750"/>
                  <a:gd name="T14" fmla="*/ 1376 w 3920"/>
                  <a:gd name="T15" fmla="*/ 586 h 2750"/>
                  <a:gd name="T16" fmla="*/ 1421 w 3920"/>
                  <a:gd name="T17" fmla="*/ 570 h 2750"/>
                  <a:gd name="T18" fmla="*/ 1686 w 3920"/>
                  <a:gd name="T19" fmla="*/ 245 h 2750"/>
                  <a:gd name="T20" fmla="*/ 2176 w 3920"/>
                  <a:gd name="T21" fmla="*/ 16 h 2750"/>
                  <a:gd name="T22" fmla="*/ 2284 w 3920"/>
                  <a:gd name="T23" fmla="*/ 0 h 2750"/>
                  <a:gd name="T24" fmla="*/ 2384 w 3920"/>
                  <a:gd name="T25" fmla="*/ 0 h 2750"/>
                  <a:gd name="T26" fmla="*/ 2414 w 3920"/>
                  <a:gd name="T27" fmla="*/ 4 h 2750"/>
                  <a:gd name="T28" fmla="*/ 2538 w 3920"/>
                  <a:gd name="T29" fmla="*/ 18 h 2750"/>
                  <a:gd name="T30" fmla="*/ 3357 w 3920"/>
                  <a:gd name="T31" fmla="*/ 750 h 2750"/>
                  <a:gd name="T32" fmla="*/ 3400 w 3920"/>
                  <a:gd name="T33" fmla="*/ 1094 h 2750"/>
                  <a:gd name="T34" fmla="*/ 3415 w 3920"/>
                  <a:gd name="T35" fmla="*/ 1118 h 2750"/>
                  <a:gd name="T36" fmla="*/ 3468 w 3920"/>
                  <a:gd name="T37" fmla="*/ 1145 h 2750"/>
                  <a:gd name="T38" fmla="*/ 3904 w 3920"/>
                  <a:gd name="T39" fmla="*/ 1734 h 2750"/>
                  <a:gd name="T40" fmla="*/ 3920 w 3920"/>
                  <a:gd name="T41" fmla="*/ 1844 h 2750"/>
                  <a:gd name="T42" fmla="*/ 3920 w 3920"/>
                  <a:gd name="T43" fmla="*/ 1968 h 2750"/>
                  <a:gd name="T44" fmla="*/ 3905 w 3920"/>
                  <a:gd name="T45" fmla="*/ 2064 h 2750"/>
                  <a:gd name="T46" fmla="*/ 3246 w 3920"/>
                  <a:gd name="T47" fmla="*/ 2720 h 2750"/>
                  <a:gd name="T48" fmla="*/ 3019 w 3920"/>
                  <a:gd name="T49" fmla="*/ 2740 h 2750"/>
                  <a:gd name="T50" fmla="*/ 2994 w 3920"/>
                  <a:gd name="T51" fmla="*/ 2736 h 2750"/>
                  <a:gd name="T52" fmla="*/ 2948 w 3920"/>
                  <a:gd name="T53" fmla="*/ 2672 h 2750"/>
                  <a:gd name="T54" fmla="*/ 3005 w 3920"/>
                  <a:gd name="T55" fmla="*/ 2616 h 2750"/>
                  <a:gd name="T56" fmla="*/ 3160 w 3920"/>
                  <a:gd name="T57" fmla="*/ 2605 h 2750"/>
                  <a:gd name="T58" fmla="*/ 3493 w 3920"/>
                  <a:gd name="T59" fmla="*/ 2477 h 2750"/>
                  <a:gd name="T60" fmla="*/ 3777 w 3920"/>
                  <a:gd name="T61" fmla="*/ 2057 h 2750"/>
                  <a:gd name="T62" fmla="*/ 3189 w 3920"/>
                  <a:gd name="T63" fmla="*/ 1184 h 2750"/>
                  <a:gd name="T64" fmla="*/ 3068 w 3920"/>
                  <a:gd name="T65" fmla="*/ 1168 h 2750"/>
                  <a:gd name="T66" fmla="*/ 3013 w 3920"/>
                  <a:gd name="T67" fmla="*/ 1110 h 2750"/>
                  <a:gd name="T68" fmla="*/ 3073 w 3920"/>
                  <a:gd name="T69" fmla="*/ 1047 h 2750"/>
                  <a:gd name="T70" fmla="*/ 3240 w 3920"/>
                  <a:gd name="T71" fmla="*/ 1062 h 2750"/>
                  <a:gd name="T72" fmla="*/ 3270 w 3920"/>
                  <a:gd name="T73" fmla="*/ 1067 h 2750"/>
                  <a:gd name="T74" fmla="*/ 2664 w 3920"/>
                  <a:gd name="T75" fmla="*/ 182 h 2750"/>
                  <a:gd name="T76" fmla="*/ 1513 w 3920"/>
                  <a:gd name="T77" fmla="*/ 680 h 2750"/>
                  <a:gd name="T78" fmla="*/ 1577 w 3920"/>
                  <a:gd name="T79" fmla="*/ 756 h 2750"/>
                  <a:gd name="T80" fmla="*/ 1623 w 3920"/>
                  <a:gd name="T81" fmla="*/ 831 h 2750"/>
                  <a:gd name="T82" fmla="*/ 1612 w 3920"/>
                  <a:gd name="T83" fmla="*/ 916 h 2750"/>
                  <a:gd name="T84" fmla="*/ 1518 w 3920"/>
                  <a:gd name="T85" fmla="*/ 891 h 2750"/>
                  <a:gd name="T86" fmla="*/ 1410 w 3920"/>
                  <a:gd name="T87" fmla="*/ 763 h 2750"/>
                  <a:gd name="T88" fmla="*/ 1077 w 3920"/>
                  <a:gd name="T89" fmla="*/ 653 h 2750"/>
                  <a:gd name="T90" fmla="*/ 657 w 3920"/>
                  <a:gd name="T91" fmla="*/ 1042 h 2750"/>
                  <a:gd name="T92" fmla="*/ 655 w 3920"/>
                  <a:gd name="T93" fmla="*/ 1064 h 2750"/>
                  <a:gd name="T94" fmla="*/ 679 w 3920"/>
                  <a:gd name="T95" fmla="*/ 1063 h 2750"/>
                  <a:gd name="T96" fmla="*/ 836 w 3920"/>
                  <a:gd name="T97" fmla="*/ 1045 h 2750"/>
                  <a:gd name="T98" fmla="*/ 908 w 3920"/>
                  <a:gd name="T99" fmla="*/ 1097 h 2750"/>
                  <a:gd name="T100" fmla="*/ 864 w 3920"/>
                  <a:gd name="T101" fmla="*/ 1167 h 2750"/>
                  <a:gd name="T102" fmla="*/ 768 w 3920"/>
                  <a:gd name="T103" fmla="*/ 1179 h 2750"/>
                  <a:gd name="T104" fmla="*/ 370 w 3920"/>
                  <a:gd name="T105" fmla="*/ 1356 h 2750"/>
                  <a:gd name="T106" fmla="*/ 139 w 3920"/>
                  <a:gd name="T107" fmla="*/ 1768 h 2750"/>
                  <a:gd name="T108" fmla="*/ 696 w 3920"/>
                  <a:gd name="T109" fmla="*/ 2596 h 2750"/>
                  <a:gd name="T110" fmla="*/ 865 w 3920"/>
                  <a:gd name="T111" fmla="*/ 2612 h 2750"/>
                  <a:gd name="T112" fmla="*/ 932 w 3920"/>
                  <a:gd name="T113" fmla="*/ 2619 h 2750"/>
                  <a:gd name="T114" fmla="*/ 975 w 3920"/>
                  <a:gd name="T115" fmla="*/ 2682 h 2750"/>
                  <a:gd name="T116" fmla="*/ 924 w 3920"/>
                  <a:gd name="T117" fmla="*/ 2737 h 2750"/>
                  <a:gd name="T118" fmla="*/ 318 w 3920"/>
                  <a:gd name="T119" fmla="*/ 2553 h 2750"/>
                  <a:gd name="T120" fmla="*/ 9 w 3920"/>
                  <a:gd name="T121" fmla="*/ 2021 h 2750"/>
                  <a:gd name="T122" fmla="*/ 0 w 3920"/>
                  <a:gd name="T123" fmla="*/ 1952 h 2750"/>
                  <a:gd name="T124" fmla="*/ 0 w 3920"/>
                  <a:gd name="T125" fmla="*/ 1836 h 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20" h="2750">
                    <a:moveTo>
                      <a:pt x="0" y="1836"/>
                    </a:moveTo>
                    <a:cubicBezTo>
                      <a:pt x="6" y="1798"/>
                      <a:pt x="10" y="1759"/>
                      <a:pt x="18" y="1722"/>
                    </a:cubicBezTo>
                    <a:cubicBezTo>
                      <a:pt x="70" y="1484"/>
                      <a:pt x="201" y="1301"/>
                      <a:pt x="407" y="1172"/>
                    </a:cubicBezTo>
                    <a:cubicBezTo>
                      <a:pt x="432" y="1156"/>
                      <a:pt x="458" y="1140"/>
                      <a:pt x="485" y="1127"/>
                    </a:cubicBezTo>
                    <a:cubicBezTo>
                      <a:pt x="510" y="1115"/>
                      <a:pt x="521" y="1098"/>
                      <a:pt x="524" y="1071"/>
                    </a:cubicBezTo>
                    <a:cubicBezTo>
                      <a:pt x="533" y="993"/>
                      <a:pt x="553" y="917"/>
                      <a:pt x="588" y="847"/>
                    </a:cubicBezTo>
                    <a:cubicBezTo>
                      <a:pt x="675" y="671"/>
                      <a:pt x="821" y="570"/>
                      <a:pt x="1010" y="532"/>
                    </a:cubicBezTo>
                    <a:cubicBezTo>
                      <a:pt x="1138" y="507"/>
                      <a:pt x="1259" y="534"/>
                      <a:pt x="1376" y="586"/>
                    </a:cubicBezTo>
                    <a:cubicBezTo>
                      <a:pt x="1407" y="599"/>
                      <a:pt x="1403" y="605"/>
                      <a:pt x="1421" y="570"/>
                    </a:cubicBezTo>
                    <a:cubicBezTo>
                      <a:pt x="1489" y="445"/>
                      <a:pt x="1577" y="337"/>
                      <a:pt x="1686" y="245"/>
                    </a:cubicBezTo>
                    <a:cubicBezTo>
                      <a:pt x="1829" y="124"/>
                      <a:pt x="1993" y="50"/>
                      <a:pt x="2176" y="16"/>
                    </a:cubicBezTo>
                    <a:cubicBezTo>
                      <a:pt x="2212" y="10"/>
                      <a:pt x="2248" y="5"/>
                      <a:pt x="2284" y="0"/>
                    </a:cubicBezTo>
                    <a:cubicBezTo>
                      <a:pt x="2317" y="0"/>
                      <a:pt x="2351" y="0"/>
                      <a:pt x="2384" y="0"/>
                    </a:cubicBezTo>
                    <a:cubicBezTo>
                      <a:pt x="2394" y="1"/>
                      <a:pt x="2404" y="3"/>
                      <a:pt x="2414" y="4"/>
                    </a:cubicBezTo>
                    <a:cubicBezTo>
                      <a:pt x="2455" y="8"/>
                      <a:pt x="2498" y="9"/>
                      <a:pt x="2538" y="18"/>
                    </a:cubicBezTo>
                    <a:cubicBezTo>
                      <a:pt x="2951" y="105"/>
                      <a:pt x="3225" y="349"/>
                      <a:pt x="3357" y="750"/>
                    </a:cubicBezTo>
                    <a:cubicBezTo>
                      <a:pt x="3393" y="861"/>
                      <a:pt x="3396" y="978"/>
                      <a:pt x="3400" y="1094"/>
                    </a:cubicBezTo>
                    <a:cubicBezTo>
                      <a:pt x="3400" y="1106"/>
                      <a:pt x="3403" y="1113"/>
                      <a:pt x="3415" y="1118"/>
                    </a:cubicBezTo>
                    <a:cubicBezTo>
                      <a:pt x="3433" y="1126"/>
                      <a:pt x="3451" y="1135"/>
                      <a:pt x="3468" y="1145"/>
                    </a:cubicBezTo>
                    <a:cubicBezTo>
                      <a:pt x="3705" y="1273"/>
                      <a:pt x="3852" y="1469"/>
                      <a:pt x="3904" y="1734"/>
                    </a:cubicBezTo>
                    <a:cubicBezTo>
                      <a:pt x="3911" y="1770"/>
                      <a:pt x="3915" y="1807"/>
                      <a:pt x="3920" y="1844"/>
                    </a:cubicBezTo>
                    <a:cubicBezTo>
                      <a:pt x="3920" y="1885"/>
                      <a:pt x="3920" y="1927"/>
                      <a:pt x="3920" y="1968"/>
                    </a:cubicBezTo>
                    <a:cubicBezTo>
                      <a:pt x="3915" y="2000"/>
                      <a:pt x="3912" y="2033"/>
                      <a:pt x="3905" y="2064"/>
                    </a:cubicBezTo>
                    <a:cubicBezTo>
                      <a:pt x="3819" y="2417"/>
                      <a:pt x="3598" y="2636"/>
                      <a:pt x="3246" y="2720"/>
                    </a:cubicBezTo>
                    <a:cubicBezTo>
                      <a:pt x="3171" y="2738"/>
                      <a:pt x="3096" y="2744"/>
                      <a:pt x="3019" y="2740"/>
                    </a:cubicBezTo>
                    <a:cubicBezTo>
                      <a:pt x="3011" y="2740"/>
                      <a:pt x="3002" y="2738"/>
                      <a:pt x="2994" y="2736"/>
                    </a:cubicBezTo>
                    <a:cubicBezTo>
                      <a:pt x="2964" y="2727"/>
                      <a:pt x="2945" y="2700"/>
                      <a:pt x="2948" y="2672"/>
                    </a:cubicBezTo>
                    <a:cubicBezTo>
                      <a:pt x="2950" y="2644"/>
                      <a:pt x="2975" y="2619"/>
                      <a:pt x="3005" y="2616"/>
                    </a:cubicBezTo>
                    <a:cubicBezTo>
                      <a:pt x="3056" y="2612"/>
                      <a:pt x="3108" y="2609"/>
                      <a:pt x="3160" y="2605"/>
                    </a:cubicBezTo>
                    <a:cubicBezTo>
                      <a:pt x="3284" y="2595"/>
                      <a:pt x="3394" y="2548"/>
                      <a:pt x="3493" y="2477"/>
                    </a:cubicBezTo>
                    <a:cubicBezTo>
                      <a:pt x="3638" y="2372"/>
                      <a:pt x="3740" y="2232"/>
                      <a:pt x="3777" y="2057"/>
                    </a:cubicBezTo>
                    <a:cubicBezTo>
                      <a:pt x="3872" y="1603"/>
                      <a:pt x="3567" y="1244"/>
                      <a:pt x="3189" y="1184"/>
                    </a:cubicBezTo>
                    <a:cubicBezTo>
                      <a:pt x="3148" y="1177"/>
                      <a:pt x="3108" y="1174"/>
                      <a:pt x="3068" y="1168"/>
                    </a:cubicBezTo>
                    <a:cubicBezTo>
                      <a:pt x="3027" y="1162"/>
                      <a:pt x="3012" y="1145"/>
                      <a:pt x="3013" y="1110"/>
                    </a:cubicBezTo>
                    <a:cubicBezTo>
                      <a:pt x="3014" y="1073"/>
                      <a:pt x="3035" y="1046"/>
                      <a:pt x="3073" y="1047"/>
                    </a:cubicBezTo>
                    <a:cubicBezTo>
                      <a:pt x="3129" y="1048"/>
                      <a:pt x="3185" y="1056"/>
                      <a:pt x="3240" y="1062"/>
                    </a:cubicBezTo>
                    <a:cubicBezTo>
                      <a:pt x="3250" y="1063"/>
                      <a:pt x="3260" y="1065"/>
                      <a:pt x="3270" y="1067"/>
                    </a:cubicBezTo>
                    <a:cubicBezTo>
                      <a:pt x="3289" y="784"/>
                      <a:pt x="3122" y="346"/>
                      <a:pt x="2664" y="182"/>
                    </a:cubicBezTo>
                    <a:cubicBezTo>
                      <a:pt x="2208" y="19"/>
                      <a:pt x="1717" y="230"/>
                      <a:pt x="1513" y="680"/>
                    </a:cubicBezTo>
                    <a:cubicBezTo>
                      <a:pt x="1534" y="705"/>
                      <a:pt x="1557" y="729"/>
                      <a:pt x="1577" y="756"/>
                    </a:cubicBezTo>
                    <a:cubicBezTo>
                      <a:pt x="1594" y="779"/>
                      <a:pt x="1609" y="805"/>
                      <a:pt x="1623" y="831"/>
                    </a:cubicBezTo>
                    <a:cubicBezTo>
                      <a:pt x="1642" y="868"/>
                      <a:pt x="1637" y="901"/>
                      <a:pt x="1612" y="916"/>
                    </a:cubicBezTo>
                    <a:cubicBezTo>
                      <a:pt x="1581" y="935"/>
                      <a:pt x="1541" y="924"/>
                      <a:pt x="1518" y="891"/>
                    </a:cubicBezTo>
                    <a:cubicBezTo>
                      <a:pt x="1486" y="845"/>
                      <a:pt x="1453" y="800"/>
                      <a:pt x="1410" y="763"/>
                    </a:cubicBezTo>
                    <a:cubicBezTo>
                      <a:pt x="1314" y="680"/>
                      <a:pt x="1202" y="649"/>
                      <a:pt x="1077" y="653"/>
                    </a:cubicBezTo>
                    <a:cubicBezTo>
                      <a:pt x="865" y="660"/>
                      <a:pt x="685" y="850"/>
                      <a:pt x="657" y="1042"/>
                    </a:cubicBezTo>
                    <a:cubicBezTo>
                      <a:pt x="656" y="1048"/>
                      <a:pt x="655" y="1055"/>
                      <a:pt x="655" y="1064"/>
                    </a:cubicBezTo>
                    <a:cubicBezTo>
                      <a:pt x="664" y="1064"/>
                      <a:pt x="671" y="1064"/>
                      <a:pt x="679" y="1063"/>
                    </a:cubicBezTo>
                    <a:cubicBezTo>
                      <a:pt x="731" y="1057"/>
                      <a:pt x="783" y="1050"/>
                      <a:pt x="836" y="1045"/>
                    </a:cubicBezTo>
                    <a:cubicBezTo>
                      <a:pt x="873" y="1042"/>
                      <a:pt x="901" y="1063"/>
                      <a:pt x="908" y="1097"/>
                    </a:cubicBezTo>
                    <a:cubicBezTo>
                      <a:pt x="916" y="1132"/>
                      <a:pt x="899" y="1160"/>
                      <a:pt x="864" y="1167"/>
                    </a:cubicBezTo>
                    <a:cubicBezTo>
                      <a:pt x="832" y="1173"/>
                      <a:pt x="800" y="1175"/>
                      <a:pt x="768" y="1179"/>
                    </a:cubicBezTo>
                    <a:cubicBezTo>
                      <a:pt x="617" y="1196"/>
                      <a:pt x="483" y="1255"/>
                      <a:pt x="370" y="1356"/>
                    </a:cubicBezTo>
                    <a:cubicBezTo>
                      <a:pt x="246" y="1466"/>
                      <a:pt x="165" y="1603"/>
                      <a:pt x="139" y="1768"/>
                    </a:cubicBezTo>
                    <a:cubicBezTo>
                      <a:pt x="68" y="2214"/>
                      <a:pt x="370" y="2524"/>
                      <a:pt x="696" y="2596"/>
                    </a:cubicBezTo>
                    <a:cubicBezTo>
                      <a:pt x="750" y="2609"/>
                      <a:pt x="808" y="2607"/>
                      <a:pt x="865" y="2612"/>
                    </a:cubicBezTo>
                    <a:cubicBezTo>
                      <a:pt x="887" y="2614"/>
                      <a:pt x="910" y="2615"/>
                      <a:pt x="932" y="2619"/>
                    </a:cubicBezTo>
                    <a:cubicBezTo>
                      <a:pt x="961" y="2625"/>
                      <a:pt x="978" y="2651"/>
                      <a:pt x="975" y="2682"/>
                    </a:cubicBezTo>
                    <a:cubicBezTo>
                      <a:pt x="973" y="2713"/>
                      <a:pt x="954" y="2735"/>
                      <a:pt x="924" y="2737"/>
                    </a:cubicBezTo>
                    <a:cubicBezTo>
                      <a:pt x="700" y="2750"/>
                      <a:pt x="495" y="2697"/>
                      <a:pt x="318" y="2553"/>
                    </a:cubicBezTo>
                    <a:cubicBezTo>
                      <a:pt x="149" y="2414"/>
                      <a:pt x="44" y="2238"/>
                      <a:pt x="9" y="2021"/>
                    </a:cubicBezTo>
                    <a:cubicBezTo>
                      <a:pt x="6" y="1998"/>
                      <a:pt x="3" y="1975"/>
                      <a:pt x="0" y="1952"/>
                    </a:cubicBezTo>
                    <a:cubicBezTo>
                      <a:pt x="0" y="1913"/>
                      <a:pt x="0" y="1875"/>
                      <a:pt x="0" y="1836"/>
                    </a:cubicBezTo>
                    <a:close/>
                  </a:path>
                </a:pathLst>
              </a:custGeom>
              <a:solidFill>
                <a:srgbClr val="00A2E2"/>
              </a:solidFill>
              <a:ln w="19050">
                <a:solidFill>
                  <a:srgbClr val="00A2E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91" name="Freeform 114"/>
              <p:cNvSpPr>
                <a:spLocks noEditPoints="1"/>
              </p:cNvSpPr>
              <p:nvPr/>
            </p:nvSpPr>
            <p:spPr bwMode="auto">
              <a:xfrm>
                <a:off x="4261214" y="1879790"/>
                <a:ext cx="397574" cy="440811"/>
              </a:xfrm>
              <a:custGeom>
                <a:avLst/>
                <a:gdLst>
                  <a:gd name="T0" fmla="*/ 148 w 1564"/>
                  <a:gd name="T1" fmla="*/ 1732 h 1732"/>
                  <a:gd name="T2" fmla="*/ 98 w 1564"/>
                  <a:gd name="T3" fmla="*/ 1704 h 1732"/>
                  <a:gd name="T4" fmla="*/ 5 w 1564"/>
                  <a:gd name="T5" fmla="*/ 1551 h 1732"/>
                  <a:gd name="T6" fmla="*/ 1 w 1564"/>
                  <a:gd name="T7" fmla="*/ 897 h 1732"/>
                  <a:gd name="T8" fmla="*/ 104 w 1564"/>
                  <a:gd name="T9" fmla="*/ 717 h 1732"/>
                  <a:gd name="T10" fmla="*/ 178 w 1564"/>
                  <a:gd name="T11" fmla="*/ 697 h 1732"/>
                  <a:gd name="T12" fmla="*/ 264 w 1564"/>
                  <a:gd name="T13" fmla="*/ 691 h 1732"/>
                  <a:gd name="T14" fmla="*/ 264 w 1564"/>
                  <a:gd name="T15" fmla="*/ 662 h 1732"/>
                  <a:gd name="T16" fmla="*/ 275 w 1564"/>
                  <a:gd name="T17" fmla="*/ 462 h 1732"/>
                  <a:gd name="T18" fmla="*/ 441 w 1564"/>
                  <a:gd name="T19" fmla="*/ 171 h 1732"/>
                  <a:gd name="T20" fmla="*/ 698 w 1564"/>
                  <a:gd name="T21" fmla="*/ 47 h 1732"/>
                  <a:gd name="T22" fmla="*/ 1297 w 1564"/>
                  <a:gd name="T23" fmla="*/ 473 h 1732"/>
                  <a:gd name="T24" fmla="*/ 1311 w 1564"/>
                  <a:gd name="T25" fmla="*/ 673 h 1732"/>
                  <a:gd name="T26" fmla="*/ 1313 w 1564"/>
                  <a:gd name="T27" fmla="*/ 695 h 1732"/>
                  <a:gd name="T28" fmla="*/ 1390 w 1564"/>
                  <a:gd name="T29" fmla="*/ 696 h 1732"/>
                  <a:gd name="T30" fmla="*/ 1552 w 1564"/>
                  <a:gd name="T31" fmla="*/ 812 h 1732"/>
                  <a:gd name="T32" fmla="*/ 1563 w 1564"/>
                  <a:gd name="T33" fmla="*/ 872 h 1732"/>
                  <a:gd name="T34" fmla="*/ 1564 w 1564"/>
                  <a:gd name="T35" fmla="*/ 1548 h 1732"/>
                  <a:gd name="T36" fmla="*/ 1488 w 1564"/>
                  <a:gd name="T37" fmla="*/ 1699 h 1732"/>
                  <a:gd name="T38" fmla="*/ 1409 w 1564"/>
                  <a:gd name="T39" fmla="*/ 1724 h 1732"/>
                  <a:gd name="T40" fmla="*/ 1268 w 1564"/>
                  <a:gd name="T41" fmla="*/ 1729 h 1732"/>
                  <a:gd name="T42" fmla="*/ 1240 w 1564"/>
                  <a:gd name="T43" fmla="*/ 1732 h 1732"/>
                  <a:gd name="T44" fmla="*/ 148 w 1564"/>
                  <a:gd name="T45" fmla="*/ 1732 h 1732"/>
                  <a:gd name="T46" fmla="*/ 785 w 1564"/>
                  <a:gd name="T47" fmla="*/ 1607 h 1732"/>
                  <a:gd name="T48" fmla="*/ 785 w 1564"/>
                  <a:gd name="T49" fmla="*/ 1606 h 1732"/>
                  <a:gd name="T50" fmla="*/ 969 w 1564"/>
                  <a:gd name="T51" fmla="*/ 1606 h 1732"/>
                  <a:gd name="T52" fmla="*/ 1387 w 1564"/>
                  <a:gd name="T53" fmla="*/ 1600 h 1732"/>
                  <a:gd name="T54" fmla="*/ 1433 w 1564"/>
                  <a:gd name="T55" fmla="*/ 1561 h 1732"/>
                  <a:gd name="T56" fmla="*/ 1440 w 1564"/>
                  <a:gd name="T57" fmla="*/ 1473 h 1732"/>
                  <a:gd name="T58" fmla="*/ 1442 w 1564"/>
                  <a:gd name="T59" fmla="*/ 885 h 1732"/>
                  <a:gd name="T60" fmla="*/ 1375 w 1564"/>
                  <a:gd name="T61" fmla="*/ 819 h 1732"/>
                  <a:gd name="T62" fmla="*/ 449 w 1564"/>
                  <a:gd name="T63" fmla="*/ 820 h 1732"/>
                  <a:gd name="T64" fmla="*/ 196 w 1564"/>
                  <a:gd name="T65" fmla="*/ 824 h 1732"/>
                  <a:gd name="T66" fmla="*/ 136 w 1564"/>
                  <a:gd name="T67" fmla="*/ 881 h 1732"/>
                  <a:gd name="T68" fmla="*/ 133 w 1564"/>
                  <a:gd name="T69" fmla="*/ 954 h 1732"/>
                  <a:gd name="T70" fmla="*/ 132 w 1564"/>
                  <a:gd name="T71" fmla="*/ 1550 h 1732"/>
                  <a:gd name="T72" fmla="*/ 189 w 1564"/>
                  <a:gd name="T73" fmla="*/ 1607 h 1732"/>
                  <a:gd name="T74" fmla="*/ 785 w 1564"/>
                  <a:gd name="T75" fmla="*/ 1607 h 1732"/>
                  <a:gd name="T76" fmla="*/ 1179 w 1564"/>
                  <a:gd name="T77" fmla="*/ 693 h 1732"/>
                  <a:gd name="T78" fmla="*/ 1169 w 1564"/>
                  <a:gd name="T79" fmla="*/ 484 h 1732"/>
                  <a:gd name="T80" fmla="*/ 729 w 1564"/>
                  <a:gd name="T81" fmla="*/ 170 h 1732"/>
                  <a:gd name="T82" fmla="*/ 461 w 1564"/>
                  <a:gd name="T83" fmla="*/ 340 h 1732"/>
                  <a:gd name="T84" fmla="*/ 389 w 1564"/>
                  <a:gd name="T85" fmla="*/ 587 h 1732"/>
                  <a:gd name="T86" fmla="*/ 389 w 1564"/>
                  <a:gd name="T87" fmla="*/ 693 h 1732"/>
                  <a:gd name="T88" fmla="*/ 1179 w 1564"/>
                  <a:gd name="T89" fmla="*/ 693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64" h="1732">
                    <a:moveTo>
                      <a:pt x="148" y="1732"/>
                    </a:moveTo>
                    <a:cubicBezTo>
                      <a:pt x="131" y="1723"/>
                      <a:pt x="114" y="1714"/>
                      <a:pt x="98" y="1704"/>
                    </a:cubicBezTo>
                    <a:cubicBezTo>
                      <a:pt x="40" y="1669"/>
                      <a:pt x="5" y="1619"/>
                      <a:pt x="5" y="1551"/>
                    </a:cubicBezTo>
                    <a:cubicBezTo>
                      <a:pt x="3" y="1333"/>
                      <a:pt x="2" y="1115"/>
                      <a:pt x="1" y="897"/>
                    </a:cubicBezTo>
                    <a:cubicBezTo>
                      <a:pt x="0" y="817"/>
                      <a:pt x="37" y="757"/>
                      <a:pt x="104" y="717"/>
                    </a:cubicBezTo>
                    <a:cubicBezTo>
                      <a:pt x="126" y="705"/>
                      <a:pt x="153" y="701"/>
                      <a:pt x="178" y="697"/>
                    </a:cubicBezTo>
                    <a:cubicBezTo>
                      <a:pt x="205" y="693"/>
                      <a:pt x="233" y="693"/>
                      <a:pt x="264" y="691"/>
                    </a:cubicBezTo>
                    <a:cubicBezTo>
                      <a:pt x="264" y="681"/>
                      <a:pt x="263" y="671"/>
                      <a:pt x="264" y="662"/>
                    </a:cubicBezTo>
                    <a:cubicBezTo>
                      <a:pt x="267" y="595"/>
                      <a:pt x="265" y="528"/>
                      <a:pt x="275" y="462"/>
                    </a:cubicBezTo>
                    <a:cubicBezTo>
                      <a:pt x="293" y="346"/>
                      <a:pt x="353" y="250"/>
                      <a:pt x="441" y="171"/>
                    </a:cubicBezTo>
                    <a:cubicBezTo>
                      <a:pt x="514" y="105"/>
                      <a:pt x="600" y="61"/>
                      <a:pt x="698" y="47"/>
                    </a:cubicBezTo>
                    <a:cubicBezTo>
                      <a:pt x="1018" y="0"/>
                      <a:pt x="1258" y="220"/>
                      <a:pt x="1297" y="473"/>
                    </a:cubicBezTo>
                    <a:cubicBezTo>
                      <a:pt x="1308" y="539"/>
                      <a:pt x="1307" y="606"/>
                      <a:pt x="1311" y="673"/>
                    </a:cubicBezTo>
                    <a:cubicBezTo>
                      <a:pt x="1312" y="678"/>
                      <a:pt x="1312" y="684"/>
                      <a:pt x="1313" y="695"/>
                    </a:cubicBezTo>
                    <a:cubicBezTo>
                      <a:pt x="1339" y="695"/>
                      <a:pt x="1364" y="695"/>
                      <a:pt x="1390" y="696"/>
                    </a:cubicBezTo>
                    <a:cubicBezTo>
                      <a:pt x="1469" y="698"/>
                      <a:pt x="1517" y="748"/>
                      <a:pt x="1552" y="812"/>
                    </a:cubicBezTo>
                    <a:cubicBezTo>
                      <a:pt x="1561" y="829"/>
                      <a:pt x="1563" y="852"/>
                      <a:pt x="1563" y="872"/>
                    </a:cubicBezTo>
                    <a:cubicBezTo>
                      <a:pt x="1563" y="1097"/>
                      <a:pt x="1563" y="1323"/>
                      <a:pt x="1564" y="1548"/>
                    </a:cubicBezTo>
                    <a:cubicBezTo>
                      <a:pt x="1564" y="1612"/>
                      <a:pt x="1537" y="1660"/>
                      <a:pt x="1488" y="1699"/>
                    </a:cubicBezTo>
                    <a:cubicBezTo>
                      <a:pt x="1465" y="1718"/>
                      <a:pt x="1437" y="1722"/>
                      <a:pt x="1409" y="1724"/>
                    </a:cubicBezTo>
                    <a:cubicBezTo>
                      <a:pt x="1362" y="1727"/>
                      <a:pt x="1315" y="1727"/>
                      <a:pt x="1268" y="1729"/>
                    </a:cubicBezTo>
                    <a:cubicBezTo>
                      <a:pt x="1258" y="1730"/>
                      <a:pt x="1249" y="1731"/>
                      <a:pt x="1240" y="1732"/>
                    </a:cubicBezTo>
                    <a:cubicBezTo>
                      <a:pt x="876" y="1732"/>
                      <a:pt x="512" y="1732"/>
                      <a:pt x="148" y="1732"/>
                    </a:cubicBezTo>
                    <a:close/>
                    <a:moveTo>
                      <a:pt x="785" y="1607"/>
                    </a:moveTo>
                    <a:cubicBezTo>
                      <a:pt x="785" y="1606"/>
                      <a:pt x="785" y="1606"/>
                      <a:pt x="785" y="1606"/>
                    </a:cubicBezTo>
                    <a:cubicBezTo>
                      <a:pt x="846" y="1606"/>
                      <a:pt x="907" y="1606"/>
                      <a:pt x="969" y="1606"/>
                    </a:cubicBezTo>
                    <a:cubicBezTo>
                      <a:pt x="1108" y="1604"/>
                      <a:pt x="1247" y="1602"/>
                      <a:pt x="1387" y="1600"/>
                    </a:cubicBezTo>
                    <a:cubicBezTo>
                      <a:pt x="1417" y="1599"/>
                      <a:pt x="1428" y="1591"/>
                      <a:pt x="1433" y="1561"/>
                    </a:cubicBezTo>
                    <a:cubicBezTo>
                      <a:pt x="1437" y="1532"/>
                      <a:pt x="1440" y="1502"/>
                      <a:pt x="1440" y="1473"/>
                    </a:cubicBezTo>
                    <a:cubicBezTo>
                      <a:pt x="1441" y="1277"/>
                      <a:pt x="1442" y="1081"/>
                      <a:pt x="1442" y="885"/>
                    </a:cubicBezTo>
                    <a:cubicBezTo>
                      <a:pt x="1442" y="854"/>
                      <a:pt x="1407" y="819"/>
                      <a:pt x="1375" y="819"/>
                    </a:cubicBezTo>
                    <a:cubicBezTo>
                      <a:pt x="1067" y="819"/>
                      <a:pt x="758" y="819"/>
                      <a:pt x="449" y="820"/>
                    </a:cubicBezTo>
                    <a:cubicBezTo>
                      <a:pt x="365" y="820"/>
                      <a:pt x="280" y="822"/>
                      <a:pt x="196" y="824"/>
                    </a:cubicBezTo>
                    <a:cubicBezTo>
                      <a:pt x="153" y="825"/>
                      <a:pt x="140" y="838"/>
                      <a:pt x="136" y="881"/>
                    </a:cubicBezTo>
                    <a:cubicBezTo>
                      <a:pt x="134" y="905"/>
                      <a:pt x="133" y="930"/>
                      <a:pt x="133" y="954"/>
                    </a:cubicBezTo>
                    <a:cubicBezTo>
                      <a:pt x="132" y="1153"/>
                      <a:pt x="132" y="1352"/>
                      <a:pt x="132" y="1550"/>
                    </a:cubicBezTo>
                    <a:cubicBezTo>
                      <a:pt x="132" y="1577"/>
                      <a:pt x="162" y="1607"/>
                      <a:pt x="189" y="1607"/>
                    </a:cubicBezTo>
                    <a:cubicBezTo>
                      <a:pt x="388" y="1607"/>
                      <a:pt x="586" y="1607"/>
                      <a:pt x="785" y="1607"/>
                    </a:cubicBezTo>
                    <a:close/>
                    <a:moveTo>
                      <a:pt x="1179" y="693"/>
                    </a:moveTo>
                    <a:cubicBezTo>
                      <a:pt x="1176" y="622"/>
                      <a:pt x="1179" y="552"/>
                      <a:pt x="1169" y="484"/>
                    </a:cubicBezTo>
                    <a:cubicBezTo>
                      <a:pt x="1139" y="283"/>
                      <a:pt x="931" y="137"/>
                      <a:pt x="729" y="170"/>
                    </a:cubicBezTo>
                    <a:cubicBezTo>
                      <a:pt x="615" y="188"/>
                      <a:pt x="528" y="249"/>
                      <a:pt x="461" y="340"/>
                    </a:cubicBezTo>
                    <a:cubicBezTo>
                      <a:pt x="406" y="413"/>
                      <a:pt x="391" y="498"/>
                      <a:pt x="389" y="587"/>
                    </a:cubicBezTo>
                    <a:cubicBezTo>
                      <a:pt x="388" y="622"/>
                      <a:pt x="389" y="657"/>
                      <a:pt x="389" y="693"/>
                    </a:cubicBezTo>
                    <a:cubicBezTo>
                      <a:pt x="652" y="693"/>
                      <a:pt x="913" y="693"/>
                      <a:pt x="1179" y="693"/>
                    </a:cubicBezTo>
                    <a:close/>
                  </a:path>
                </a:pathLst>
              </a:custGeom>
              <a:solidFill>
                <a:srgbClr val="00A2E2"/>
              </a:solidFill>
              <a:ln w="19050">
                <a:solidFill>
                  <a:srgbClr val="00A2E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92" name="Freeform 115"/>
              <p:cNvSpPr>
                <a:spLocks/>
              </p:cNvSpPr>
              <p:nvPr/>
            </p:nvSpPr>
            <p:spPr bwMode="auto">
              <a:xfrm>
                <a:off x="4424146" y="2136051"/>
                <a:ext cx="71711" cy="119694"/>
              </a:xfrm>
              <a:custGeom>
                <a:avLst/>
                <a:gdLst>
                  <a:gd name="T0" fmla="*/ 82 w 282"/>
                  <a:gd name="T1" fmla="*/ 332 h 471"/>
                  <a:gd name="T2" fmla="*/ 82 w 282"/>
                  <a:gd name="T3" fmla="*/ 316 h 471"/>
                  <a:gd name="T4" fmla="*/ 49 w 282"/>
                  <a:gd name="T5" fmla="*/ 221 h 471"/>
                  <a:gd name="T6" fmla="*/ 56 w 282"/>
                  <a:gd name="T7" fmla="*/ 47 h 471"/>
                  <a:gd name="T8" fmla="*/ 235 w 282"/>
                  <a:gd name="T9" fmla="*/ 56 h 471"/>
                  <a:gd name="T10" fmla="*/ 234 w 282"/>
                  <a:gd name="T11" fmla="*/ 231 h 471"/>
                  <a:gd name="T12" fmla="*/ 207 w 282"/>
                  <a:gd name="T13" fmla="*/ 296 h 471"/>
                  <a:gd name="T14" fmla="*/ 201 w 282"/>
                  <a:gd name="T15" fmla="*/ 414 h 471"/>
                  <a:gd name="T16" fmla="*/ 154 w 282"/>
                  <a:gd name="T17" fmla="*/ 464 h 471"/>
                  <a:gd name="T18" fmla="*/ 94 w 282"/>
                  <a:gd name="T19" fmla="*/ 438 h 471"/>
                  <a:gd name="T20" fmla="*/ 83 w 282"/>
                  <a:gd name="T21" fmla="*/ 398 h 471"/>
                  <a:gd name="T22" fmla="*/ 83 w 282"/>
                  <a:gd name="T23" fmla="*/ 332 h 471"/>
                  <a:gd name="T24" fmla="*/ 82 w 282"/>
                  <a:gd name="T25" fmla="*/ 33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2" h="471">
                    <a:moveTo>
                      <a:pt x="82" y="332"/>
                    </a:moveTo>
                    <a:cubicBezTo>
                      <a:pt x="82" y="327"/>
                      <a:pt x="82" y="321"/>
                      <a:pt x="82" y="316"/>
                    </a:cubicBezTo>
                    <a:cubicBezTo>
                      <a:pt x="86" y="279"/>
                      <a:pt x="77" y="250"/>
                      <a:pt x="49" y="221"/>
                    </a:cubicBezTo>
                    <a:cubicBezTo>
                      <a:pt x="0" y="171"/>
                      <a:pt x="6" y="91"/>
                      <a:pt x="56" y="47"/>
                    </a:cubicBezTo>
                    <a:cubicBezTo>
                      <a:pt x="108" y="0"/>
                      <a:pt x="185" y="3"/>
                      <a:pt x="235" y="56"/>
                    </a:cubicBezTo>
                    <a:cubicBezTo>
                      <a:pt x="281" y="103"/>
                      <a:pt x="282" y="185"/>
                      <a:pt x="234" y="231"/>
                    </a:cubicBezTo>
                    <a:cubicBezTo>
                      <a:pt x="214" y="250"/>
                      <a:pt x="208" y="271"/>
                      <a:pt x="207" y="296"/>
                    </a:cubicBezTo>
                    <a:cubicBezTo>
                      <a:pt x="206" y="336"/>
                      <a:pt x="205" y="375"/>
                      <a:pt x="201" y="414"/>
                    </a:cubicBezTo>
                    <a:cubicBezTo>
                      <a:pt x="199" y="442"/>
                      <a:pt x="180" y="458"/>
                      <a:pt x="154" y="464"/>
                    </a:cubicBezTo>
                    <a:cubicBezTo>
                      <a:pt x="127" y="471"/>
                      <a:pt x="108" y="458"/>
                      <a:pt x="94" y="438"/>
                    </a:cubicBezTo>
                    <a:cubicBezTo>
                      <a:pt x="87" y="427"/>
                      <a:pt x="84" y="412"/>
                      <a:pt x="83" y="398"/>
                    </a:cubicBezTo>
                    <a:cubicBezTo>
                      <a:pt x="82" y="376"/>
                      <a:pt x="83" y="354"/>
                      <a:pt x="83" y="332"/>
                    </a:cubicBezTo>
                    <a:cubicBezTo>
                      <a:pt x="83" y="332"/>
                      <a:pt x="82" y="332"/>
                      <a:pt x="82" y="332"/>
                    </a:cubicBezTo>
                    <a:close/>
                  </a:path>
                </a:pathLst>
              </a:custGeom>
              <a:solidFill>
                <a:srgbClr val="00A2E2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295" name="Oval 294"/>
          <p:cNvSpPr/>
          <p:nvPr/>
        </p:nvSpPr>
        <p:spPr>
          <a:xfrm rot="10800000">
            <a:off x="8056404" y="2739805"/>
            <a:ext cx="1163062" cy="1163062"/>
          </a:xfrm>
          <a:prstGeom prst="ellipse">
            <a:avLst/>
          </a:prstGeom>
          <a:noFill/>
          <a:ln w="28575" cap="flat">
            <a:solidFill>
              <a:srgbClr val="00A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91089" y="2918547"/>
            <a:ext cx="1163062" cy="1163062"/>
            <a:chOff x="7920831" y="-4676531"/>
            <a:chExt cx="1163062" cy="1163062"/>
          </a:xfrm>
        </p:grpSpPr>
        <p:sp>
          <p:nvSpPr>
            <p:cNvPr id="265" name="Oval 264"/>
            <p:cNvSpPr/>
            <p:nvPr/>
          </p:nvSpPr>
          <p:spPr>
            <a:xfrm rot="15745303">
              <a:off x="7920831" y="-4676531"/>
              <a:ext cx="1163062" cy="1163062"/>
            </a:xfrm>
            <a:prstGeom prst="ellipse">
              <a:avLst/>
            </a:prstGeom>
            <a:noFill/>
            <a:ln w="28575" cap="flat">
              <a:solidFill>
                <a:srgbClr val="00A2E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8072128" y="-4555788"/>
              <a:ext cx="891160" cy="893412"/>
              <a:chOff x="-7680326" y="-5057776"/>
              <a:chExt cx="6905625" cy="6923089"/>
            </a:xfrm>
            <a:solidFill>
              <a:srgbClr val="00A2E2"/>
            </a:solidFill>
          </p:grpSpPr>
          <p:sp>
            <p:nvSpPr>
              <p:cNvPr id="308" name="Freeform 124"/>
              <p:cNvSpPr>
                <a:spLocks/>
              </p:cNvSpPr>
              <p:nvPr/>
            </p:nvSpPr>
            <p:spPr bwMode="auto">
              <a:xfrm>
                <a:off x="-7680326" y="-2362200"/>
                <a:ext cx="3324225" cy="4186238"/>
              </a:xfrm>
              <a:custGeom>
                <a:avLst/>
                <a:gdLst>
                  <a:gd name="T0" fmla="*/ 562 w 967"/>
                  <a:gd name="T1" fmla="*/ 1008 h 1218"/>
                  <a:gd name="T2" fmla="*/ 476 w 967"/>
                  <a:gd name="T3" fmla="*/ 963 h 1218"/>
                  <a:gd name="T4" fmla="*/ 388 w 967"/>
                  <a:gd name="T5" fmla="*/ 962 h 1218"/>
                  <a:gd name="T6" fmla="*/ 334 w 967"/>
                  <a:gd name="T7" fmla="*/ 958 h 1218"/>
                  <a:gd name="T8" fmla="*/ 254 w 967"/>
                  <a:gd name="T9" fmla="*/ 870 h 1218"/>
                  <a:gd name="T10" fmla="*/ 252 w 967"/>
                  <a:gd name="T11" fmla="*/ 732 h 1218"/>
                  <a:gd name="T12" fmla="*/ 246 w 967"/>
                  <a:gd name="T13" fmla="*/ 691 h 1218"/>
                  <a:gd name="T14" fmla="*/ 201 w 967"/>
                  <a:gd name="T15" fmla="*/ 670 h 1218"/>
                  <a:gd name="T16" fmla="*/ 147 w 967"/>
                  <a:gd name="T17" fmla="*/ 695 h 1218"/>
                  <a:gd name="T18" fmla="*/ 40 w 967"/>
                  <a:gd name="T19" fmla="*/ 684 h 1218"/>
                  <a:gd name="T20" fmla="*/ 9 w 967"/>
                  <a:gd name="T21" fmla="*/ 585 h 1218"/>
                  <a:gd name="T22" fmla="*/ 146 w 967"/>
                  <a:gd name="T23" fmla="*/ 525 h 1218"/>
                  <a:gd name="T24" fmla="*/ 181 w 967"/>
                  <a:gd name="T25" fmla="*/ 545 h 1218"/>
                  <a:gd name="T26" fmla="*/ 249 w 967"/>
                  <a:gd name="T27" fmla="*/ 515 h 1218"/>
                  <a:gd name="T28" fmla="*/ 252 w 967"/>
                  <a:gd name="T29" fmla="*/ 422 h 1218"/>
                  <a:gd name="T30" fmla="*/ 249 w 967"/>
                  <a:gd name="T31" fmla="*/ 368 h 1218"/>
                  <a:gd name="T32" fmla="*/ 364 w 967"/>
                  <a:gd name="T33" fmla="*/ 252 h 1218"/>
                  <a:gd name="T34" fmla="*/ 463 w 967"/>
                  <a:gd name="T35" fmla="*/ 255 h 1218"/>
                  <a:gd name="T36" fmla="*/ 507 w 967"/>
                  <a:gd name="T37" fmla="*/ 251 h 1218"/>
                  <a:gd name="T38" fmla="*/ 547 w 967"/>
                  <a:gd name="T39" fmla="*/ 182 h 1218"/>
                  <a:gd name="T40" fmla="*/ 528 w 967"/>
                  <a:gd name="T41" fmla="*/ 140 h 1218"/>
                  <a:gd name="T42" fmla="*/ 558 w 967"/>
                  <a:gd name="T43" fmla="*/ 25 h 1218"/>
                  <a:gd name="T44" fmla="*/ 662 w 967"/>
                  <a:gd name="T45" fmla="*/ 26 h 1218"/>
                  <a:gd name="T46" fmla="*/ 690 w 967"/>
                  <a:gd name="T47" fmla="*/ 142 h 1218"/>
                  <a:gd name="T48" fmla="*/ 667 w 967"/>
                  <a:gd name="T49" fmla="*/ 193 h 1218"/>
                  <a:gd name="T50" fmla="*/ 709 w 967"/>
                  <a:gd name="T51" fmla="*/ 250 h 1218"/>
                  <a:gd name="T52" fmla="*/ 845 w 967"/>
                  <a:gd name="T53" fmla="*/ 247 h 1218"/>
                  <a:gd name="T54" fmla="*/ 965 w 967"/>
                  <a:gd name="T55" fmla="*/ 366 h 1218"/>
                  <a:gd name="T56" fmla="*/ 959 w 967"/>
                  <a:gd name="T57" fmla="*/ 435 h 1218"/>
                  <a:gd name="T58" fmla="*/ 875 w 967"/>
                  <a:gd name="T59" fmla="*/ 430 h 1218"/>
                  <a:gd name="T60" fmla="*/ 715 w 967"/>
                  <a:gd name="T61" fmla="*/ 610 h 1218"/>
                  <a:gd name="T62" fmla="*/ 883 w 967"/>
                  <a:gd name="T63" fmla="*/ 784 h 1218"/>
                  <a:gd name="T64" fmla="*/ 935 w 967"/>
                  <a:gd name="T65" fmla="*/ 784 h 1218"/>
                  <a:gd name="T66" fmla="*/ 965 w 967"/>
                  <a:gd name="T67" fmla="*/ 811 h 1218"/>
                  <a:gd name="T68" fmla="*/ 958 w 967"/>
                  <a:gd name="T69" fmla="*/ 898 h 1218"/>
                  <a:gd name="T70" fmla="*/ 863 w 967"/>
                  <a:gd name="T71" fmla="*/ 966 h 1218"/>
                  <a:gd name="T72" fmla="*/ 759 w 967"/>
                  <a:gd name="T73" fmla="*/ 962 h 1218"/>
                  <a:gd name="T74" fmla="*/ 702 w 967"/>
                  <a:gd name="T75" fmla="*/ 969 h 1218"/>
                  <a:gd name="T76" fmla="*/ 675 w 967"/>
                  <a:gd name="T77" fmla="*/ 1031 h 1218"/>
                  <a:gd name="T78" fmla="*/ 694 w 967"/>
                  <a:gd name="T79" fmla="*/ 1071 h 1218"/>
                  <a:gd name="T80" fmla="*/ 680 w 967"/>
                  <a:gd name="T81" fmla="*/ 1180 h 1218"/>
                  <a:gd name="T82" fmla="*/ 578 w 967"/>
                  <a:gd name="T83" fmla="*/ 1204 h 1218"/>
                  <a:gd name="T84" fmla="*/ 509 w 967"/>
                  <a:gd name="T85" fmla="*/ 1114 h 1218"/>
                  <a:gd name="T86" fmla="*/ 562 w 967"/>
                  <a:gd name="T87" fmla="*/ 100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7" h="1218">
                    <a:moveTo>
                      <a:pt x="562" y="1008"/>
                    </a:moveTo>
                    <a:cubicBezTo>
                      <a:pt x="542" y="976"/>
                      <a:pt x="511" y="965"/>
                      <a:pt x="476" y="963"/>
                    </a:cubicBezTo>
                    <a:cubicBezTo>
                      <a:pt x="447" y="961"/>
                      <a:pt x="417" y="963"/>
                      <a:pt x="388" y="962"/>
                    </a:cubicBezTo>
                    <a:cubicBezTo>
                      <a:pt x="370" y="962"/>
                      <a:pt x="352" y="961"/>
                      <a:pt x="334" y="958"/>
                    </a:cubicBezTo>
                    <a:cubicBezTo>
                      <a:pt x="287" y="950"/>
                      <a:pt x="257" y="919"/>
                      <a:pt x="254" y="870"/>
                    </a:cubicBezTo>
                    <a:cubicBezTo>
                      <a:pt x="251" y="824"/>
                      <a:pt x="253" y="778"/>
                      <a:pt x="252" y="732"/>
                    </a:cubicBezTo>
                    <a:cubicBezTo>
                      <a:pt x="252" y="719"/>
                      <a:pt x="250" y="704"/>
                      <a:pt x="246" y="691"/>
                    </a:cubicBezTo>
                    <a:cubicBezTo>
                      <a:pt x="239" y="671"/>
                      <a:pt x="221" y="662"/>
                      <a:pt x="201" y="670"/>
                    </a:cubicBezTo>
                    <a:cubicBezTo>
                      <a:pt x="182" y="677"/>
                      <a:pt x="165" y="687"/>
                      <a:pt x="147" y="695"/>
                    </a:cubicBezTo>
                    <a:cubicBezTo>
                      <a:pt x="109" y="714"/>
                      <a:pt x="73" y="710"/>
                      <a:pt x="40" y="684"/>
                    </a:cubicBezTo>
                    <a:cubicBezTo>
                      <a:pt x="9" y="659"/>
                      <a:pt x="0" y="624"/>
                      <a:pt x="9" y="585"/>
                    </a:cubicBezTo>
                    <a:cubicBezTo>
                      <a:pt x="24" y="527"/>
                      <a:pt x="91" y="497"/>
                      <a:pt x="146" y="525"/>
                    </a:cubicBezTo>
                    <a:cubicBezTo>
                      <a:pt x="158" y="531"/>
                      <a:pt x="169" y="539"/>
                      <a:pt x="181" y="545"/>
                    </a:cubicBezTo>
                    <a:cubicBezTo>
                      <a:pt x="214" y="562"/>
                      <a:pt x="242" y="552"/>
                      <a:pt x="249" y="515"/>
                    </a:cubicBezTo>
                    <a:cubicBezTo>
                      <a:pt x="255" y="485"/>
                      <a:pt x="252" y="453"/>
                      <a:pt x="252" y="422"/>
                    </a:cubicBezTo>
                    <a:cubicBezTo>
                      <a:pt x="252" y="404"/>
                      <a:pt x="249" y="386"/>
                      <a:pt x="249" y="368"/>
                    </a:cubicBezTo>
                    <a:cubicBezTo>
                      <a:pt x="250" y="296"/>
                      <a:pt x="291" y="254"/>
                      <a:pt x="364" y="252"/>
                    </a:cubicBezTo>
                    <a:cubicBezTo>
                      <a:pt x="397" y="251"/>
                      <a:pt x="430" y="255"/>
                      <a:pt x="463" y="255"/>
                    </a:cubicBezTo>
                    <a:cubicBezTo>
                      <a:pt x="478" y="255"/>
                      <a:pt x="493" y="254"/>
                      <a:pt x="507" y="251"/>
                    </a:cubicBezTo>
                    <a:cubicBezTo>
                      <a:pt x="545" y="245"/>
                      <a:pt x="560" y="219"/>
                      <a:pt x="547" y="182"/>
                    </a:cubicBezTo>
                    <a:cubicBezTo>
                      <a:pt x="542" y="168"/>
                      <a:pt x="534" y="154"/>
                      <a:pt x="528" y="140"/>
                    </a:cubicBezTo>
                    <a:cubicBezTo>
                      <a:pt x="509" y="98"/>
                      <a:pt x="521" y="53"/>
                      <a:pt x="558" y="25"/>
                    </a:cubicBezTo>
                    <a:cubicBezTo>
                      <a:pt x="590" y="0"/>
                      <a:pt x="630" y="1"/>
                      <a:pt x="662" y="26"/>
                    </a:cubicBezTo>
                    <a:cubicBezTo>
                      <a:pt x="698" y="55"/>
                      <a:pt x="709" y="100"/>
                      <a:pt x="690" y="142"/>
                    </a:cubicBezTo>
                    <a:cubicBezTo>
                      <a:pt x="682" y="159"/>
                      <a:pt x="673" y="175"/>
                      <a:pt x="667" y="193"/>
                    </a:cubicBezTo>
                    <a:cubicBezTo>
                      <a:pt x="658" y="226"/>
                      <a:pt x="675" y="249"/>
                      <a:pt x="709" y="250"/>
                    </a:cubicBezTo>
                    <a:cubicBezTo>
                      <a:pt x="754" y="250"/>
                      <a:pt x="799" y="248"/>
                      <a:pt x="845" y="247"/>
                    </a:cubicBezTo>
                    <a:cubicBezTo>
                      <a:pt x="926" y="244"/>
                      <a:pt x="967" y="285"/>
                      <a:pt x="965" y="366"/>
                    </a:cubicBezTo>
                    <a:cubicBezTo>
                      <a:pt x="965" y="390"/>
                      <a:pt x="961" y="414"/>
                      <a:pt x="959" y="435"/>
                    </a:cubicBezTo>
                    <a:cubicBezTo>
                      <a:pt x="929" y="433"/>
                      <a:pt x="902" y="429"/>
                      <a:pt x="875" y="430"/>
                    </a:cubicBezTo>
                    <a:cubicBezTo>
                      <a:pt x="783" y="436"/>
                      <a:pt x="713" y="516"/>
                      <a:pt x="715" y="610"/>
                    </a:cubicBezTo>
                    <a:cubicBezTo>
                      <a:pt x="717" y="702"/>
                      <a:pt x="791" y="780"/>
                      <a:pt x="883" y="784"/>
                    </a:cubicBezTo>
                    <a:cubicBezTo>
                      <a:pt x="900" y="784"/>
                      <a:pt x="917" y="783"/>
                      <a:pt x="935" y="784"/>
                    </a:cubicBezTo>
                    <a:cubicBezTo>
                      <a:pt x="953" y="784"/>
                      <a:pt x="965" y="793"/>
                      <a:pt x="965" y="811"/>
                    </a:cubicBezTo>
                    <a:cubicBezTo>
                      <a:pt x="964" y="840"/>
                      <a:pt x="964" y="870"/>
                      <a:pt x="958" y="898"/>
                    </a:cubicBezTo>
                    <a:cubicBezTo>
                      <a:pt x="948" y="940"/>
                      <a:pt x="911" y="965"/>
                      <a:pt x="863" y="966"/>
                    </a:cubicBezTo>
                    <a:cubicBezTo>
                      <a:pt x="828" y="967"/>
                      <a:pt x="794" y="962"/>
                      <a:pt x="759" y="962"/>
                    </a:cubicBezTo>
                    <a:cubicBezTo>
                      <a:pt x="740" y="961"/>
                      <a:pt x="720" y="963"/>
                      <a:pt x="702" y="969"/>
                    </a:cubicBezTo>
                    <a:cubicBezTo>
                      <a:pt x="673" y="978"/>
                      <a:pt x="664" y="1002"/>
                      <a:pt x="675" y="1031"/>
                    </a:cubicBezTo>
                    <a:cubicBezTo>
                      <a:pt x="680" y="1045"/>
                      <a:pt x="688" y="1057"/>
                      <a:pt x="694" y="1071"/>
                    </a:cubicBezTo>
                    <a:cubicBezTo>
                      <a:pt x="713" y="1109"/>
                      <a:pt x="708" y="1148"/>
                      <a:pt x="680" y="1180"/>
                    </a:cubicBezTo>
                    <a:cubicBezTo>
                      <a:pt x="653" y="1210"/>
                      <a:pt x="617" y="1218"/>
                      <a:pt x="578" y="1204"/>
                    </a:cubicBezTo>
                    <a:cubicBezTo>
                      <a:pt x="537" y="1189"/>
                      <a:pt x="511" y="1154"/>
                      <a:pt x="509" y="1114"/>
                    </a:cubicBezTo>
                    <a:cubicBezTo>
                      <a:pt x="508" y="1074"/>
                      <a:pt x="519" y="1053"/>
                      <a:pt x="562" y="10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09" name="Freeform 125"/>
              <p:cNvSpPr>
                <a:spLocks/>
              </p:cNvSpPr>
              <p:nvPr/>
            </p:nvSpPr>
            <p:spPr bwMode="auto">
              <a:xfrm>
                <a:off x="-4102101" y="-5057776"/>
                <a:ext cx="3324225" cy="4187826"/>
              </a:xfrm>
              <a:custGeom>
                <a:avLst/>
                <a:gdLst>
                  <a:gd name="T0" fmla="*/ 7 w 967"/>
                  <a:gd name="T1" fmla="*/ 778 h 1218"/>
                  <a:gd name="T2" fmla="*/ 170 w 967"/>
                  <a:gd name="T3" fmla="*/ 761 h 1218"/>
                  <a:gd name="T4" fmla="*/ 251 w 967"/>
                  <a:gd name="T5" fmla="*/ 606 h 1218"/>
                  <a:gd name="T6" fmla="*/ 155 w 967"/>
                  <a:gd name="T7" fmla="*/ 455 h 1218"/>
                  <a:gd name="T8" fmla="*/ 49 w 967"/>
                  <a:gd name="T9" fmla="*/ 435 h 1218"/>
                  <a:gd name="T10" fmla="*/ 0 w 967"/>
                  <a:gd name="T11" fmla="*/ 387 h 1218"/>
                  <a:gd name="T12" fmla="*/ 1 w 967"/>
                  <a:gd name="T13" fmla="*/ 349 h 1218"/>
                  <a:gd name="T14" fmla="*/ 110 w 967"/>
                  <a:gd name="T15" fmla="*/ 252 h 1218"/>
                  <a:gd name="T16" fmla="*/ 204 w 967"/>
                  <a:gd name="T17" fmla="*/ 257 h 1218"/>
                  <a:gd name="T18" fmla="*/ 268 w 967"/>
                  <a:gd name="T19" fmla="*/ 247 h 1218"/>
                  <a:gd name="T20" fmla="*/ 293 w 967"/>
                  <a:gd name="T21" fmla="*/ 192 h 1218"/>
                  <a:gd name="T22" fmla="*/ 271 w 967"/>
                  <a:gd name="T23" fmla="*/ 145 h 1218"/>
                  <a:gd name="T24" fmla="*/ 286 w 967"/>
                  <a:gd name="T25" fmla="*/ 40 h 1218"/>
                  <a:gd name="T26" fmla="*/ 383 w 967"/>
                  <a:gd name="T27" fmla="*/ 13 h 1218"/>
                  <a:gd name="T28" fmla="*/ 455 w 967"/>
                  <a:gd name="T29" fmla="*/ 95 h 1218"/>
                  <a:gd name="T30" fmla="*/ 404 w 967"/>
                  <a:gd name="T31" fmla="*/ 209 h 1218"/>
                  <a:gd name="T32" fmla="*/ 485 w 967"/>
                  <a:gd name="T33" fmla="*/ 255 h 1218"/>
                  <a:gd name="T34" fmla="*/ 545 w 967"/>
                  <a:gd name="T35" fmla="*/ 257 h 1218"/>
                  <a:gd name="T36" fmla="*/ 601 w 967"/>
                  <a:gd name="T37" fmla="*/ 256 h 1218"/>
                  <a:gd name="T38" fmla="*/ 715 w 967"/>
                  <a:gd name="T39" fmla="*/ 371 h 1218"/>
                  <a:gd name="T40" fmla="*/ 715 w 967"/>
                  <a:gd name="T41" fmla="*/ 483 h 1218"/>
                  <a:gd name="T42" fmla="*/ 716 w 967"/>
                  <a:gd name="T43" fmla="*/ 511 h 1218"/>
                  <a:gd name="T44" fmla="*/ 776 w 967"/>
                  <a:gd name="T45" fmla="*/ 546 h 1218"/>
                  <a:gd name="T46" fmla="*/ 818 w 967"/>
                  <a:gd name="T47" fmla="*/ 524 h 1218"/>
                  <a:gd name="T48" fmla="*/ 940 w 967"/>
                  <a:gd name="T49" fmla="*/ 547 h 1218"/>
                  <a:gd name="T50" fmla="*/ 939 w 967"/>
                  <a:gd name="T51" fmla="*/ 670 h 1218"/>
                  <a:gd name="T52" fmla="*/ 816 w 967"/>
                  <a:gd name="T53" fmla="*/ 691 h 1218"/>
                  <a:gd name="T54" fmla="*/ 786 w 967"/>
                  <a:gd name="T55" fmla="*/ 674 h 1218"/>
                  <a:gd name="T56" fmla="*/ 716 w 967"/>
                  <a:gd name="T57" fmla="*/ 706 h 1218"/>
                  <a:gd name="T58" fmla="*/ 714 w 967"/>
                  <a:gd name="T59" fmla="*/ 787 h 1218"/>
                  <a:gd name="T60" fmla="*/ 716 w 967"/>
                  <a:gd name="T61" fmla="*/ 859 h 1218"/>
                  <a:gd name="T62" fmla="*/ 607 w 967"/>
                  <a:gd name="T63" fmla="*/ 966 h 1218"/>
                  <a:gd name="T64" fmla="*/ 504 w 967"/>
                  <a:gd name="T65" fmla="*/ 963 h 1218"/>
                  <a:gd name="T66" fmla="*/ 458 w 967"/>
                  <a:gd name="T67" fmla="*/ 967 h 1218"/>
                  <a:gd name="T68" fmla="*/ 419 w 967"/>
                  <a:gd name="T69" fmla="*/ 1033 h 1218"/>
                  <a:gd name="T70" fmla="*/ 438 w 967"/>
                  <a:gd name="T71" fmla="*/ 1077 h 1218"/>
                  <a:gd name="T72" fmla="*/ 409 w 967"/>
                  <a:gd name="T73" fmla="*/ 1193 h 1218"/>
                  <a:gd name="T74" fmla="*/ 304 w 967"/>
                  <a:gd name="T75" fmla="*/ 1192 h 1218"/>
                  <a:gd name="T76" fmla="*/ 277 w 967"/>
                  <a:gd name="T77" fmla="*/ 1075 h 1218"/>
                  <a:gd name="T78" fmla="*/ 297 w 967"/>
                  <a:gd name="T79" fmla="*/ 1034 h 1218"/>
                  <a:gd name="T80" fmla="*/ 252 w 967"/>
                  <a:gd name="T81" fmla="*/ 969 h 1218"/>
                  <a:gd name="T82" fmla="*/ 118 w 967"/>
                  <a:gd name="T83" fmla="*/ 972 h 1218"/>
                  <a:gd name="T84" fmla="*/ 1 w 967"/>
                  <a:gd name="T85" fmla="*/ 859 h 1218"/>
                  <a:gd name="T86" fmla="*/ 7 w 967"/>
                  <a:gd name="T87" fmla="*/ 77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7" h="1218">
                    <a:moveTo>
                      <a:pt x="7" y="778"/>
                    </a:moveTo>
                    <a:cubicBezTo>
                      <a:pt x="67" y="797"/>
                      <a:pt x="120" y="793"/>
                      <a:pt x="170" y="761"/>
                    </a:cubicBezTo>
                    <a:cubicBezTo>
                      <a:pt x="227" y="725"/>
                      <a:pt x="252" y="671"/>
                      <a:pt x="251" y="606"/>
                    </a:cubicBezTo>
                    <a:cubicBezTo>
                      <a:pt x="250" y="537"/>
                      <a:pt x="215" y="488"/>
                      <a:pt x="155" y="455"/>
                    </a:cubicBezTo>
                    <a:cubicBezTo>
                      <a:pt x="122" y="437"/>
                      <a:pt x="86" y="433"/>
                      <a:pt x="49" y="435"/>
                    </a:cubicBezTo>
                    <a:cubicBezTo>
                      <a:pt x="7" y="436"/>
                      <a:pt x="0" y="428"/>
                      <a:pt x="0" y="387"/>
                    </a:cubicBezTo>
                    <a:cubicBezTo>
                      <a:pt x="0" y="374"/>
                      <a:pt x="0" y="361"/>
                      <a:pt x="1" y="349"/>
                    </a:cubicBezTo>
                    <a:cubicBezTo>
                      <a:pt x="10" y="286"/>
                      <a:pt x="47" y="252"/>
                      <a:pt x="110" y="252"/>
                    </a:cubicBezTo>
                    <a:cubicBezTo>
                      <a:pt x="142" y="252"/>
                      <a:pt x="173" y="257"/>
                      <a:pt x="204" y="257"/>
                    </a:cubicBezTo>
                    <a:cubicBezTo>
                      <a:pt x="226" y="257"/>
                      <a:pt x="248" y="254"/>
                      <a:pt x="268" y="247"/>
                    </a:cubicBezTo>
                    <a:cubicBezTo>
                      <a:pt x="293" y="239"/>
                      <a:pt x="302" y="217"/>
                      <a:pt x="293" y="192"/>
                    </a:cubicBezTo>
                    <a:cubicBezTo>
                      <a:pt x="287" y="176"/>
                      <a:pt x="278" y="161"/>
                      <a:pt x="271" y="145"/>
                    </a:cubicBezTo>
                    <a:cubicBezTo>
                      <a:pt x="251" y="106"/>
                      <a:pt x="259" y="71"/>
                      <a:pt x="286" y="40"/>
                    </a:cubicBezTo>
                    <a:cubicBezTo>
                      <a:pt x="312" y="9"/>
                      <a:pt x="346" y="0"/>
                      <a:pt x="383" y="13"/>
                    </a:cubicBezTo>
                    <a:cubicBezTo>
                      <a:pt x="423" y="26"/>
                      <a:pt x="450" y="52"/>
                      <a:pt x="455" y="95"/>
                    </a:cubicBezTo>
                    <a:cubicBezTo>
                      <a:pt x="461" y="140"/>
                      <a:pt x="447" y="170"/>
                      <a:pt x="404" y="209"/>
                    </a:cubicBezTo>
                    <a:cubicBezTo>
                      <a:pt x="422" y="240"/>
                      <a:pt x="452" y="251"/>
                      <a:pt x="485" y="255"/>
                    </a:cubicBezTo>
                    <a:cubicBezTo>
                      <a:pt x="505" y="258"/>
                      <a:pt x="525" y="257"/>
                      <a:pt x="545" y="257"/>
                    </a:cubicBezTo>
                    <a:cubicBezTo>
                      <a:pt x="563" y="257"/>
                      <a:pt x="582" y="255"/>
                      <a:pt x="601" y="256"/>
                    </a:cubicBezTo>
                    <a:cubicBezTo>
                      <a:pt x="676" y="258"/>
                      <a:pt x="713" y="296"/>
                      <a:pt x="715" y="371"/>
                    </a:cubicBezTo>
                    <a:cubicBezTo>
                      <a:pt x="716" y="408"/>
                      <a:pt x="715" y="445"/>
                      <a:pt x="715" y="483"/>
                    </a:cubicBezTo>
                    <a:cubicBezTo>
                      <a:pt x="715" y="492"/>
                      <a:pt x="715" y="501"/>
                      <a:pt x="716" y="511"/>
                    </a:cubicBezTo>
                    <a:cubicBezTo>
                      <a:pt x="720" y="545"/>
                      <a:pt x="744" y="559"/>
                      <a:pt x="776" y="546"/>
                    </a:cubicBezTo>
                    <a:cubicBezTo>
                      <a:pt x="790" y="539"/>
                      <a:pt x="804" y="531"/>
                      <a:pt x="818" y="524"/>
                    </a:cubicBezTo>
                    <a:cubicBezTo>
                      <a:pt x="860" y="502"/>
                      <a:pt x="912" y="513"/>
                      <a:pt x="940" y="547"/>
                    </a:cubicBezTo>
                    <a:cubicBezTo>
                      <a:pt x="967" y="581"/>
                      <a:pt x="967" y="636"/>
                      <a:pt x="939" y="670"/>
                    </a:cubicBezTo>
                    <a:cubicBezTo>
                      <a:pt x="910" y="705"/>
                      <a:pt x="858" y="714"/>
                      <a:pt x="816" y="691"/>
                    </a:cubicBezTo>
                    <a:cubicBezTo>
                      <a:pt x="806" y="685"/>
                      <a:pt x="796" y="679"/>
                      <a:pt x="786" y="674"/>
                    </a:cubicBezTo>
                    <a:cubicBezTo>
                      <a:pt x="752" y="656"/>
                      <a:pt x="723" y="667"/>
                      <a:pt x="716" y="706"/>
                    </a:cubicBezTo>
                    <a:cubicBezTo>
                      <a:pt x="712" y="733"/>
                      <a:pt x="714" y="760"/>
                      <a:pt x="714" y="787"/>
                    </a:cubicBezTo>
                    <a:cubicBezTo>
                      <a:pt x="714" y="811"/>
                      <a:pt x="717" y="835"/>
                      <a:pt x="716" y="859"/>
                    </a:cubicBezTo>
                    <a:cubicBezTo>
                      <a:pt x="712" y="925"/>
                      <a:pt x="674" y="963"/>
                      <a:pt x="607" y="966"/>
                    </a:cubicBezTo>
                    <a:cubicBezTo>
                      <a:pt x="573" y="967"/>
                      <a:pt x="538" y="964"/>
                      <a:pt x="504" y="963"/>
                    </a:cubicBezTo>
                    <a:cubicBezTo>
                      <a:pt x="488" y="963"/>
                      <a:pt x="473" y="964"/>
                      <a:pt x="458" y="967"/>
                    </a:cubicBezTo>
                    <a:cubicBezTo>
                      <a:pt x="422" y="974"/>
                      <a:pt x="407" y="998"/>
                      <a:pt x="419" y="1033"/>
                    </a:cubicBezTo>
                    <a:cubicBezTo>
                      <a:pt x="423" y="1048"/>
                      <a:pt x="431" y="1062"/>
                      <a:pt x="438" y="1077"/>
                    </a:cubicBezTo>
                    <a:cubicBezTo>
                      <a:pt x="457" y="1119"/>
                      <a:pt x="446" y="1164"/>
                      <a:pt x="409" y="1193"/>
                    </a:cubicBezTo>
                    <a:cubicBezTo>
                      <a:pt x="377" y="1218"/>
                      <a:pt x="336" y="1218"/>
                      <a:pt x="304" y="1192"/>
                    </a:cubicBezTo>
                    <a:cubicBezTo>
                      <a:pt x="267" y="1163"/>
                      <a:pt x="257" y="1118"/>
                      <a:pt x="277" y="1075"/>
                    </a:cubicBezTo>
                    <a:cubicBezTo>
                      <a:pt x="284" y="1062"/>
                      <a:pt x="291" y="1048"/>
                      <a:pt x="297" y="1034"/>
                    </a:cubicBezTo>
                    <a:cubicBezTo>
                      <a:pt x="311" y="995"/>
                      <a:pt x="293" y="969"/>
                      <a:pt x="252" y="969"/>
                    </a:cubicBezTo>
                    <a:cubicBezTo>
                      <a:pt x="207" y="969"/>
                      <a:pt x="163" y="971"/>
                      <a:pt x="118" y="972"/>
                    </a:cubicBezTo>
                    <a:cubicBezTo>
                      <a:pt x="43" y="974"/>
                      <a:pt x="1" y="934"/>
                      <a:pt x="1" y="859"/>
                    </a:cubicBezTo>
                    <a:cubicBezTo>
                      <a:pt x="1" y="832"/>
                      <a:pt x="5" y="806"/>
                      <a:pt x="7" y="7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0" name="Freeform 126"/>
              <p:cNvSpPr>
                <a:spLocks/>
              </p:cNvSpPr>
              <p:nvPr/>
            </p:nvSpPr>
            <p:spPr bwMode="auto">
              <a:xfrm>
                <a:off x="-4927601" y="-1492250"/>
                <a:ext cx="4152900" cy="3357563"/>
              </a:xfrm>
              <a:custGeom>
                <a:avLst/>
                <a:gdLst>
                  <a:gd name="T0" fmla="*/ 427 w 1208"/>
                  <a:gd name="T1" fmla="*/ 10 h 977"/>
                  <a:gd name="T2" fmla="*/ 428 w 1208"/>
                  <a:gd name="T3" fmla="*/ 117 h 977"/>
                  <a:gd name="T4" fmla="*/ 623 w 1208"/>
                  <a:gd name="T5" fmla="*/ 254 h 977"/>
                  <a:gd name="T6" fmla="*/ 777 w 1208"/>
                  <a:gd name="T7" fmla="*/ 77 h 977"/>
                  <a:gd name="T8" fmla="*/ 776 w 1208"/>
                  <a:gd name="T9" fmla="*/ 35 h 977"/>
                  <a:gd name="T10" fmla="*/ 801 w 1208"/>
                  <a:gd name="T11" fmla="*/ 5 h 977"/>
                  <a:gd name="T12" fmla="*/ 910 w 1208"/>
                  <a:gd name="T13" fmla="*/ 20 h 977"/>
                  <a:gd name="T14" fmla="*/ 959 w 1208"/>
                  <a:gd name="T15" fmla="*/ 110 h 977"/>
                  <a:gd name="T16" fmla="*/ 954 w 1208"/>
                  <a:gd name="T17" fmla="*/ 210 h 977"/>
                  <a:gd name="T18" fmla="*/ 963 w 1208"/>
                  <a:gd name="T19" fmla="*/ 270 h 977"/>
                  <a:gd name="T20" fmla="*/ 1021 w 1208"/>
                  <a:gd name="T21" fmla="*/ 295 h 977"/>
                  <a:gd name="T22" fmla="*/ 1062 w 1208"/>
                  <a:gd name="T23" fmla="*/ 275 h 977"/>
                  <a:gd name="T24" fmla="*/ 1165 w 1208"/>
                  <a:gd name="T25" fmla="*/ 285 h 977"/>
                  <a:gd name="T26" fmla="*/ 1200 w 1208"/>
                  <a:gd name="T27" fmla="*/ 377 h 977"/>
                  <a:gd name="T28" fmla="*/ 1127 w 1208"/>
                  <a:gd name="T29" fmla="*/ 457 h 977"/>
                  <a:gd name="T30" fmla="*/ 1008 w 1208"/>
                  <a:gd name="T31" fmla="*/ 415 h 977"/>
                  <a:gd name="T32" fmla="*/ 1002 w 1208"/>
                  <a:gd name="T33" fmla="*/ 408 h 977"/>
                  <a:gd name="T34" fmla="*/ 956 w 1208"/>
                  <a:gd name="T35" fmla="*/ 485 h 977"/>
                  <a:gd name="T36" fmla="*/ 954 w 1208"/>
                  <a:gd name="T37" fmla="*/ 555 h 977"/>
                  <a:gd name="T38" fmla="*/ 952 w 1208"/>
                  <a:gd name="T39" fmla="*/ 628 h 977"/>
                  <a:gd name="T40" fmla="*/ 856 w 1208"/>
                  <a:gd name="T41" fmla="*/ 717 h 977"/>
                  <a:gd name="T42" fmla="*/ 754 w 1208"/>
                  <a:gd name="T43" fmla="*/ 718 h 977"/>
                  <a:gd name="T44" fmla="*/ 718 w 1208"/>
                  <a:gd name="T45" fmla="*/ 718 h 977"/>
                  <a:gd name="T46" fmla="*/ 672 w 1208"/>
                  <a:gd name="T47" fmla="*/ 796 h 977"/>
                  <a:gd name="T48" fmla="*/ 696 w 1208"/>
                  <a:gd name="T49" fmla="*/ 888 h 977"/>
                  <a:gd name="T50" fmla="*/ 575 w 1208"/>
                  <a:gd name="T51" fmla="*/ 961 h 977"/>
                  <a:gd name="T52" fmla="*/ 513 w 1208"/>
                  <a:gd name="T53" fmla="*/ 837 h 977"/>
                  <a:gd name="T54" fmla="*/ 535 w 1208"/>
                  <a:gd name="T55" fmla="*/ 794 h 977"/>
                  <a:gd name="T56" fmla="*/ 496 w 1208"/>
                  <a:gd name="T57" fmla="*/ 718 h 977"/>
                  <a:gd name="T58" fmla="*/ 401 w 1208"/>
                  <a:gd name="T59" fmla="*/ 720 h 977"/>
                  <a:gd name="T60" fmla="*/ 349 w 1208"/>
                  <a:gd name="T61" fmla="*/ 720 h 977"/>
                  <a:gd name="T62" fmla="*/ 245 w 1208"/>
                  <a:gd name="T63" fmla="*/ 604 h 977"/>
                  <a:gd name="T64" fmla="*/ 248 w 1208"/>
                  <a:gd name="T65" fmla="*/ 498 h 977"/>
                  <a:gd name="T66" fmla="*/ 241 w 1208"/>
                  <a:gd name="T67" fmla="*/ 449 h 977"/>
                  <a:gd name="T68" fmla="*/ 188 w 1208"/>
                  <a:gd name="T69" fmla="*/ 420 h 977"/>
                  <a:gd name="T70" fmla="*/ 129 w 1208"/>
                  <a:gd name="T71" fmla="*/ 444 h 977"/>
                  <a:gd name="T72" fmla="*/ 0 w 1208"/>
                  <a:gd name="T73" fmla="*/ 362 h 977"/>
                  <a:gd name="T74" fmla="*/ 121 w 1208"/>
                  <a:gd name="T75" fmla="*/ 275 h 977"/>
                  <a:gd name="T76" fmla="*/ 159 w 1208"/>
                  <a:gd name="T77" fmla="*/ 292 h 977"/>
                  <a:gd name="T78" fmla="*/ 191 w 1208"/>
                  <a:gd name="T79" fmla="*/ 303 h 977"/>
                  <a:gd name="T80" fmla="*/ 243 w 1208"/>
                  <a:gd name="T81" fmla="*/ 260 h 977"/>
                  <a:gd name="T82" fmla="*/ 240 w 1208"/>
                  <a:gd name="T83" fmla="*/ 134 h 977"/>
                  <a:gd name="T84" fmla="*/ 240 w 1208"/>
                  <a:gd name="T85" fmla="*/ 120 h 977"/>
                  <a:gd name="T86" fmla="*/ 356 w 1208"/>
                  <a:gd name="T87" fmla="*/ 3 h 977"/>
                  <a:gd name="T88" fmla="*/ 427 w 1208"/>
                  <a:gd name="T89" fmla="*/ 10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8" h="977">
                    <a:moveTo>
                      <a:pt x="427" y="10"/>
                    </a:moveTo>
                    <a:cubicBezTo>
                      <a:pt x="427" y="48"/>
                      <a:pt x="422" y="84"/>
                      <a:pt x="428" y="117"/>
                    </a:cubicBezTo>
                    <a:cubicBezTo>
                      <a:pt x="445" y="207"/>
                      <a:pt x="530" y="265"/>
                      <a:pt x="623" y="254"/>
                    </a:cubicBezTo>
                    <a:cubicBezTo>
                      <a:pt x="708" y="244"/>
                      <a:pt x="777" y="165"/>
                      <a:pt x="777" y="77"/>
                    </a:cubicBezTo>
                    <a:cubicBezTo>
                      <a:pt x="777" y="63"/>
                      <a:pt x="776" y="49"/>
                      <a:pt x="776" y="35"/>
                    </a:cubicBezTo>
                    <a:cubicBezTo>
                      <a:pt x="776" y="18"/>
                      <a:pt x="784" y="7"/>
                      <a:pt x="801" y="5"/>
                    </a:cubicBezTo>
                    <a:cubicBezTo>
                      <a:pt x="839" y="0"/>
                      <a:pt x="876" y="1"/>
                      <a:pt x="910" y="20"/>
                    </a:cubicBezTo>
                    <a:cubicBezTo>
                      <a:pt x="946" y="39"/>
                      <a:pt x="958" y="73"/>
                      <a:pt x="959" y="110"/>
                    </a:cubicBezTo>
                    <a:cubicBezTo>
                      <a:pt x="959" y="144"/>
                      <a:pt x="954" y="177"/>
                      <a:pt x="954" y="210"/>
                    </a:cubicBezTo>
                    <a:cubicBezTo>
                      <a:pt x="954" y="230"/>
                      <a:pt x="956" y="251"/>
                      <a:pt x="963" y="270"/>
                    </a:cubicBezTo>
                    <a:cubicBezTo>
                      <a:pt x="972" y="297"/>
                      <a:pt x="995" y="306"/>
                      <a:pt x="1021" y="295"/>
                    </a:cubicBezTo>
                    <a:cubicBezTo>
                      <a:pt x="1035" y="290"/>
                      <a:pt x="1049" y="283"/>
                      <a:pt x="1062" y="275"/>
                    </a:cubicBezTo>
                    <a:cubicBezTo>
                      <a:pt x="1099" y="256"/>
                      <a:pt x="1134" y="261"/>
                      <a:pt x="1165" y="285"/>
                    </a:cubicBezTo>
                    <a:cubicBezTo>
                      <a:pt x="1196" y="308"/>
                      <a:pt x="1208" y="339"/>
                      <a:pt x="1200" y="377"/>
                    </a:cubicBezTo>
                    <a:cubicBezTo>
                      <a:pt x="1191" y="417"/>
                      <a:pt x="1167" y="446"/>
                      <a:pt x="1127" y="457"/>
                    </a:cubicBezTo>
                    <a:cubicBezTo>
                      <a:pt x="1079" y="470"/>
                      <a:pt x="1040" y="453"/>
                      <a:pt x="1008" y="415"/>
                    </a:cubicBezTo>
                    <a:cubicBezTo>
                      <a:pt x="1007" y="413"/>
                      <a:pt x="1005" y="411"/>
                      <a:pt x="1002" y="408"/>
                    </a:cubicBezTo>
                    <a:cubicBezTo>
                      <a:pt x="971" y="425"/>
                      <a:pt x="960" y="453"/>
                      <a:pt x="956" y="485"/>
                    </a:cubicBezTo>
                    <a:cubicBezTo>
                      <a:pt x="953" y="508"/>
                      <a:pt x="954" y="531"/>
                      <a:pt x="954" y="555"/>
                    </a:cubicBezTo>
                    <a:cubicBezTo>
                      <a:pt x="953" y="579"/>
                      <a:pt x="955" y="604"/>
                      <a:pt x="952" y="628"/>
                    </a:cubicBezTo>
                    <a:cubicBezTo>
                      <a:pt x="945" y="683"/>
                      <a:pt x="912" y="714"/>
                      <a:pt x="856" y="717"/>
                    </a:cubicBezTo>
                    <a:cubicBezTo>
                      <a:pt x="822" y="719"/>
                      <a:pt x="788" y="718"/>
                      <a:pt x="754" y="718"/>
                    </a:cubicBezTo>
                    <a:cubicBezTo>
                      <a:pt x="742" y="718"/>
                      <a:pt x="730" y="718"/>
                      <a:pt x="718" y="718"/>
                    </a:cubicBezTo>
                    <a:cubicBezTo>
                      <a:pt x="664" y="719"/>
                      <a:pt x="646" y="748"/>
                      <a:pt x="672" y="796"/>
                    </a:cubicBezTo>
                    <a:cubicBezTo>
                      <a:pt x="688" y="824"/>
                      <a:pt x="704" y="852"/>
                      <a:pt x="696" y="888"/>
                    </a:cubicBezTo>
                    <a:cubicBezTo>
                      <a:pt x="684" y="944"/>
                      <a:pt x="632" y="977"/>
                      <a:pt x="575" y="961"/>
                    </a:cubicBezTo>
                    <a:cubicBezTo>
                      <a:pt x="524" y="947"/>
                      <a:pt x="494" y="888"/>
                      <a:pt x="513" y="837"/>
                    </a:cubicBezTo>
                    <a:cubicBezTo>
                      <a:pt x="518" y="822"/>
                      <a:pt x="527" y="808"/>
                      <a:pt x="535" y="794"/>
                    </a:cubicBezTo>
                    <a:cubicBezTo>
                      <a:pt x="557" y="753"/>
                      <a:pt x="543" y="722"/>
                      <a:pt x="496" y="718"/>
                    </a:cubicBezTo>
                    <a:cubicBezTo>
                      <a:pt x="465" y="715"/>
                      <a:pt x="432" y="719"/>
                      <a:pt x="401" y="720"/>
                    </a:cubicBezTo>
                    <a:cubicBezTo>
                      <a:pt x="383" y="720"/>
                      <a:pt x="366" y="722"/>
                      <a:pt x="349" y="720"/>
                    </a:cubicBezTo>
                    <a:cubicBezTo>
                      <a:pt x="282" y="713"/>
                      <a:pt x="246" y="674"/>
                      <a:pt x="245" y="604"/>
                    </a:cubicBezTo>
                    <a:cubicBezTo>
                      <a:pt x="244" y="569"/>
                      <a:pt x="248" y="534"/>
                      <a:pt x="248" y="498"/>
                    </a:cubicBezTo>
                    <a:cubicBezTo>
                      <a:pt x="248" y="482"/>
                      <a:pt x="246" y="465"/>
                      <a:pt x="241" y="449"/>
                    </a:cubicBezTo>
                    <a:cubicBezTo>
                      <a:pt x="233" y="424"/>
                      <a:pt x="213" y="413"/>
                      <a:pt x="188" y="420"/>
                    </a:cubicBezTo>
                    <a:cubicBezTo>
                      <a:pt x="167" y="426"/>
                      <a:pt x="148" y="436"/>
                      <a:pt x="129" y="444"/>
                    </a:cubicBezTo>
                    <a:cubicBezTo>
                      <a:pt x="71" y="468"/>
                      <a:pt x="1" y="423"/>
                      <a:pt x="0" y="362"/>
                    </a:cubicBezTo>
                    <a:cubicBezTo>
                      <a:pt x="0" y="303"/>
                      <a:pt x="66" y="255"/>
                      <a:pt x="121" y="275"/>
                    </a:cubicBezTo>
                    <a:cubicBezTo>
                      <a:pt x="134" y="279"/>
                      <a:pt x="146" y="287"/>
                      <a:pt x="159" y="292"/>
                    </a:cubicBezTo>
                    <a:cubicBezTo>
                      <a:pt x="169" y="296"/>
                      <a:pt x="180" y="301"/>
                      <a:pt x="191" y="303"/>
                    </a:cubicBezTo>
                    <a:cubicBezTo>
                      <a:pt x="223" y="309"/>
                      <a:pt x="243" y="293"/>
                      <a:pt x="243" y="260"/>
                    </a:cubicBezTo>
                    <a:cubicBezTo>
                      <a:pt x="243" y="218"/>
                      <a:pt x="241" y="176"/>
                      <a:pt x="240" y="134"/>
                    </a:cubicBezTo>
                    <a:cubicBezTo>
                      <a:pt x="240" y="130"/>
                      <a:pt x="240" y="125"/>
                      <a:pt x="240" y="120"/>
                    </a:cubicBezTo>
                    <a:cubicBezTo>
                      <a:pt x="239" y="44"/>
                      <a:pt x="279" y="3"/>
                      <a:pt x="356" y="3"/>
                    </a:cubicBezTo>
                    <a:cubicBezTo>
                      <a:pt x="381" y="3"/>
                      <a:pt x="406" y="8"/>
                      <a:pt x="42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1" name="Freeform 127"/>
              <p:cNvSpPr>
                <a:spLocks/>
              </p:cNvSpPr>
              <p:nvPr/>
            </p:nvSpPr>
            <p:spPr bwMode="auto">
              <a:xfrm>
                <a:off x="-7673976" y="-5043488"/>
                <a:ext cx="4159250" cy="3321050"/>
              </a:xfrm>
              <a:custGeom>
                <a:avLst/>
                <a:gdLst>
                  <a:gd name="T0" fmla="*/ 774 w 1210"/>
                  <a:gd name="T1" fmla="*/ 958 h 966"/>
                  <a:gd name="T2" fmla="*/ 769 w 1210"/>
                  <a:gd name="T3" fmla="*/ 811 h 966"/>
                  <a:gd name="T4" fmla="*/ 572 w 1210"/>
                  <a:gd name="T5" fmla="*/ 712 h 966"/>
                  <a:gd name="T6" fmla="*/ 430 w 1210"/>
                  <a:gd name="T7" fmla="*/ 885 h 966"/>
                  <a:gd name="T8" fmla="*/ 430 w 1210"/>
                  <a:gd name="T9" fmla="*/ 931 h 966"/>
                  <a:gd name="T10" fmla="*/ 409 w 1210"/>
                  <a:gd name="T11" fmla="*/ 958 h 966"/>
                  <a:gd name="T12" fmla="*/ 291 w 1210"/>
                  <a:gd name="T13" fmla="*/ 940 h 966"/>
                  <a:gd name="T14" fmla="*/ 250 w 1210"/>
                  <a:gd name="T15" fmla="*/ 823 h 966"/>
                  <a:gd name="T16" fmla="*/ 251 w 1210"/>
                  <a:gd name="T17" fmla="*/ 712 h 966"/>
                  <a:gd name="T18" fmla="*/ 172 w 1210"/>
                  <a:gd name="T19" fmla="*/ 674 h 966"/>
                  <a:gd name="T20" fmla="*/ 110 w 1210"/>
                  <a:gd name="T21" fmla="*/ 698 h 966"/>
                  <a:gd name="T22" fmla="*/ 8 w 1210"/>
                  <a:gd name="T23" fmla="*/ 626 h 966"/>
                  <a:gd name="T24" fmla="*/ 82 w 1210"/>
                  <a:gd name="T25" fmla="*/ 508 h 966"/>
                  <a:gd name="T26" fmla="*/ 193 w 1210"/>
                  <a:gd name="T27" fmla="*/ 545 h 966"/>
                  <a:gd name="T28" fmla="*/ 224 w 1210"/>
                  <a:gd name="T29" fmla="*/ 545 h 966"/>
                  <a:gd name="T30" fmla="*/ 256 w 1210"/>
                  <a:gd name="T31" fmla="*/ 455 h 966"/>
                  <a:gd name="T32" fmla="*/ 256 w 1210"/>
                  <a:gd name="T33" fmla="*/ 349 h 966"/>
                  <a:gd name="T34" fmla="*/ 359 w 1210"/>
                  <a:gd name="T35" fmla="*/ 248 h 966"/>
                  <a:gd name="T36" fmla="*/ 475 w 1210"/>
                  <a:gd name="T37" fmla="*/ 248 h 966"/>
                  <a:gd name="T38" fmla="*/ 497 w 1210"/>
                  <a:gd name="T39" fmla="*/ 248 h 966"/>
                  <a:gd name="T40" fmla="*/ 539 w 1210"/>
                  <a:gd name="T41" fmla="*/ 174 h 966"/>
                  <a:gd name="T42" fmla="*/ 511 w 1210"/>
                  <a:gd name="T43" fmla="*/ 89 h 966"/>
                  <a:gd name="T44" fmla="*/ 603 w 1210"/>
                  <a:gd name="T45" fmla="*/ 1 h 966"/>
                  <a:gd name="T46" fmla="*/ 698 w 1210"/>
                  <a:gd name="T47" fmla="*/ 87 h 966"/>
                  <a:gd name="T48" fmla="*/ 679 w 1210"/>
                  <a:gd name="T49" fmla="*/ 159 h 966"/>
                  <a:gd name="T50" fmla="*/ 724 w 1210"/>
                  <a:gd name="T51" fmla="*/ 250 h 966"/>
                  <a:gd name="T52" fmla="*/ 814 w 1210"/>
                  <a:gd name="T53" fmla="*/ 247 h 966"/>
                  <a:gd name="T54" fmla="*/ 892 w 1210"/>
                  <a:gd name="T55" fmla="*/ 253 h 966"/>
                  <a:gd name="T56" fmla="*/ 962 w 1210"/>
                  <a:gd name="T57" fmla="*/ 359 h 966"/>
                  <a:gd name="T58" fmla="*/ 958 w 1210"/>
                  <a:gd name="T59" fmla="*/ 467 h 966"/>
                  <a:gd name="T60" fmla="*/ 963 w 1210"/>
                  <a:gd name="T61" fmla="*/ 508 h 966"/>
                  <a:gd name="T62" fmla="*/ 1026 w 1210"/>
                  <a:gd name="T63" fmla="*/ 545 h 966"/>
                  <a:gd name="T64" fmla="*/ 1083 w 1210"/>
                  <a:gd name="T65" fmla="*/ 521 h 966"/>
                  <a:gd name="T66" fmla="*/ 1206 w 1210"/>
                  <a:gd name="T67" fmla="*/ 611 h 966"/>
                  <a:gd name="T68" fmla="*/ 1091 w 1210"/>
                  <a:gd name="T69" fmla="*/ 690 h 966"/>
                  <a:gd name="T70" fmla="*/ 1060 w 1210"/>
                  <a:gd name="T71" fmla="*/ 677 h 966"/>
                  <a:gd name="T72" fmla="*/ 1025 w 1210"/>
                  <a:gd name="T73" fmla="*/ 662 h 966"/>
                  <a:gd name="T74" fmla="*/ 963 w 1210"/>
                  <a:gd name="T75" fmla="*/ 708 h 966"/>
                  <a:gd name="T76" fmla="*/ 966 w 1210"/>
                  <a:gd name="T77" fmla="*/ 848 h 966"/>
                  <a:gd name="T78" fmla="*/ 964 w 1210"/>
                  <a:gd name="T79" fmla="*/ 886 h 966"/>
                  <a:gd name="T80" fmla="*/ 880 w 1210"/>
                  <a:gd name="T81" fmla="*/ 957 h 966"/>
                  <a:gd name="T82" fmla="*/ 774 w 1210"/>
                  <a:gd name="T83" fmla="*/ 958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10" h="966">
                    <a:moveTo>
                      <a:pt x="774" y="958"/>
                    </a:moveTo>
                    <a:cubicBezTo>
                      <a:pt x="793" y="903"/>
                      <a:pt x="791" y="856"/>
                      <a:pt x="769" y="811"/>
                    </a:cubicBezTo>
                    <a:cubicBezTo>
                      <a:pt x="734" y="736"/>
                      <a:pt x="651" y="695"/>
                      <a:pt x="572" y="712"/>
                    </a:cubicBezTo>
                    <a:cubicBezTo>
                      <a:pt x="490" y="730"/>
                      <a:pt x="431" y="803"/>
                      <a:pt x="430" y="885"/>
                    </a:cubicBezTo>
                    <a:cubicBezTo>
                      <a:pt x="430" y="900"/>
                      <a:pt x="430" y="916"/>
                      <a:pt x="430" y="931"/>
                    </a:cubicBezTo>
                    <a:cubicBezTo>
                      <a:pt x="430" y="946"/>
                      <a:pt x="423" y="956"/>
                      <a:pt x="409" y="958"/>
                    </a:cubicBezTo>
                    <a:cubicBezTo>
                      <a:pt x="367" y="966"/>
                      <a:pt x="326" y="963"/>
                      <a:pt x="291" y="940"/>
                    </a:cubicBezTo>
                    <a:cubicBezTo>
                      <a:pt x="250" y="912"/>
                      <a:pt x="248" y="868"/>
                      <a:pt x="250" y="823"/>
                    </a:cubicBezTo>
                    <a:cubicBezTo>
                      <a:pt x="252" y="786"/>
                      <a:pt x="256" y="749"/>
                      <a:pt x="251" y="712"/>
                    </a:cubicBezTo>
                    <a:cubicBezTo>
                      <a:pt x="246" y="667"/>
                      <a:pt x="214" y="654"/>
                      <a:pt x="172" y="674"/>
                    </a:cubicBezTo>
                    <a:cubicBezTo>
                      <a:pt x="152" y="683"/>
                      <a:pt x="131" y="695"/>
                      <a:pt x="110" y="698"/>
                    </a:cubicBezTo>
                    <a:cubicBezTo>
                      <a:pt x="62" y="704"/>
                      <a:pt x="16" y="669"/>
                      <a:pt x="8" y="626"/>
                    </a:cubicBezTo>
                    <a:cubicBezTo>
                      <a:pt x="0" y="575"/>
                      <a:pt x="33" y="520"/>
                      <a:pt x="82" y="508"/>
                    </a:cubicBezTo>
                    <a:cubicBezTo>
                      <a:pt x="126" y="498"/>
                      <a:pt x="164" y="512"/>
                      <a:pt x="193" y="545"/>
                    </a:cubicBezTo>
                    <a:cubicBezTo>
                      <a:pt x="206" y="560"/>
                      <a:pt x="214" y="557"/>
                      <a:pt x="224" y="545"/>
                    </a:cubicBezTo>
                    <a:cubicBezTo>
                      <a:pt x="248" y="519"/>
                      <a:pt x="255" y="488"/>
                      <a:pt x="256" y="455"/>
                    </a:cubicBezTo>
                    <a:cubicBezTo>
                      <a:pt x="257" y="420"/>
                      <a:pt x="255" y="384"/>
                      <a:pt x="256" y="349"/>
                    </a:cubicBezTo>
                    <a:cubicBezTo>
                      <a:pt x="258" y="286"/>
                      <a:pt x="297" y="249"/>
                      <a:pt x="359" y="248"/>
                    </a:cubicBezTo>
                    <a:cubicBezTo>
                      <a:pt x="398" y="248"/>
                      <a:pt x="436" y="248"/>
                      <a:pt x="475" y="248"/>
                    </a:cubicBezTo>
                    <a:cubicBezTo>
                      <a:pt x="482" y="248"/>
                      <a:pt x="490" y="248"/>
                      <a:pt x="497" y="248"/>
                    </a:cubicBezTo>
                    <a:cubicBezTo>
                      <a:pt x="544" y="245"/>
                      <a:pt x="561" y="216"/>
                      <a:pt x="539" y="174"/>
                    </a:cubicBezTo>
                    <a:cubicBezTo>
                      <a:pt x="525" y="147"/>
                      <a:pt x="509" y="122"/>
                      <a:pt x="511" y="89"/>
                    </a:cubicBezTo>
                    <a:cubicBezTo>
                      <a:pt x="515" y="41"/>
                      <a:pt x="554" y="2"/>
                      <a:pt x="603" y="1"/>
                    </a:cubicBezTo>
                    <a:cubicBezTo>
                      <a:pt x="653" y="0"/>
                      <a:pt x="695" y="38"/>
                      <a:pt x="698" y="87"/>
                    </a:cubicBezTo>
                    <a:cubicBezTo>
                      <a:pt x="700" y="114"/>
                      <a:pt x="693" y="137"/>
                      <a:pt x="679" y="159"/>
                    </a:cubicBezTo>
                    <a:cubicBezTo>
                      <a:pt x="644" y="210"/>
                      <a:pt x="662" y="245"/>
                      <a:pt x="724" y="250"/>
                    </a:cubicBezTo>
                    <a:cubicBezTo>
                      <a:pt x="754" y="252"/>
                      <a:pt x="784" y="246"/>
                      <a:pt x="814" y="247"/>
                    </a:cubicBezTo>
                    <a:cubicBezTo>
                      <a:pt x="840" y="247"/>
                      <a:pt x="867" y="247"/>
                      <a:pt x="892" y="253"/>
                    </a:cubicBezTo>
                    <a:cubicBezTo>
                      <a:pt x="935" y="264"/>
                      <a:pt x="961" y="306"/>
                      <a:pt x="962" y="359"/>
                    </a:cubicBezTo>
                    <a:cubicBezTo>
                      <a:pt x="962" y="395"/>
                      <a:pt x="959" y="431"/>
                      <a:pt x="958" y="467"/>
                    </a:cubicBezTo>
                    <a:cubicBezTo>
                      <a:pt x="958" y="480"/>
                      <a:pt x="960" y="495"/>
                      <a:pt x="963" y="508"/>
                    </a:cubicBezTo>
                    <a:cubicBezTo>
                      <a:pt x="970" y="540"/>
                      <a:pt x="994" y="555"/>
                      <a:pt x="1026" y="545"/>
                    </a:cubicBezTo>
                    <a:cubicBezTo>
                      <a:pt x="1046" y="539"/>
                      <a:pt x="1064" y="528"/>
                      <a:pt x="1083" y="521"/>
                    </a:cubicBezTo>
                    <a:cubicBezTo>
                      <a:pt x="1142" y="498"/>
                      <a:pt x="1210" y="548"/>
                      <a:pt x="1206" y="611"/>
                    </a:cubicBezTo>
                    <a:cubicBezTo>
                      <a:pt x="1202" y="663"/>
                      <a:pt x="1141" y="706"/>
                      <a:pt x="1091" y="690"/>
                    </a:cubicBezTo>
                    <a:cubicBezTo>
                      <a:pt x="1080" y="687"/>
                      <a:pt x="1070" y="682"/>
                      <a:pt x="1060" y="677"/>
                    </a:cubicBezTo>
                    <a:cubicBezTo>
                      <a:pt x="1048" y="672"/>
                      <a:pt x="1037" y="665"/>
                      <a:pt x="1025" y="662"/>
                    </a:cubicBezTo>
                    <a:cubicBezTo>
                      <a:pt x="988" y="651"/>
                      <a:pt x="963" y="669"/>
                      <a:pt x="963" y="708"/>
                    </a:cubicBezTo>
                    <a:cubicBezTo>
                      <a:pt x="963" y="755"/>
                      <a:pt x="965" y="801"/>
                      <a:pt x="966" y="848"/>
                    </a:cubicBezTo>
                    <a:cubicBezTo>
                      <a:pt x="966" y="861"/>
                      <a:pt x="967" y="874"/>
                      <a:pt x="964" y="886"/>
                    </a:cubicBezTo>
                    <a:cubicBezTo>
                      <a:pt x="956" y="924"/>
                      <a:pt x="923" y="954"/>
                      <a:pt x="880" y="957"/>
                    </a:cubicBezTo>
                    <a:cubicBezTo>
                      <a:pt x="847" y="960"/>
                      <a:pt x="813" y="958"/>
                      <a:pt x="774" y="9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276" name="Oval 275"/>
          <p:cNvSpPr/>
          <p:nvPr/>
        </p:nvSpPr>
        <p:spPr>
          <a:xfrm rot="20669808">
            <a:off x="5688408" y="5378520"/>
            <a:ext cx="1163062" cy="1163062"/>
          </a:xfrm>
          <a:prstGeom prst="ellipse">
            <a:avLst/>
          </a:prstGeom>
          <a:noFill/>
          <a:ln w="28575" cap="flat">
            <a:solidFill>
              <a:srgbClr val="00A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7" name="Oval 276"/>
          <p:cNvSpPr/>
          <p:nvPr/>
        </p:nvSpPr>
        <p:spPr>
          <a:xfrm rot="19082225">
            <a:off x="3717642" y="4606265"/>
            <a:ext cx="1163062" cy="1163062"/>
          </a:xfrm>
          <a:prstGeom prst="ellipse">
            <a:avLst/>
          </a:prstGeom>
          <a:noFill/>
          <a:ln w="28575" cap="flat">
            <a:solidFill>
              <a:srgbClr val="00A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2905" y="-7221517"/>
            <a:ext cx="7716097" cy="3609898"/>
            <a:chOff x="192905" y="-5453677"/>
            <a:chExt cx="7716097" cy="3609898"/>
          </a:xfrm>
        </p:grpSpPr>
        <p:sp>
          <p:nvSpPr>
            <p:cNvPr id="160" name="Content Placeholder 2">
              <a:extLst>
                <a:ext uri="{FF2B5EF4-FFF2-40B4-BE49-F238E27FC236}">
                  <a16:creationId xmlns:a16="http://schemas.microsoft.com/office/drawing/2014/main" id="{2E71D0E4-9435-4F14-9EBF-D1135E369602}"/>
                </a:ext>
              </a:extLst>
            </p:cNvPr>
            <p:cNvSpPr txBox="1">
              <a:spLocks/>
            </p:cNvSpPr>
            <p:nvPr/>
          </p:nvSpPr>
          <p:spPr>
            <a:xfrm>
              <a:off x="192905" y="-3047491"/>
              <a:ext cx="3170931" cy="10394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ERP purchasing modules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412819" y="-5453677"/>
              <a:ext cx="4496183" cy="3609898"/>
              <a:chOff x="3412819" y="-5453677"/>
              <a:chExt cx="4496183" cy="360989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056292" y="-4247305"/>
                <a:ext cx="20794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40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Solution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40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Features</a:t>
                </a: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4282998" y="-5453677"/>
                <a:ext cx="3626004" cy="3609898"/>
                <a:chOff x="4226768" y="1475042"/>
                <a:chExt cx="3738466" cy="37218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4551911" y="1827858"/>
                  <a:ext cx="3131067" cy="3092328"/>
                  <a:chOff x="4324351" y="1697038"/>
                  <a:chExt cx="3592512" cy="3548063"/>
                </a:xfrm>
                <a:solidFill>
                  <a:srgbClr val="00A2E2"/>
                </a:solidFill>
              </p:grpSpPr>
              <p:sp>
                <p:nvSpPr>
                  <p:cNvPr id="165" name="Freeform 75"/>
                  <p:cNvSpPr>
                    <a:spLocks/>
                  </p:cNvSpPr>
                  <p:nvPr/>
                </p:nvSpPr>
                <p:spPr bwMode="auto">
                  <a:xfrm>
                    <a:off x="6238876" y="1697038"/>
                    <a:ext cx="933450" cy="544513"/>
                  </a:xfrm>
                  <a:custGeom>
                    <a:avLst/>
                    <a:gdLst>
                      <a:gd name="T0" fmla="*/ 236 w 283"/>
                      <a:gd name="T1" fmla="*/ 165 h 165"/>
                      <a:gd name="T2" fmla="*/ 283 w 283"/>
                      <a:gd name="T3" fmla="*/ 105 h 165"/>
                      <a:gd name="T4" fmla="*/ 2 w 283"/>
                      <a:gd name="T5" fmla="*/ 0 h 165"/>
                      <a:gd name="T6" fmla="*/ 0 w 283"/>
                      <a:gd name="T7" fmla="*/ 76 h 165"/>
                      <a:gd name="T8" fmla="*/ 236 w 283"/>
                      <a:gd name="T9" fmla="*/ 1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3" h="165">
                        <a:moveTo>
                          <a:pt x="236" y="165"/>
                        </a:moveTo>
                        <a:cubicBezTo>
                          <a:pt x="283" y="105"/>
                          <a:pt x="283" y="105"/>
                          <a:pt x="283" y="105"/>
                        </a:cubicBezTo>
                        <a:cubicBezTo>
                          <a:pt x="202" y="45"/>
                          <a:pt x="105" y="8"/>
                          <a:pt x="2" y="0"/>
                        </a:cubicBezTo>
                        <a:cubicBezTo>
                          <a:pt x="0" y="76"/>
                          <a:pt x="0" y="76"/>
                          <a:pt x="0" y="76"/>
                        </a:cubicBezTo>
                        <a:cubicBezTo>
                          <a:pt x="86" y="83"/>
                          <a:pt x="168" y="115"/>
                          <a:pt x="236" y="16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66" name="Freeform 76"/>
                  <p:cNvSpPr>
                    <a:spLocks/>
                  </p:cNvSpPr>
                  <p:nvPr/>
                </p:nvSpPr>
                <p:spPr bwMode="auto">
                  <a:xfrm>
                    <a:off x="5078413" y="1697038"/>
                    <a:ext cx="936625" cy="531813"/>
                  </a:xfrm>
                  <a:custGeom>
                    <a:avLst/>
                    <a:gdLst>
                      <a:gd name="T0" fmla="*/ 157 w 284"/>
                      <a:gd name="T1" fmla="*/ 103 h 161"/>
                      <a:gd name="T2" fmla="*/ 284 w 284"/>
                      <a:gd name="T3" fmla="*/ 76 h 161"/>
                      <a:gd name="T4" fmla="*/ 282 w 284"/>
                      <a:gd name="T5" fmla="*/ 0 h 161"/>
                      <a:gd name="T6" fmla="*/ 131 w 284"/>
                      <a:gd name="T7" fmla="*/ 31 h 161"/>
                      <a:gd name="T8" fmla="*/ 0 w 284"/>
                      <a:gd name="T9" fmla="*/ 101 h 161"/>
                      <a:gd name="T10" fmla="*/ 47 w 284"/>
                      <a:gd name="T11" fmla="*/ 161 h 161"/>
                      <a:gd name="T12" fmla="*/ 157 w 284"/>
                      <a:gd name="T13" fmla="*/ 103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4" h="161">
                        <a:moveTo>
                          <a:pt x="157" y="103"/>
                        </a:moveTo>
                        <a:cubicBezTo>
                          <a:pt x="198" y="88"/>
                          <a:pt x="241" y="79"/>
                          <a:pt x="284" y="76"/>
                        </a:cubicBezTo>
                        <a:cubicBezTo>
                          <a:pt x="282" y="0"/>
                          <a:pt x="282" y="0"/>
                          <a:pt x="282" y="0"/>
                        </a:cubicBezTo>
                        <a:cubicBezTo>
                          <a:pt x="231" y="3"/>
                          <a:pt x="180" y="14"/>
                          <a:pt x="131" y="31"/>
                        </a:cubicBezTo>
                        <a:cubicBezTo>
                          <a:pt x="83" y="49"/>
                          <a:pt x="39" y="73"/>
                          <a:pt x="0" y="101"/>
                        </a:cubicBezTo>
                        <a:cubicBezTo>
                          <a:pt x="47" y="161"/>
                          <a:pt x="47" y="161"/>
                          <a:pt x="47" y="161"/>
                        </a:cubicBezTo>
                        <a:cubicBezTo>
                          <a:pt x="80" y="137"/>
                          <a:pt x="117" y="117"/>
                          <a:pt x="157" y="1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67" name="Freeform 77"/>
                  <p:cNvSpPr>
                    <a:spLocks/>
                  </p:cNvSpPr>
                  <p:nvPr/>
                </p:nvSpPr>
                <p:spPr bwMode="auto">
                  <a:xfrm>
                    <a:off x="5613401" y="4932363"/>
                    <a:ext cx="989013" cy="312738"/>
                  </a:xfrm>
                  <a:custGeom>
                    <a:avLst/>
                    <a:gdLst>
                      <a:gd name="T0" fmla="*/ 153 w 300"/>
                      <a:gd name="T1" fmla="*/ 19 h 95"/>
                      <a:gd name="T2" fmla="*/ 24 w 300"/>
                      <a:gd name="T3" fmla="*/ 0 h 95"/>
                      <a:gd name="T4" fmla="*/ 0 w 300"/>
                      <a:gd name="T5" fmla="*/ 73 h 95"/>
                      <a:gd name="T6" fmla="*/ 153 w 300"/>
                      <a:gd name="T7" fmla="*/ 95 h 95"/>
                      <a:gd name="T8" fmla="*/ 300 w 300"/>
                      <a:gd name="T9" fmla="*/ 75 h 95"/>
                      <a:gd name="T10" fmla="*/ 276 w 300"/>
                      <a:gd name="T11" fmla="*/ 2 h 95"/>
                      <a:gd name="T12" fmla="*/ 153 w 300"/>
                      <a:gd name="T13" fmla="*/ 19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0" h="95">
                        <a:moveTo>
                          <a:pt x="153" y="19"/>
                        </a:moveTo>
                        <a:cubicBezTo>
                          <a:pt x="109" y="19"/>
                          <a:pt x="65" y="13"/>
                          <a:pt x="24" y="0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49" y="87"/>
                          <a:pt x="100" y="95"/>
                          <a:pt x="153" y="95"/>
                        </a:cubicBezTo>
                        <a:cubicBezTo>
                          <a:pt x="203" y="95"/>
                          <a:pt x="252" y="88"/>
                          <a:pt x="300" y="75"/>
                        </a:cubicBezTo>
                        <a:cubicBezTo>
                          <a:pt x="276" y="2"/>
                          <a:pt x="276" y="2"/>
                          <a:pt x="276" y="2"/>
                        </a:cubicBezTo>
                        <a:cubicBezTo>
                          <a:pt x="236" y="14"/>
                          <a:pt x="195" y="19"/>
                          <a:pt x="153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68" name="Freeform 78"/>
                  <p:cNvSpPr>
                    <a:spLocks/>
                  </p:cNvSpPr>
                  <p:nvPr/>
                </p:nvSpPr>
                <p:spPr bwMode="auto">
                  <a:xfrm>
                    <a:off x="4637088" y="4319588"/>
                    <a:ext cx="847725" cy="771525"/>
                  </a:xfrm>
                  <a:custGeom>
                    <a:avLst/>
                    <a:gdLst>
                      <a:gd name="T0" fmla="*/ 65 w 257"/>
                      <a:gd name="T1" fmla="*/ 0 h 234"/>
                      <a:gd name="T2" fmla="*/ 0 w 257"/>
                      <a:gd name="T3" fmla="*/ 40 h 234"/>
                      <a:gd name="T4" fmla="*/ 228 w 257"/>
                      <a:gd name="T5" fmla="*/ 234 h 234"/>
                      <a:gd name="T6" fmla="*/ 257 w 257"/>
                      <a:gd name="T7" fmla="*/ 163 h 234"/>
                      <a:gd name="T8" fmla="*/ 65 w 257"/>
                      <a:gd name="T9" fmla="*/ 0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7" h="234">
                        <a:moveTo>
                          <a:pt x="65" y="0"/>
                        </a:move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57" y="125"/>
                          <a:pt x="136" y="192"/>
                          <a:pt x="228" y="234"/>
                        </a:cubicBezTo>
                        <a:cubicBezTo>
                          <a:pt x="257" y="163"/>
                          <a:pt x="257" y="163"/>
                          <a:pt x="257" y="163"/>
                        </a:cubicBezTo>
                        <a:cubicBezTo>
                          <a:pt x="179" y="127"/>
                          <a:pt x="113" y="71"/>
                          <a:pt x="6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69" name="Freeform 79"/>
                  <p:cNvSpPr>
                    <a:spLocks/>
                  </p:cNvSpPr>
                  <p:nvPr/>
                </p:nvSpPr>
                <p:spPr bwMode="auto">
                  <a:xfrm>
                    <a:off x="7188201" y="2195513"/>
                    <a:ext cx="657225" cy="912813"/>
                  </a:xfrm>
                  <a:custGeom>
                    <a:avLst/>
                    <a:gdLst>
                      <a:gd name="T0" fmla="*/ 110 w 199"/>
                      <a:gd name="T1" fmla="*/ 228 h 277"/>
                      <a:gd name="T2" fmla="*/ 124 w 199"/>
                      <a:gd name="T3" fmla="*/ 277 h 277"/>
                      <a:gd name="T4" fmla="*/ 199 w 199"/>
                      <a:gd name="T5" fmla="*/ 261 h 277"/>
                      <a:gd name="T6" fmla="*/ 181 w 199"/>
                      <a:gd name="T7" fmla="*/ 202 h 277"/>
                      <a:gd name="T8" fmla="*/ 50 w 199"/>
                      <a:gd name="T9" fmla="*/ 0 h 277"/>
                      <a:gd name="T10" fmla="*/ 0 w 199"/>
                      <a:gd name="T11" fmla="*/ 57 h 277"/>
                      <a:gd name="T12" fmla="*/ 110 w 199"/>
                      <a:gd name="T13" fmla="*/ 228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9" h="277">
                        <a:moveTo>
                          <a:pt x="110" y="228"/>
                        </a:moveTo>
                        <a:cubicBezTo>
                          <a:pt x="116" y="244"/>
                          <a:pt x="120" y="260"/>
                          <a:pt x="124" y="277"/>
                        </a:cubicBezTo>
                        <a:cubicBezTo>
                          <a:pt x="199" y="261"/>
                          <a:pt x="199" y="261"/>
                          <a:pt x="199" y="261"/>
                        </a:cubicBezTo>
                        <a:cubicBezTo>
                          <a:pt x="194" y="241"/>
                          <a:pt x="188" y="222"/>
                          <a:pt x="181" y="202"/>
                        </a:cubicBezTo>
                        <a:cubicBezTo>
                          <a:pt x="153" y="124"/>
                          <a:pt x="107" y="56"/>
                          <a:pt x="50" y="0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8" y="104"/>
                          <a:pt x="86" y="162"/>
                          <a:pt x="110" y="2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70" name="Freeform 80"/>
                  <p:cNvSpPr>
                    <a:spLocks/>
                  </p:cNvSpPr>
                  <p:nvPr/>
                </p:nvSpPr>
                <p:spPr bwMode="auto">
                  <a:xfrm>
                    <a:off x="7485063" y="3290888"/>
                    <a:ext cx="431800" cy="973138"/>
                  </a:xfrm>
                  <a:custGeom>
                    <a:avLst/>
                    <a:gdLst>
                      <a:gd name="T0" fmla="*/ 4 w 131"/>
                      <a:gd name="T1" fmla="*/ 250 h 295"/>
                      <a:gd name="T2" fmla="*/ 0 w 131"/>
                      <a:gd name="T3" fmla="*/ 259 h 295"/>
                      <a:gd name="T4" fmla="*/ 67 w 131"/>
                      <a:gd name="T5" fmla="*/ 295 h 295"/>
                      <a:gd name="T6" fmla="*/ 73 w 131"/>
                      <a:gd name="T7" fmla="*/ 282 h 295"/>
                      <a:gd name="T8" fmla="*/ 121 w 131"/>
                      <a:gd name="T9" fmla="*/ 0 h 295"/>
                      <a:gd name="T10" fmla="*/ 46 w 131"/>
                      <a:gd name="T11" fmla="*/ 11 h 295"/>
                      <a:gd name="T12" fmla="*/ 4 w 131"/>
                      <a:gd name="T13" fmla="*/ 250 h 2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" h="295">
                        <a:moveTo>
                          <a:pt x="4" y="250"/>
                        </a:moveTo>
                        <a:cubicBezTo>
                          <a:pt x="3" y="253"/>
                          <a:pt x="1" y="256"/>
                          <a:pt x="0" y="259"/>
                        </a:cubicBezTo>
                        <a:cubicBezTo>
                          <a:pt x="67" y="295"/>
                          <a:pt x="67" y="295"/>
                          <a:pt x="67" y="295"/>
                        </a:cubicBezTo>
                        <a:cubicBezTo>
                          <a:pt x="69" y="291"/>
                          <a:pt x="71" y="287"/>
                          <a:pt x="73" y="282"/>
                        </a:cubicBezTo>
                        <a:cubicBezTo>
                          <a:pt x="115" y="193"/>
                          <a:pt x="131" y="96"/>
                          <a:pt x="121" y="0"/>
                        </a:cubicBezTo>
                        <a:cubicBezTo>
                          <a:pt x="46" y="11"/>
                          <a:pt x="46" y="11"/>
                          <a:pt x="46" y="11"/>
                        </a:cubicBezTo>
                        <a:cubicBezTo>
                          <a:pt x="54" y="92"/>
                          <a:pt x="40" y="174"/>
                          <a:pt x="4" y="2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71" name="Freeform 81"/>
                  <p:cNvSpPr>
                    <a:spLocks/>
                  </p:cNvSpPr>
                  <p:nvPr/>
                </p:nvSpPr>
                <p:spPr bwMode="auto">
                  <a:xfrm>
                    <a:off x="6731001" y="4335463"/>
                    <a:ext cx="857250" cy="765175"/>
                  </a:xfrm>
                  <a:custGeom>
                    <a:avLst/>
                    <a:gdLst>
                      <a:gd name="T0" fmla="*/ 0 w 260"/>
                      <a:gd name="T1" fmla="*/ 161 h 232"/>
                      <a:gd name="T2" fmla="*/ 28 w 260"/>
                      <a:gd name="T3" fmla="*/ 232 h 232"/>
                      <a:gd name="T4" fmla="*/ 260 w 260"/>
                      <a:gd name="T5" fmla="*/ 40 h 232"/>
                      <a:gd name="T6" fmla="*/ 195 w 260"/>
                      <a:gd name="T7" fmla="*/ 0 h 232"/>
                      <a:gd name="T8" fmla="*/ 0 w 260"/>
                      <a:gd name="T9" fmla="*/ 161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0" h="232">
                        <a:moveTo>
                          <a:pt x="0" y="161"/>
                        </a:moveTo>
                        <a:cubicBezTo>
                          <a:pt x="28" y="232"/>
                          <a:pt x="28" y="232"/>
                          <a:pt x="28" y="232"/>
                        </a:cubicBezTo>
                        <a:cubicBezTo>
                          <a:pt x="123" y="191"/>
                          <a:pt x="202" y="125"/>
                          <a:pt x="260" y="40"/>
                        </a:cubicBezTo>
                        <a:cubicBezTo>
                          <a:pt x="195" y="0"/>
                          <a:pt x="195" y="0"/>
                          <a:pt x="195" y="0"/>
                        </a:cubicBezTo>
                        <a:cubicBezTo>
                          <a:pt x="146" y="71"/>
                          <a:pt x="79" y="126"/>
                          <a:pt x="0" y="1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72" name="Freeform 82"/>
                  <p:cNvSpPr>
                    <a:spLocks/>
                  </p:cNvSpPr>
                  <p:nvPr/>
                </p:nvSpPr>
                <p:spPr bwMode="auto">
                  <a:xfrm>
                    <a:off x="4395788" y="2182813"/>
                    <a:ext cx="666750" cy="906463"/>
                  </a:xfrm>
                  <a:custGeom>
                    <a:avLst/>
                    <a:gdLst>
                      <a:gd name="T0" fmla="*/ 202 w 202"/>
                      <a:gd name="T1" fmla="*/ 57 h 275"/>
                      <a:gd name="T2" fmla="*/ 151 w 202"/>
                      <a:gd name="T3" fmla="*/ 0 h 275"/>
                      <a:gd name="T4" fmla="*/ 0 w 202"/>
                      <a:gd name="T5" fmla="*/ 259 h 275"/>
                      <a:gd name="T6" fmla="*/ 75 w 202"/>
                      <a:gd name="T7" fmla="*/ 275 h 275"/>
                      <a:gd name="T8" fmla="*/ 202 w 202"/>
                      <a:gd name="T9" fmla="*/ 57 h 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2" h="275">
                        <a:moveTo>
                          <a:pt x="202" y="57"/>
                        </a:moveTo>
                        <a:cubicBezTo>
                          <a:pt x="151" y="0"/>
                          <a:pt x="151" y="0"/>
                          <a:pt x="151" y="0"/>
                        </a:cubicBezTo>
                        <a:cubicBezTo>
                          <a:pt x="77" y="71"/>
                          <a:pt x="25" y="161"/>
                          <a:pt x="0" y="259"/>
                        </a:cubicBezTo>
                        <a:cubicBezTo>
                          <a:pt x="75" y="275"/>
                          <a:pt x="75" y="275"/>
                          <a:pt x="75" y="275"/>
                        </a:cubicBezTo>
                        <a:cubicBezTo>
                          <a:pt x="96" y="192"/>
                          <a:pt x="140" y="117"/>
                          <a:pt x="202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173" name="Freeform 83"/>
                  <p:cNvSpPr>
                    <a:spLocks/>
                  </p:cNvSpPr>
                  <p:nvPr/>
                </p:nvSpPr>
                <p:spPr bwMode="auto">
                  <a:xfrm>
                    <a:off x="4324351" y="3270250"/>
                    <a:ext cx="419100" cy="973138"/>
                  </a:xfrm>
                  <a:custGeom>
                    <a:avLst/>
                    <a:gdLst>
                      <a:gd name="T0" fmla="*/ 110 w 127"/>
                      <a:gd name="T1" fmla="*/ 219 h 295"/>
                      <a:gd name="T2" fmla="*/ 84 w 127"/>
                      <a:gd name="T3" fmla="*/ 11 h 295"/>
                      <a:gd name="T4" fmla="*/ 9 w 127"/>
                      <a:gd name="T5" fmla="*/ 0 h 295"/>
                      <a:gd name="T6" fmla="*/ 38 w 127"/>
                      <a:gd name="T7" fmla="*/ 245 h 295"/>
                      <a:gd name="T8" fmla="*/ 60 w 127"/>
                      <a:gd name="T9" fmla="*/ 295 h 295"/>
                      <a:gd name="T10" fmla="*/ 127 w 127"/>
                      <a:gd name="T11" fmla="*/ 259 h 295"/>
                      <a:gd name="T12" fmla="*/ 110 w 127"/>
                      <a:gd name="T13" fmla="*/ 219 h 2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7" h="295">
                        <a:moveTo>
                          <a:pt x="110" y="219"/>
                        </a:moveTo>
                        <a:cubicBezTo>
                          <a:pt x="85" y="150"/>
                          <a:pt x="77" y="79"/>
                          <a:pt x="84" y="1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0" y="80"/>
                          <a:pt x="9" y="164"/>
                          <a:pt x="38" y="245"/>
                        </a:cubicBezTo>
                        <a:cubicBezTo>
                          <a:pt x="44" y="262"/>
                          <a:pt x="52" y="279"/>
                          <a:pt x="60" y="295"/>
                        </a:cubicBezTo>
                        <a:cubicBezTo>
                          <a:pt x="127" y="259"/>
                          <a:pt x="127" y="259"/>
                          <a:pt x="127" y="259"/>
                        </a:cubicBezTo>
                        <a:cubicBezTo>
                          <a:pt x="120" y="246"/>
                          <a:pt x="115" y="233"/>
                          <a:pt x="110" y="2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4226768" y="1475042"/>
                  <a:ext cx="3738466" cy="3721862"/>
                  <a:chOff x="4226768" y="1475042"/>
                  <a:chExt cx="3738466" cy="3721862"/>
                </a:xfrm>
              </p:grpSpPr>
              <p:sp>
                <p:nvSpPr>
                  <p:cNvPr id="200" name="Freeform 84"/>
                  <p:cNvSpPr>
                    <a:spLocks/>
                  </p:cNvSpPr>
                  <p:nvPr/>
                </p:nvSpPr>
                <p:spPr bwMode="auto">
                  <a:xfrm>
                    <a:off x="6008834" y="1475042"/>
                    <a:ext cx="16603" cy="565889"/>
                  </a:xfrm>
                  <a:custGeom>
                    <a:avLst/>
                    <a:gdLst>
                      <a:gd name="T0" fmla="*/ 0 w 12"/>
                      <a:gd name="T1" fmla="*/ 0 h 409"/>
                      <a:gd name="T2" fmla="*/ 6 w 12"/>
                      <a:gd name="T3" fmla="*/ 235 h 409"/>
                      <a:gd name="T4" fmla="*/ 12 w 12"/>
                      <a:gd name="T5" fmla="*/ 397 h 409"/>
                      <a:gd name="T6" fmla="*/ 12 w 12"/>
                      <a:gd name="T7" fmla="*/ 409 h 4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409">
                        <a:moveTo>
                          <a:pt x="0" y="0"/>
                        </a:moveTo>
                        <a:lnTo>
                          <a:pt x="6" y="235"/>
                        </a:lnTo>
                        <a:lnTo>
                          <a:pt x="12" y="397"/>
                        </a:lnTo>
                        <a:lnTo>
                          <a:pt x="12" y="409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1" name="Freeform 85"/>
                  <p:cNvSpPr>
                    <a:spLocks/>
                  </p:cNvSpPr>
                  <p:nvPr/>
                </p:nvSpPr>
                <p:spPr bwMode="auto">
                  <a:xfrm>
                    <a:off x="4813411" y="1986971"/>
                    <a:ext cx="376337" cy="421996"/>
                  </a:xfrm>
                  <a:custGeom>
                    <a:avLst/>
                    <a:gdLst>
                      <a:gd name="T0" fmla="*/ 0 w 272"/>
                      <a:gd name="T1" fmla="*/ 0 h 305"/>
                      <a:gd name="T2" fmla="*/ 156 w 272"/>
                      <a:gd name="T3" fmla="*/ 176 h 305"/>
                      <a:gd name="T4" fmla="*/ 264 w 272"/>
                      <a:gd name="T5" fmla="*/ 297 h 305"/>
                      <a:gd name="T6" fmla="*/ 272 w 272"/>
                      <a:gd name="T7" fmla="*/ 305 h 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72" h="305">
                        <a:moveTo>
                          <a:pt x="0" y="0"/>
                        </a:moveTo>
                        <a:lnTo>
                          <a:pt x="156" y="176"/>
                        </a:lnTo>
                        <a:lnTo>
                          <a:pt x="264" y="297"/>
                        </a:lnTo>
                        <a:lnTo>
                          <a:pt x="272" y="305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2" name="Freeform 86"/>
                  <p:cNvSpPr>
                    <a:spLocks/>
                  </p:cNvSpPr>
                  <p:nvPr/>
                </p:nvSpPr>
                <p:spPr bwMode="auto">
                  <a:xfrm>
                    <a:off x="4226768" y="3150572"/>
                    <a:ext cx="560355" cy="80248"/>
                  </a:xfrm>
                  <a:custGeom>
                    <a:avLst/>
                    <a:gdLst>
                      <a:gd name="T0" fmla="*/ 0 w 405"/>
                      <a:gd name="T1" fmla="*/ 0 h 58"/>
                      <a:gd name="T2" fmla="*/ 233 w 405"/>
                      <a:gd name="T3" fmla="*/ 33 h 58"/>
                      <a:gd name="T4" fmla="*/ 393 w 405"/>
                      <a:gd name="T5" fmla="*/ 56 h 58"/>
                      <a:gd name="T6" fmla="*/ 405 w 405"/>
                      <a:gd name="T7" fmla="*/ 5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5" h="58">
                        <a:moveTo>
                          <a:pt x="0" y="0"/>
                        </a:moveTo>
                        <a:lnTo>
                          <a:pt x="233" y="33"/>
                        </a:lnTo>
                        <a:lnTo>
                          <a:pt x="393" y="56"/>
                        </a:lnTo>
                        <a:lnTo>
                          <a:pt x="405" y="58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3" name="Freeform 87"/>
                  <p:cNvSpPr>
                    <a:spLocks/>
                  </p:cNvSpPr>
                  <p:nvPr/>
                </p:nvSpPr>
                <p:spPr bwMode="auto">
                  <a:xfrm>
                    <a:off x="4522857" y="4119086"/>
                    <a:ext cx="480107" cy="296089"/>
                  </a:xfrm>
                  <a:custGeom>
                    <a:avLst/>
                    <a:gdLst>
                      <a:gd name="T0" fmla="*/ 0 w 347"/>
                      <a:gd name="T1" fmla="*/ 214 h 214"/>
                      <a:gd name="T2" fmla="*/ 201 w 347"/>
                      <a:gd name="T3" fmla="*/ 89 h 214"/>
                      <a:gd name="T4" fmla="*/ 339 w 347"/>
                      <a:gd name="T5" fmla="*/ 6 h 214"/>
                      <a:gd name="T6" fmla="*/ 347 w 347"/>
                      <a:gd name="T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47" h="214">
                        <a:moveTo>
                          <a:pt x="0" y="214"/>
                        </a:moveTo>
                        <a:lnTo>
                          <a:pt x="201" y="89"/>
                        </a:lnTo>
                        <a:lnTo>
                          <a:pt x="339" y="6"/>
                        </a:lnTo>
                        <a:lnTo>
                          <a:pt x="347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4" name="Freeform 88"/>
                  <p:cNvSpPr>
                    <a:spLocks/>
                  </p:cNvSpPr>
                  <p:nvPr/>
                </p:nvSpPr>
                <p:spPr bwMode="auto">
                  <a:xfrm>
                    <a:off x="5563318" y="4658686"/>
                    <a:ext cx="178484" cy="538218"/>
                  </a:xfrm>
                  <a:custGeom>
                    <a:avLst/>
                    <a:gdLst>
                      <a:gd name="T0" fmla="*/ 0 w 129"/>
                      <a:gd name="T1" fmla="*/ 389 h 389"/>
                      <a:gd name="T2" fmla="*/ 75 w 129"/>
                      <a:gd name="T3" fmla="*/ 165 h 389"/>
                      <a:gd name="T4" fmla="*/ 124 w 129"/>
                      <a:gd name="T5" fmla="*/ 11 h 389"/>
                      <a:gd name="T6" fmla="*/ 129 w 129"/>
                      <a:gd name="T7" fmla="*/ 0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9" h="389">
                        <a:moveTo>
                          <a:pt x="0" y="389"/>
                        </a:moveTo>
                        <a:lnTo>
                          <a:pt x="75" y="165"/>
                        </a:lnTo>
                        <a:lnTo>
                          <a:pt x="124" y="11"/>
                        </a:lnTo>
                        <a:lnTo>
                          <a:pt x="129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5" name="Freeform 89"/>
                  <p:cNvSpPr>
                    <a:spLocks/>
                  </p:cNvSpPr>
                  <p:nvPr/>
                </p:nvSpPr>
                <p:spPr bwMode="auto">
                  <a:xfrm>
                    <a:off x="6654972" y="4599192"/>
                    <a:ext cx="208923" cy="522998"/>
                  </a:xfrm>
                  <a:custGeom>
                    <a:avLst/>
                    <a:gdLst>
                      <a:gd name="T0" fmla="*/ 151 w 151"/>
                      <a:gd name="T1" fmla="*/ 378 h 378"/>
                      <a:gd name="T2" fmla="*/ 64 w 151"/>
                      <a:gd name="T3" fmla="*/ 160 h 378"/>
                      <a:gd name="T4" fmla="*/ 4 w 151"/>
                      <a:gd name="T5" fmla="*/ 10 h 378"/>
                      <a:gd name="T6" fmla="*/ 0 w 151"/>
                      <a:gd name="T7" fmla="*/ 0 h 3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1" h="378">
                        <a:moveTo>
                          <a:pt x="151" y="378"/>
                        </a:moveTo>
                        <a:lnTo>
                          <a:pt x="64" y="160"/>
                        </a:lnTo>
                        <a:lnTo>
                          <a:pt x="4" y="1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6" name="Freeform 90"/>
                  <p:cNvSpPr>
                    <a:spLocks/>
                  </p:cNvSpPr>
                  <p:nvPr/>
                </p:nvSpPr>
                <p:spPr bwMode="auto">
                  <a:xfrm>
                    <a:off x="7312178" y="3964124"/>
                    <a:ext cx="500860" cy="269801"/>
                  </a:xfrm>
                  <a:custGeom>
                    <a:avLst/>
                    <a:gdLst>
                      <a:gd name="T0" fmla="*/ 362 w 362"/>
                      <a:gd name="T1" fmla="*/ 195 h 195"/>
                      <a:gd name="T2" fmla="*/ 154 w 362"/>
                      <a:gd name="T3" fmla="*/ 83 h 195"/>
                      <a:gd name="T4" fmla="*/ 13 w 362"/>
                      <a:gd name="T5" fmla="*/ 6 h 195"/>
                      <a:gd name="T6" fmla="*/ 0 w 362"/>
                      <a:gd name="T7" fmla="*/ 0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2" h="195">
                        <a:moveTo>
                          <a:pt x="362" y="195"/>
                        </a:moveTo>
                        <a:lnTo>
                          <a:pt x="154" y="83"/>
                        </a:lnTo>
                        <a:lnTo>
                          <a:pt x="13" y="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7" name="Freeform 91"/>
                  <p:cNvSpPr>
                    <a:spLocks/>
                  </p:cNvSpPr>
                  <p:nvPr/>
                </p:nvSpPr>
                <p:spPr bwMode="auto">
                  <a:xfrm>
                    <a:off x="7410413" y="2940266"/>
                    <a:ext cx="554821" cy="114839"/>
                  </a:xfrm>
                  <a:custGeom>
                    <a:avLst/>
                    <a:gdLst>
                      <a:gd name="T0" fmla="*/ 401 w 401"/>
                      <a:gd name="T1" fmla="*/ 0 h 83"/>
                      <a:gd name="T2" fmla="*/ 172 w 401"/>
                      <a:gd name="T3" fmla="*/ 48 h 83"/>
                      <a:gd name="T4" fmla="*/ 15 w 401"/>
                      <a:gd name="T5" fmla="*/ 81 h 83"/>
                      <a:gd name="T6" fmla="*/ 0 w 401"/>
                      <a:gd name="T7" fmla="*/ 8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1" h="83">
                        <a:moveTo>
                          <a:pt x="401" y="0"/>
                        </a:moveTo>
                        <a:lnTo>
                          <a:pt x="172" y="48"/>
                        </a:lnTo>
                        <a:lnTo>
                          <a:pt x="15" y="81"/>
                        </a:lnTo>
                        <a:lnTo>
                          <a:pt x="0" y="83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208" name="Freeform 92"/>
                  <p:cNvSpPr>
                    <a:spLocks/>
                  </p:cNvSpPr>
                  <p:nvPr/>
                </p:nvSpPr>
                <p:spPr bwMode="auto">
                  <a:xfrm>
                    <a:off x="6905402" y="1851379"/>
                    <a:ext cx="350049" cy="445516"/>
                  </a:xfrm>
                  <a:custGeom>
                    <a:avLst/>
                    <a:gdLst>
                      <a:gd name="T0" fmla="*/ 253 w 253"/>
                      <a:gd name="T1" fmla="*/ 0 h 322"/>
                      <a:gd name="T2" fmla="*/ 105 w 253"/>
                      <a:gd name="T3" fmla="*/ 185 h 322"/>
                      <a:gd name="T4" fmla="*/ 6 w 253"/>
                      <a:gd name="T5" fmla="*/ 312 h 322"/>
                      <a:gd name="T6" fmla="*/ 0 w 253"/>
                      <a:gd name="T7" fmla="*/ 322 h 3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3" h="322">
                        <a:moveTo>
                          <a:pt x="253" y="0"/>
                        </a:moveTo>
                        <a:lnTo>
                          <a:pt x="105" y="185"/>
                        </a:lnTo>
                        <a:lnTo>
                          <a:pt x="6" y="312"/>
                        </a:lnTo>
                        <a:lnTo>
                          <a:pt x="0" y="322"/>
                        </a:lnTo>
                      </a:path>
                    </a:pathLst>
                  </a:custGeom>
                  <a:noFill/>
                  <a:ln w="28575" cap="flat">
                    <a:solidFill>
                      <a:srgbClr val="00A2E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</p:grpSp>
          </p:grpSp>
          <p:sp>
            <p:nvSpPr>
              <p:cNvPr id="296" name="Oval 295"/>
              <p:cNvSpPr/>
              <p:nvPr/>
            </p:nvSpPr>
            <p:spPr>
              <a:xfrm rot="15472615">
                <a:off x="3412819" y="-3078132"/>
                <a:ext cx="1163062" cy="1163062"/>
              </a:xfrm>
              <a:prstGeom prst="ellips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grpSp>
            <p:nvGrpSpPr>
              <p:cNvPr id="355" name="Group 354"/>
              <p:cNvGrpSpPr/>
              <p:nvPr/>
            </p:nvGrpSpPr>
            <p:grpSpPr>
              <a:xfrm>
                <a:off x="3534972" y="-2989402"/>
                <a:ext cx="942742" cy="938228"/>
                <a:chOff x="-296863" y="-1185863"/>
                <a:chExt cx="1989138" cy="1979613"/>
              </a:xfrm>
              <a:solidFill>
                <a:srgbClr val="00A2E2"/>
              </a:solidFill>
            </p:grpSpPr>
            <p:sp>
              <p:nvSpPr>
                <p:cNvPr id="352" name="Freeform 163"/>
                <p:cNvSpPr>
                  <a:spLocks noEditPoints="1"/>
                </p:cNvSpPr>
                <p:nvPr/>
              </p:nvSpPr>
              <p:spPr bwMode="auto">
                <a:xfrm>
                  <a:off x="-296863" y="-66675"/>
                  <a:ext cx="1989138" cy="860425"/>
                </a:xfrm>
                <a:custGeom>
                  <a:avLst/>
                  <a:gdLst>
                    <a:gd name="T0" fmla="*/ 143 w 2005"/>
                    <a:gd name="T1" fmla="*/ 129 h 868"/>
                    <a:gd name="T2" fmla="*/ 511 w 2005"/>
                    <a:gd name="T3" fmla="*/ 2 h 868"/>
                    <a:gd name="T4" fmla="*/ 730 w 2005"/>
                    <a:gd name="T5" fmla="*/ 33 h 868"/>
                    <a:gd name="T6" fmla="*/ 835 w 2005"/>
                    <a:gd name="T7" fmla="*/ 96 h 868"/>
                    <a:gd name="T8" fmla="*/ 1006 w 2005"/>
                    <a:gd name="T9" fmla="*/ 197 h 868"/>
                    <a:gd name="T10" fmla="*/ 1141 w 2005"/>
                    <a:gd name="T11" fmla="*/ 126 h 868"/>
                    <a:gd name="T12" fmla="*/ 1231 w 2005"/>
                    <a:gd name="T13" fmla="*/ 72 h 868"/>
                    <a:gd name="T14" fmla="*/ 1498 w 2005"/>
                    <a:gd name="T15" fmla="*/ 17 h 868"/>
                    <a:gd name="T16" fmla="*/ 1776 w 2005"/>
                    <a:gd name="T17" fmla="*/ 104 h 868"/>
                    <a:gd name="T18" fmla="*/ 1954 w 2005"/>
                    <a:gd name="T19" fmla="*/ 117 h 868"/>
                    <a:gd name="T20" fmla="*/ 1997 w 2005"/>
                    <a:gd name="T21" fmla="*/ 261 h 868"/>
                    <a:gd name="T22" fmla="*/ 1779 w 2005"/>
                    <a:gd name="T23" fmla="*/ 452 h 868"/>
                    <a:gd name="T24" fmla="*/ 1708 w 2005"/>
                    <a:gd name="T25" fmla="*/ 498 h 868"/>
                    <a:gd name="T26" fmla="*/ 1414 w 2005"/>
                    <a:gd name="T27" fmla="*/ 690 h 868"/>
                    <a:gd name="T28" fmla="*/ 1183 w 2005"/>
                    <a:gd name="T29" fmla="*/ 831 h 868"/>
                    <a:gd name="T30" fmla="*/ 871 w 2005"/>
                    <a:gd name="T31" fmla="*/ 821 h 868"/>
                    <a:gd name="T32" fmla="*/ 736 w 2005"/>
                    <a:gd name="T33" fmla="*/ 754 h 868"/>
                    <a:gd name="T34" fmla="*/ 517 w 2005"/>
                    <a:gd name="T35" fmla="*/ 642 h 868"/>
                    <a:gd name="T36" fmla="*/ 349 w 2005"/>
                    <a:gd name="T37" fmla="*/ 678 h 868"/>
                    <a:gd name="T38" fmla="*/ 222 w 2005"/>
                    <a:gd name="T39" fmla="*/ 690 h 868"/>
                    <a:gd name="T40" fmla="*/ 325 w 2005"/>
                    <a:gd name="T41" fmla="*/ 588 h 868"/>
                    <a:gd name="T42" fmla="*/ 466 w 2005"/>
                    <a:gd name="T43" fmla="*/ 536 h 868"/>
                    <a:gd name="T44" fmla="*/ 607 w 2005"/>
                    <a:gd name="T45" fmla="*/ 588 h 868"/>
                    <a:gd name="T46" fmla="*/ 781 w 2005"/>
                    <a:gd name="T47" fmla="*/ 677 h 868"/>
                    <a:gd name="T48" fmla="*/ 1030 w 2005"/>
                    <a:gd name="T49" fmla="*/ 780 h 868"/>
                    <a:gd name="T50" fmla="*/ 1270 w 2005"/>
                    <a:gd name="T51" fmla="*/ 675 h 868"/>
                    <a:gd name="T52" fmla="*/ 1544 w 2005"/>
                    <a:gd name="T53" fmla="*/ 499 h 868"/>
                    <a:gd name="T54" fmla="*/ 1627 w 2005"/>
                    <a:gd name="T55" fmla="*/ 444 h 868"/>
                    <a:gd name="T56" fmla="*/ 1765 w 2005"/>
                    <a:gd name="T57" fmla="*/ 354 h 868"/>
                    <a:gd name="T58" fmla="*/ 1910 w 2005"/>
                    <a:gd name="T59" fmla="*/ 242 h 868"/>
                    <a:gd name="T60" fmla="*/ 1736 w 2005"/>
                    <a:gd name="T61" fmla="*/ 228 h 868"/>
                    <a:gd name="T62" fmla="*/ 1462 w 2005"/>
                    <a:gd name="T63" fmla="*/ 408 h 868"/>
                    <a:gd name="T64" fmla="*/ 1323 w 2005"/>
                    <a:gd name="T65" fmla="*/ 498 h 868"/>
                    <a:gd name="T66" fmla="*/ 1141 w 2005"/>
                    <a:gd name="T67" fmla="*/ 522 h 868"/>
                    <a:gd name="T68" fmla="*/ 916 w 2005"/>
                    <a:gd name="T69" fmla="*/ 519 h 868"/>
                    <a:gd name="T70" fmla="*/ 670 w 2005"/>
                    <a:gd name="T71" fmla="*/ 462 h 868"/>
                    <a:gd name="T72" fmla="*/ 868 w 2005"/>
                    <a:gd name="T73" fmla="*/ 423 h 868"/>
                    <a:gd name="T74" fmla="*/ 1102 w 2005"/>
                    <a:gd name="T75" fmla="*/ 434 h 868"/>
                    <a:gd name="T76" fmla="*/ 1298 w 2005"/>
                    <a:gd name="T77" fmla="*/ 408 h 868"/>
                    <a:gd name="T78" fmla="*/ 1151 w 2005"/>
                    <a:gd name="T79" fmla="*/ 306 h 868"/>
                    <a:gd name="T80" fmla="*/ 954 w 2005"/>
                    <a:gd name="T81" fmla="*/ 276 h 868"/>
                    <a:gd name="T82" fmla="*/ 853 w 2005"/>
                    <a:gd name="T83" fmla="*/ 236 h 868"/>
                    <a:gd name="T84" fmla="*/ 466 w 2005"/>
                    <a:gd name="T85" fmla="*/ 96 h 868"/>
                    <a:gd name="T86" fmla="*/ 286 w 2005"/>
                    <a:gd name="T87" fmla="*/ 163 h 868"/>
                    <a:gd name="T88" fmla="*/ 1436 w 2005"/>
                    <a:gd name="T89" fmla="*/ 319 h 868"/>
                    <a:gd name="T90" fmla="*/ 1575 w 2005"/>
                    <a:gd name="T91" fmla="*/ 228 h 868"/>
                    <a:gd name="T92" fmla="*/ 1687 w 2005"/>
                    <a:gd name="T93" fmla="*/ 142 h 868"/>
                    <a:gd name="T94" fmla="*/ 1501 w 2005"/>
                    <a:gd name="T95" fmla="*/ 196 h 868"/>
                    <a:gd name="T96" fmla="*/ 1370 w 2005"/>
                    <a:gd name="T97" fmla="*/ 283 h 868"/>
                    <a:gd name="T98" fmla="*/ 1321 w 2005"/>
                    <a:gd name="T99" fmla="*/ 204 h 868"/>
                    <a:gd name="T100" fmla="*/ 1399 w 2005"/>
                    <a:gd name="T101" fmla="*/ 91 h 868"/>
                    <a:gd name="T102" fmla="*/ 1172 w 2005"/>
                    <a:gd name="T103" fmla="*/ 218 h 868"/>
                    <a:gd name="T104" fmla="*/ 1321 w 2005"/>
                    <a:gd name="T105" fmla="*/ 204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05" h="868">
                      <a:moveTo>
                        <a:pt x="53" y="262"/>
                      </a:moveTo>
                      <a:cubicBezTo>
                        <a:pt x="16" y="256"/>
                        <a:pt x="0" y="221"/>
                        <a:pt x="21" y="191"/>
                      </a:cubicBezTo>
                      <a:cubicBezTo>
                        <a:pt x="27" y="182"/>
                        <a:pt x="38" y="180"/>
                        <a:pt x="47" y="175"/>
                      </a:cubicBezTo>
                      <a:cubicBezTo>
                        <a:pt x="51" y="172"/>
                        <a:pt x="56" y="170"/>
                        <a:pt x="61" y="167"/>
                      </a:cubicBezTo>
                      <a:cubicBezTo>
                        <a:pt x="89" y="156"/>
                        <a:pt x="116" y="143"/>
                        <a:pt x="143" y="129"/>
                      </a:cubicBezTo>
                      <a:cubicBezTo>
                        <a:pt x="177" y="117"/>
                        <a:pt x="209" y="100"/>
                        <a:pt x="242" y="85"/>
                      </a:cubicBezTo>
                      <a:cubicBezTo>
                        <a:pt x="258" y="81"/>
                        <a:pt x="272" y="75"/>
                        <a:pt x="286" y="66"/>
                      </a:cubicBezTo>
                      <a:cubicBezTo>
                        <a:pt x="317" y="57"/>
                        <a:pt x="347" y="44"/>
                        <a:pt x="376" y="30"/>
                      </a:cubicBezTo>
                      <a:cubicBezTo>
                        <a:pt x="393" y="28"/>
                        <a:pt x="409" y="20"/>
                        <a:pt x="425" y="15"/>
                      </a:cubicBezTo>
                      <a:cubicBezTo>
                        <a:pt x="453" y="9"/>
                        <a:pt x="482" y="4"/>
                        <a:pt x="511" y="2"/>
                      </a:cubicBezTo>
                      <a:cubicBezTo>
                        <a:pt x="526" y="1"/>
                        <a:pt x="540" y="1"/>
                        <a:pt x="555" y="1"/>
                      </a:cubicBezTo>
                      <a:cubicBezTo>
                        <a:pt x="560" y="5"/>
                        <a:pt x="566" y="3"/>
                        <a:pt x="571" y="2"/>
                      </a:cubicBezTo>
                      <a:cubicBezTo>
                        <a:pt x="582" y="3"/>
                        <a:pt x="593" y="5"/>
                        <a:pt x="604" y="5"/>
                      </a:cubicBezTo>
                      <a:cubicBezTo>
                        <a:pt x="633" y="5"/>
                        <a:pt x="662" y="14"/>
                        <a:pt x="691" y="18"/>
                      </a:cubicBezTo>
                      <a:cubicBezTo>
                        <a:pt x="704" y="23"/>
                        <a:pt x="717" y="28"/>
                        <a:pt x="730" y="33"/>
                      </a:cubicBezTo>
                      <a:cubicBezTo>
                        <a:pt x="734" y="37"/>
                        <a:pt x="739" y="37"/>
                        <a:pt x="744" y="38"/>
                      </a:cubicBezTo>
                      <a:cubicBezTo>
                        <a:pt x="774" y="50"/>
                        <a:pt x="799" y="70"/>
                        <a:pt x="825" y="88"/>
                      </a:cubicBezTo>
                      <a:cubicBezTo>
                        <a:pt x="825" y="89"/>
                        <a:pt x="826" y="89"/>
                        <a:pt x="826" y="90"/>
                      </a:cubicBezTo>
                      <a:cubicBezTo>
                        <a:pt x="826" y="92"/>
                        <a:pt x="827" y="93"/>
                        <a:pt x="829" y="93"/>
                      </a:cubicBezTo>
                      <a:cubicBezTo>
                        <a:pt x="831" y="94"/>
                        <a:pt x="833" y="95"/>
                        <a:pt x="835" y="96"/>
                      </a:cubicBezTo>
                      <a:cubicBezTo>
                        <a:pt x="847" y="108"/>
                        <a:pt x="859" y="120"/>
                        <a:pt x="870" y="133"/>
                      </a:cubicBezTo>
                      <a:cubicBezTo>
                        <a:pt x="871" y="134"/>
                        <a:pt x="872" y="135"/>
                        <a:pt x="873" y="136"/>
                      </a:cubicBezTo>
                      <a:cubicBezTo>
                        <a:pt x="874" y="137"/>
                        <a:pt x="875" y="138"/>
                        <a:pt x="876" y="139"/>
                      </a:cubicBezTo>
                      <a:cubicBezTo>
                        <a:pt x="887" y="154"/>
                        <a:pt x="899" y="167"/>
                        <a:pt x="919" y="171"/>
                      </a:cubicBezTo>
                      <a:cubicBezTo>
                        <a:pt x="947" y="183"/>
                        <a:pt x="976" y="191"/>
                        <a:pt x="1006" y="197"/>
                      </a:cubicBezTo>
                      <a:cubicBezTo>
                        <a:pt x="1012" y="197"/>
                        <a:pt x="1018" y="204"/>
                        <a:pt x="1026" y="199"/>
                      </a:cubicBezTo>
                      <a:cubicBezTo>
                        <a:pt x="1049" y="186"/>
                        <a:pt x="1074" y="174"/>
                        <a:pt x="1096" y="156"/>
                      </a:cubicBezTo>
                      <a:cubicBezTo>
                        <a:pt x="1107" y="152"/>
                        <a:pt x="1117" y="145"/>
                        <a:pt x="1126" y="138"/>
                      </a:cubicBezTo>
                      <a:cubicBezTo>
                        <a:pt x="1131" y="137"/>
                        <a:pt x="1135" y="134"/>
                        <a:pt x="1138" y="129"/>
                      </a:cubicBezTo>
                      <a:cubicBezTo>
                        <a:pt x="1140" y="129"/>
                        <a:pt x="1142" y="128"/>
                        <a:pt x="1141" y="126"/>
                      </a:cubicBezTo>
                      <a:cubicBezTo>
                        <a:pt x="1141" y="126"/>
                        <a:pt x="1141" y="126"/>
                        <a:pt x="1141" y="126"/>
                      </a:cubicBezTo>
                      <a:cubicBezTo>
                        <a:pt x="1144" y="126"/>
                        <a:pt x="1146" y="126"/>
                        <a:pt x="1148" y="125"/>
                      </a:cubicBezTo>
                      <a:cubicBezTo>
                        <a:pt x="1175" y="108"/>
                        <a:pt x="1201" y="91"/>
                        <a:pt x="1228" y="75"/>
                      </a:cubicBezTo>
                      <a:cubicBezTo>
                        <a:pt x="1229" y="74"/>
                        <a:pt x="1230" y="73"/>
                        <a:pt x="1231" y="72"/>
                      </a:cubicBezTo>
                      <a:cubicBezTo>
                        <a:pt x="1231" y="72"/>
                        <a:pt x="1231" y="72"/>
                        <a:pt x="1231" y="72"/>
                      </a:cubicBezTo>
                      <a:cubicBezTo>
                        <a:pt x="1245" y="66"/>
                        <a:pt x="1258" y="58"/>
                        <a:pt x="1270" y="48"/>
                      </a:cubicBezTo>
                      <a:cubicBezTo>
                        <a:pt x="1271" y="48"/>
                        <a:pt x="1272" y="47"/>
                        <a:pt x="1273" y="47"/>
                      </a:cubicBezTo>
                      <a:cubicBezTo>
                        <a:pt x="1289" y="37"/>
                        <a:pt x="1306" y="29"/>
                        <a:pt x="1324" y="21"/>
                      </a:cubicBezTo>
                      <a:cubicBezTo>
                        <a:pt x="1345" y="15"/>
                        <a:pt x="1365" y="7"/>
                        <a:pt x="1387" y="5"/>
                      </a:cubicBezTo>
                      <a:cubicBezTo>
                        <a:pt x="1425" y="0"/>
                        <a:pt x="1462" y="2"/>
                        <a:pt x="1498" y="17"/>
                      </a:cubicBezTo>
                      <a:cubicBezTo>
                        <a:pt x="1509" y="21"/>
                        <a:pt x="1520" y="25"/>
                        <a:pt x="1529" y="33"/>
                      </a:cubicBezTo>
                      <a:cubicBezTo>
                        <a:pt x="1551" y="54"/>
                        <a:pt x="1575" y="61"/>
                        <a:pt x="1603" y="47"/>
                      </a:cubicBezTo>
                      <a:cubicBezTo>
                        <a:pt x="1629" y="45"/>
                        <a:pt x="1655" y="46"/>
                        <a:pt x="1680" y="49"/>
                      </a:cubicBezTo>
                      <a:cubicBezTo>
                        <a:pt x="1697" y="54"/>
                        <a:pt x="1713" y="60"/>
                        <a:pt x="1729" y="66"/>
                      </a:cubicBezTo>
                      <a:cubicBezTo>
                        <a:pt x="1746" y="77"/>
                        <a:pt x="1764" y="86"/>
                        <a:pt x="1776" y="104"/>
                      </a:cubicBezTo>
                      <a:cubicBezTo>
                        <a:pt x="1778" y="109"/>
                        <a:pt x="1783" y="108"/>
                        <a:pt x="1787" y="107"/>
                      </a:cubicBezTo>
                      <a:cubicBezTo>
                        <a:pt x="1811" y="98"/>
                        <a:pt x="1836" y="93"/>
                        <a:pt x="1861" y="90"/>
                      </a:cubicBezTo>
                      <a:cubicBezTo>
                        <a:pt x="1893" y="90"/>
                        <a:pt x="1923" y="99"/>
                        <a:pt x="1951" y="114"/>
                      </a:cubicBezTo>
                      <a:cubicBezTo>
                        <a:pt x="1951" y="114"/>
                        <a:pt x="1951" y="114"/>
                        <a:pt x="1951" y="114"/>
                      </a:cubicBezTo>
                      <a:cubicBezTo>
                        <a:pt x="1952" y="115"/>
                        <a:pt x="1953" y="116"/>
                        <a:pt x="1954" y="117"/>
                      </a:cubicBezTo>
                      <a:cubicBezTo>
                        <a:pt x="1962" y="124"/>
                        <a:pt x="1970" y="131"/>
                        <a:pt x="1978" y="138"/>
                      </a:cubicBezTo>
                      <a:cubicBezTo>
                        <a:pt x="1984" y="148"/>
                        <a:pt x="1990" y="158"/>
                        <a:pt x="1996" y="168"/>
                      </a:cubicBezTo>
                      <a:cubicBezTo>
                        <a:pt x="1998" y="173"/>
                        <a:pt x="2000" y="178"/>
                        <a:pt x="2002" y="183"/>
                      </a:cubicBezTo>
                      <a:cubicBezTo>
                        <a:pt x="2002" y="198"/>
                        <a:pt x="2005" y="213"/>
                        <a:pt x="2003" y="228"/>
                      </a:cubicBezTo>
                      <a:cubicBezTo>
                        <a:pt x="2003" y="239"/>
                        <a:pt x="2001" y="250"/>
                        <a:pt x="1997" y="261"/>
                      </a:cubicBezTo>
                      <a:cubicBezTo>
                        <a:pt x="1989" y="282"/>
                        <a:pt x="1975" y="299"/>
                        <a:pt x="1962" y="318"/>
                      </a:cubicBezTo>
                      <a:cubicBezTo>
                        <a:pt x="1957" y="320"/>
                        <a:pt x="1954" y="325"/>
                        <a:pt x="1951" y="330"/>
                      </a:cubicBezTo>
                      <a:cubicBezTo>
                        <a:pt x="1936" y="341"/>
                        <a:pt x="1922" y="352"/>
                        <a:pt x="1909" y="366"/>
                      </a:cubicBezTo>
                      <a:cubicBezTo>
                        <a:pt x="1876" y="383"/>
                        <a:pt x="1847" y="407"/>
                        <a:pt x="1816" y="426"/>
                      </a:cubicBezTo>
                      <a:cubicBezTo>
                        <a:pt x="1803" y="434"/>
                        <a:pt x="1790" y="442"/>
                        <a:pt x="1779" y="452"/>
                      </a:cubicBezTo>
                      <a:cubicBezTo>
                        <a:pt x="1776" y="452"/>
                        <a:pt x="1773" y="453"/>
                        <a:pt x="1771" y="456"/>
                      </a:cubicBezTo>
                      <a:cubicBezTo>
                        <a:pt x="1761" y="461"/>
                        <a:pt x="1752" y="468"/>
                        <a:pt x="1743" y="475"/>
                      </a:cubicBezTo>
                      <a:cubicBezTo>
                        <a:pt x="1738" y="477"/>
                        <a:pt x="1732" y="481"/>
                        <a:pt x="1729" y="486"/>
                      </a:cubicBezTo>
                      <a:cubicBezTo>
                        <a:pt x="1729" y="486"/>
                        <a:pt x="1729" y="486"/>
                        <a:pt x="1729" y="486"/>
                      </a:cubicBezTo>
                      <a:cubicBezTo>
                        <a:pt x="1721" y="488"/>
                        <a:pt x="1713" y="491"/>
                        <a:pt x="1708" y="498"/>
                      </a:cubicBezTo>
                      <a:cubicBezTo>
                        <a:pt x="1698" y="502"/>
                        <a:pt x="1689" y="508"/>
                        <a:pt x="1681" y="516"/>
                      </a:cubicBezTo>
                      <a:cubicBezTo>
                        <a:pt x="1634" y="544"/>
                        <a:pt x="1589" y="575"/>
                        <a:pt x="1543" y="606"/>
                      </a:cubicBezTo>
                      <a:cubicBezTo>
                        <a:pt x="1512" y="623"/>
                        <a:pt x="1483" y="643"/>
                        <a:pt x="1453" y="663"/>
                      </a:cubicBezTo>
                      <a:cubicBezTo>
                        <a:pt x="1445" y="666"/>
                        <a:pt x="1437" y="671"/>
                        <a:pt x="1431" y="678"/>
                      </a:cubicBezTo>
                      <a:cubicBezTo>
                        <a:pt x="1424" y="680"/>
                        <a:pt x="1418" y="683"/>
                        <a:pt x="1414" y="690"/>
                      </a:cubicBezTo>
                      <a:cubicBezTo>
                        <a:pt x="1408" y="690"/>
                        <a:pt x="1404" y="694"/>
                        <a:pt x="1400" y="697"/>
                      </a:cubicBezTo>
                      <a:cubicBezTo>
                        <a:pt x="1373" y="713"/>
                        <a:pt x="1347" y="730"/>
                        <a:pt x="1321" y="747"/>
                      </a:cubicBezTo>
                      <a:cubicBezTo>
                        <a:pt x="1310" y="754"/>
                        <a:pt x="1299" y="761"/>
                        <a:pt x="1288" y="768"/>
                      </a:cubicBezTo>
                      <a:cubicBezTo>
                        <a:pt x="1284" y="770"/>
                        <a:pt x="1280" y="773"/>
                        <a:pt x="1276" y="775"/>
                      </a:cubicBezTo>
                      <a:cubicBezTo>
                        <a:pt x="1244" y="792"/>
                        <a:pt x="1214" y="812"/>
                        <a:pt x="1183" y="831"/>
                      </a:cubicBezTo>
                      <a:cubicBezTo>
                        <a:pt x="1153" y="842"/>
                        <a:pt x="1125" y="859"/>
                        <a:pt x="1093" y="865"/>
                      </a:cubicBezTo>
                      <a:cubicBezTo>
                        <a:pt x="1068" y="868"/>
                        <a:pt x="1043" y="867"/>
                        <a:pt x="1017" y="867"/>
                      </a:cubicBezTo>
                      <a:cubicBezTo>
                        <a:pt x="1016" y="867"/>
                        <a:pt x="1015" y="866"/>
                        <a:pt x="1013" y="866"/>
                      </a:cubicBezTo>
                      <a:cubicBezTo>
                        <a:pt x="981" y="862"/>
                        <a:pt x="950" y="852"/>
                        <a:pt x="919" y="843"/>
                      </a:cubicBezTo>
                      <a:cubicBezTo>
                        <a:pt x="903" y="836"/>
                        <a:pt x="887" y="829"/>
                        <a:pt x="871" y="821"/>
                      </a:cubicBezTo>
                      <a:cubicBezTo>
                        <a:pt x="868" y="818"/>
                        <a:pt x="864" y="815"/>
                        <a:pt x="859" y="816"/>
                      </a:cubicBezTo>
                      <a:cubicBezTo>
                        <a:pt x="851" y="809"/>
                        <a:pt x="841" y="806"/>
                        <a:pt x="831" y="801"/>
                      </a:cubicBezTo>
                      <a:cubicBezTo>
                        <a:pt x="815" y="792"/>
                        <a:pt x="798" y="783"/>
                        <a:pt x="781" y="776"/>
                      </a:cubicBezTo>
                      <a:cubicBezTo>
                        <a:pt x="775" y="773"/>
                        <a:pt x="770" y="771"/>
                        <a:pt x="765" y="768"/>
                      </a:cubicBezTo>
                      <a:cubicBezTo>
                        <a:pt x="756" y="762"/>
                        <a:pt x="747" y="757"/>
                        <a:pt x="736" y="754"/>
                      </a:cubicBezTo>
                      <a:cubicBezTo>
                        <a:pt x="707" y="737"/>
                        <a:pt x="677" y="722"/>
                        <a:pt x="646" y="708"/>
                      </a:cubicBezTo>
                      <a:cubicBezTo>
                        <a:pt x="632" y="698"/>
                        <a:pt x="616" y="692"/>
                        <a:pt x="601" y="685"/>
                      </a:cubicBezTo>
                      <a:cubicBezTo>
                        <a:pt x="597" y="682"/>
                        <a:pt x="593" y="679"/>
                        <a:pt x="588" y="678"/>
                      </a:cubicBezTo>
                      <a:cubicBezTo>
                        <a:pt x="578" y="672"/>
                        <a:pt x="568" y="666"/>
                        <a:pt x="557" y="663"/>
                      </a:cubicBezTo>
                      <a:cubicBezTo>
                        <a:pt x="544" y="654"/>
                        <a:pt x="530" y="648"/>
                        <a:pt x="517" y="642"/>
                      </a:cubicBezTo>
                      <a:cubicBezTo>
                        <a:pt x="502" y="632"/>
                        <a:pt x="486" y="626"/>
                        <a:pt x="469" y="623"/>
                      </a:cubicBezTo>
                      <a:cubicBezTo>
                        <a:pt x="434" y="619"/>
                        <a:pt x="408" y="638"/>
                        <a:pt x="382" y="657"/>
                      </a:cubicBezTo>
                      <a:cubicBezTo>
                        <a:pt x="381" y="658"/>
                        <a:pt x="380" y="659"/>
                        <a:pt x="379" y="660"/>
                      </a:cubicBezTo>
                      <a:cubicBezTo>
                        <a:pt x="379" y="660"/>
                        <a:pt x="379" y="660"/>
                        <a:pt x="379" y="660"/>
                      </a:cubicBezTo>
                      <a:cubicBezTo>
                        <a:pt x="367" y="663"/>
                        <a:pt x="358" y="670"/>
                        <a:pt x="349" y="678"/>
                      </a:cubicBezTo>
                      <a:cubicBezTo>
                        <a:pt x="343" y="680"/>
                        <a:pt x="337" y="683"/>
                        <a:pt x="334" y="688"/>
                      </a:cubicBezTo>
                      <a:cubicBezTo>
                        <a:pt x="333" y="689"/>
                        <a:pt x="332" y="689"/>
                        <a:pt x="331" y="690"/>
                      </a:cubicBezTo>
                      <a:cubicBezTo>
                        <a:pt x="331" y="690"/>
                        <a:pt x="331" y="690"/>
                        <a:pt x="331" y="690"/>
                      </a:cubicBezTo>
                      <a:cubicBezTo>
                        <a:pt x="317" y="695"/>
                        <a:pt x="305" y="704"/>
                        <a:pt x="293" y="713"/>
                      </a:cubicBezTo>
                      <a:cubicBezTo>
                        <a:pt x="264" y="734"/>
                        <a:pt x="233" y="720"/>
                        <a:pt x="222" y="690"/>
                      </a:cubicBezTo>
                      <a:cubicBezTo>
                        <a:pt x="223" y="689"/>
                        <a:pt x="222" y="688"/>
                        <a:pt x="222" y="688"/>
                      </a:cubicBezTo>
                      <a:cubicBezTo>
                        <a:pt x="221" y="684"/>
                        <a:pt x="221" y="681"/>
                        <a:pt x="221" y="678"/>
                      </a:cubicBezTo>
                      <a:cubicBezTo>
                        <a:pt x="223" y="660"/>
                        <a:pt x="233" y="646"/>
                        <a:pt x="247" y="638"/>
                      </a:cubicBezTo>
                      <a:cubicBezTo>
                        <a:pt x="259" y="631"/>
                        <a:pt x="270" y="625"/>
                        <a:pt x="280" y="616"/>
                      </a:cubicBezTo>
                      <a:cubicBezTo>
                        <a:pt x="296" y="609"/>
                        <a:pt x="311" y="599"/>
                        <a:pt x="325" y="588"/>
                      </a:cubicBezTo>
                      <a:cubicBezTo>
                        <a:pt x="327" y="588"/>
                        <a:pt x="328" y="587"/>
                        <a:pt x="328" y="585"/>
                      </a:cubicBezTo>
                      <a:cubicBezTo>
                        <a:pt x="346" y="578"/>
                        <a:pt x="360" y="566"/>
                        <a:pt x="376" y="557"/>
                      </a:cubicBezTo>
                      <a:cubicBezTo>
                        <a:pt x="386" y="553"/>
                        <a:pt x="397" y="550"/>
                        <a:pt x="406" y="543"/>
                      </a:cubicBezTo>
                      <a:cubicBezTo>
                        <a:pt x="411" y="542"/>
                        <a:pt x="416" y="541"/>
                        <a:pt x="421" y="539"/>
                      </a:cubicBezTo>
                      <a:cubicBezTo>
                        <a:pt x="436" y="539"/>
                        <a:pt x="451" y="533"/>
                        <a:pt x="466" y="536"/>
                      </a:cubicBezTo>
                      <a:cubicBezTo>
                        <a:pt x="497" y="537"/>
                        <a:pt x="524" y="549"/>
                        <a:pt x="551" y="561"/>
                      </a:cubicBezTo>
                      <a:cubicBezTo>
                        <a:pt x="551" y="563"/>
                        <a:pt x="552" y="563"/>
                        <a:pt x="554" y="562"/>
                      </a:cubicBezTo>
                      <a:cubicBezTo>
                        <a:pt x="555" y="562"/>
                        <a:pt x="556" y="563"/>
                        <a:pt x="557" y="563"/>
                      </a:cubicBezTo>
                      <a:cubicBezTo>
                        <a:pt x="571" y="572"/>
                        <a:pt x="586" y="579"/>
                        <a:pt x="601" y="586"/>
                      </a:cubicBezTo>
                      <a:cubicBezTo>
                        <a:pt x="603" y="587"/>
                        <a:pt x="605" y="587"/>
                        <a:pt x="607" y="588"/>
                      </a:cubicBezTo>
                      <a:cubicBezTo>
                        <a:pt x="619" y="598"/>
                        <a:pt x="632" y="603"/>
                        <a:pt x="646" y="608"/>
                      </a:cubicBezTo>
                      <a:cubicBezTo>
                        <a:pt x="661" y="618"/>
                        <a:pt x="677" y="627"/>
                        <a:pt x="694" y="632"/>
                      </a:cubicBezTo>
                      <a:cubicBezTo>
                        <a:pt x="694" y="635"/>
                        <a:pt x="695" y="636"/>
                        <a:pt x="697" y="635"/>
                      </a:cubicBezTo>
                      <a:cubicBezTo>
                        <a:pt x="710" y="641"/>
                        <a:pt x="722" y="651"/>
                        <a:pt x="736" y="654"/>
                      </a:cubicBezTo>
                      <a:cubicBezTo>
                        <a:pt x="750" y="664"/>
                        <a:pt x="766" y="671"/>
                        <a:pt x="781" y="677"/>
                      </a:cubicBezTo>
                      <a:cubicBezTo>
                        <a:pt x="782" y="678"/>
                        <a:pt x="783" y="678"/>
                        <a:pt x="784" y="679"/>
                      </a:cubicBezTo>
                      <a:cubicBezTo>
                        <a:pt x="797" y="687"/>
                        <a:pt x="811" y="694"/>
                        <a:pt x="826" y="700"/>
                      </a:cubicBezTo>
                      <a:cubicBezTo>
                        <a:pt x="856" y="717"/>
                        <a:pt x="887" y="733"/>
                        <a:pt x="919" y="746"/>
                      </a:cubicBezTo>
                      <a:cubicBezTo>
                        <a:pt x="932" y="755"/>
                        <a:pt x="946" y="761"/>
                        <a:pt x="961" y="764"/>
                      </a:cubicBezTo>
                      <a:cubicBezTo>
                        <a:pt x="983" y="773"/>
                        <a:pt x="1006" y="780"/>
                        <a:pt x="1030" y="780"/>
                      </a:cubicBezTo>
                      <a:cubicBezTo>
                        <a:pt x="1070" y="785"/>
                        <a:pt x="1105" y="775"/>
                        <a:pt x="1138" y="754"/>
                      </a:cubicBezTo>
                      <a:cubicBezTo>
                        <a:pt x="1156" y="747"/>
                        <a:pt x="1173" y="737"/>
                        <a:pt x="1187" y="724"/>
                      </a:cubicBezTo>
                      <a:cubicBezTo>
                        <a:pt x="1203" y="719"/>
                        <a:pt x="1216" y="709"/>
                        <a:pt x="1230" y="700"/>
                      </a:cubicBezTo>
                      <a:cubicBezTo>
                        <a:pt x="1242" y="695"/>
                        <a:pt x="1253" y="688"/>
                        <a:pt x="1262" y="679"/>
                      </a:cubicBezTo>
                      <a:cubicBezTo>
                        <a:pt x="1265" y="678"/>
                        <a:pt x="1268" y="678"/>
                        <a:pt x="1270" y="675"/>
                      </a:cubicBezTo>
                      <a:cubicBezTo>
                        <a:pt x="1272" y="675"/>
                        <a:pt x="1275" y="675"/>
                        <a:pt x="1275" y="672"/>
                      </a:cubicBezTo>
                      <a:cubicBezTo>
                        <a:pt x="1276" y="671"/>
                        <a:pt x="1276" y="671"/>
                        <a:pt x="1276" y="671"/>
                      </a:cubicBezTo>
                      <a:cubicBezTo>
                        <a:pt x="1308" y="653"/>
                        <a:pt x="1339" y="633"/>
                        <a:pt x="1368" y="612"/>
                      </a:cubicBezTo>
                      <a:cubicBezTo>
                        <a:pt x="1413" y="584"/>
                        <a:pt x="1457" y="555"/>
                        <a:pt x="1501" y="527"/>
                      </a:cubicBezTo>
                      <a:cubicBezTo>
                        <a:pt x="1516" y="519"/>
                        <a:pt x="1530" y="510"/>
                        <a:pt x="1544" y="499"/>
                      </a:cubicBezTo>
                      <a:cubicBezTo>
                        <a:pt x="1545" y="498"/>
                        <a:pt x="1546" y="497"/>
                        <a:pt x="1547" y="496"/>
                      </a:cubicBezTo>
                      <a:cubicBezTo>
                        <a:pt x="1561" y="490"/>
                        <a:pt x="1574" y="481"/>
                        <a:pt x="1585" y="471"/>
                      </a:cubicBezTo>
                      <a:cubicBezTo>
                        <a:pt x="1596" y="465"/>
                        <a:pt x="1608" y="461"/>
                        <a:pt x="1615" y="450"/>
                      </a:cubicBezTo>
                      <a:cubicBezTo>
                        <a:pt x="1615" y="450"/>
                        <a:pt x="1615" y="450"/>
                        <a:pt x="1615" y="450"/>
                      </a:cubicBezTo>
                      <a:cubicBezTo>
                        <a:pt x="1620" y="451"/>
                        <a:pt x="1624" y="448"/>
                        <a:pt x="1627" y="444"/>
                      </a:cubicBezTo>
                      <a:cubicBezTo>
                        <a:pt x="1631" y="444"/>
                        <a:pt x="1634" y="442"/>
                        <a:pt x="1636" y="439"/>
                      </a:cubicBezTo>
                      <a:cubicBezTo>
                        <a:pt x="1667" y="421"/>
                        <a:pt x="1697" y="401"/>
                        <a:pt x="1726" y="380"/>
                      </a:cubicBezTo>
                      <a:cubicBezTo>
                        <a:pt x="1738" y="375"/>
                        <a:pt x="1748" y="367"/>
                        <a:pt x="1759" y="360"/>
                      </a:cubicBezTo>
                      <a:cubicBezTo>
                        <a:pt x="1760" y="359"/>
                        <a:pt x="1761" y="358"/>
                        <a:pt x="1762" y="357"/>
                      </a:cubicBezTo>
                      <a:cubicBezTo>
                        <a:pt x="1763" y="356"/>
                        <a:pt x="1764" y="355"/>
                        <a:pt x="1765" y="354"/>
                      </a:cubicBezTo>
                      <a:cubicBezTo>
                        <a:pt x="1766" y="353"/>
                        <a:pt x="1767" y="352"/>
                        <a:pt x="1768" y="351"/>
                      </a:cubicBezTo>
                      <a:cubicBezTo>
                        <a:pt x="1770" y="351"/>
                        <a:pt x="1771" y="350"/>
                        <a:pt x="1772" y="349"/>
                      </a:cubicBezTo>
                      <a:cubicBezTo>
                        <a:pt x="1804" y="331"/>
                        <a:pt x="1835" y="311"/>
                        <a:pt x="1864" y="288"/>
                      </a:cubicBezTo>
                      <a:cubicBezTo>
                        <a:pt x="1874" y="282"/>
                        <a:pt x="1882" y="273"/>
                        <a:pt x="1890" y="264"/>
                      </a:cubicBezTo>
                      <a:cubicBezTo>
                        <a:pt x="1900" y="260"/>
                        <a:pt x="1904" y="250"/>
                        <a:pt x="1910" y="242"/>
                      </a:cubicBezTo>
                      <a:cubicBezTo>
                        <a:pt x="1925" y="223"/>
                        <a:pt x="1924" y="208"/>
                        <a:pt x="1906" y="190"/>
                      </a:cubicBezTo>
                      <a:cubicBezTo>
                        <a:pt x="1885" y="174"/>
                        <a:pt x="1862" y="176"/>
                        <a:pt x="1838" y="183"/>
                      </a:cubicBezTo>
                      <a:cubicBezTo>
                        <a:pt x="1830" y="183"/>
                        <a:pt x="1823" y="185"/>
                        <a:pt x="1815" y="189"/>
                      </a:cubicBezTo>
                      <a:cubicBezTo>
                        <a:pt x="1800" y="193"/>
                        <a:pt x="1785" y="200"/>
                        <a:pt x="1771" y="208"/>
                      </a:cubicBezTo>
                      <a:cubicBezTo>
                        <a:pt x="1758" y="213"/>
                        <a:pt x="1746" y="219"/>
                        <a:pt x="1736" y="228"/>
                      </a:cubicBezTo>
                      <a:cubicBezTo>
                        <a:pt x="1732" y="230"/>
                        <a:pt x="1729" y="232"/>
                        <a:pt x="1726" y="234"/>
                      </a:cubicBezTo>
                      <a:cubicBezTo>
                        <a:pt x="1695" y="253"/>
                        <a:pt x="1665" y="272"/>
                        <a:pt x="1636" y="294"/>
                      </a:cubicBezTo>
                      <a:cubicBezTo>
                        <a:pt x="1620" y="302"/>
                        <a:pt x="1605" y="312"/>
                        <a:pt x="1591" y="324"/>
                      </a:cubicBezTo>
                      <a:cubicBezTo>
                        <a:pt x="1559" y="341"/>
                        <a:pt x="1530" y="362"/>
                        <a:pt x="1500" y="383"/>
                      </a:cubicBezTo>
                      <a:cubicBezTo>
                        <a:pt x="1487" y="389"/>
                        <a:pt x="1473" y="397"/>
                        <a:pt x="1462" y="408"/>
                      </a:cubicBezTo>
                      <a:cubicBezTo>
                        <a:pt x="1458" y="409"/>
                        <a:pt x="1455" y="410"/>
                        <a:pt x="1453" y="413"/>
                      </a:cubicBezTo>
                      <a:cubicBezTo>
                        <a:pt x="1437" y="421"/>
                        <a:pt x="1422" y="432"/>
                        <a:pt x="1408" y="443"/>
                      </a:cubicBezTo>
                      <a:cubicBezTo>
                        <a:pt x="1404" y="446"/>
                        <a:pt x="1400" y="448"/>
                        <a:pt x="1396" y="451"/>
                      </a:cubicBezTo>
                      <a:cubicBezTo>
                        <a:pt x="1385" y="457"/>
                        <a:pt x="1375" y="463"/>
                        <a:pt x="1366" y="471"/>
                      </a:cubicBezTo>
                      <a:cubicBezTo>
                        <a:pt x="1351" y="478"/>
                        <a:pt x="1337" y="489"/>
                        <a:pt x="1323" y="498"/>
                      </a:cubicBezTo>
                      <a:cubicBezTo>
                        <a:pt x="1323" y="497"/>
                        <a:pt x="1322" y="498"/>
                        <a:pt x="1321" y="498"/>
                      </a:cubicBezTo>
                      <a:cubicBezTo>
                        <a:pt x="1307" y="503"/>
                        <a:pt x="1293" y="508"/>
                        <a:pt x="1279" y="514"/>
                      </a:cubicBezTo>
                      <a:cubicBezTo>
                        <a:pt x="1261" y="516"/>
                        <a:pt x="1243" y="519"/>
                        <a:pt x="1225" y="521"/>
                      </a:cubicBezTo>
                      <a:cubicBezTo>
                        <a:pt x="1212" y="522"/>
                        <a:pt x="1199" y="522"/>
                        <a:pt x="1186" y="522"/>
                      </a:cubicBezTo>
                      <a:cubicBezTo>
                        <a:pt x="1171" y="522"/>
                        <a:pt x="1156" y="522"/>
                        <a:pt x="1141" y="522"/>
                      </a:cubicBezTo>
                      <a:cubicBezTo>
                        <a:pt x="1126" y="522"/>
                        <a:pt x="1111" y="522"/>
                        <a:pt x="1096" y="522"/>
                      </a:cubicBezTo>
                      <a:cubicBezTo>
                        <a:pt x="1081" y="522"/>
                        <a:pt x="1066" y="522"/>
                        <a:pt x="1051" y="522"/>
                      </a:cubicBezTo>
                      <a:cubicBezTo>
                        <a:pt x="1036" y="522"/>
                        <a:pt x="1021" y="522"/>
                        <a:pt x="1006" y="522"/>
                      </a:cubicBezTo>
                      <a:cubicBezTo>
                        <a:pt x="991" y="522"/>
                        <a:pt x="976" y="522"/>
                        <a:pt x="961" y="522"/>
                      </a:cubicBezTo>
                      <a:cubicBezTo>
                        <a:pt x="946" y="521"/>
                        <a:pt x="931" y="520"/>
                        <a:pt x="916" y="519"/>
                      </a:cubicBezTo>
                      <a:cubicBezTo>
                        <a:pt x="902" y="514"/>
                        <a:pt x="886" y="516"/>
                        <a:pt x="871" y="514"/>
                      </a:cubicBezTo>
                      <a:cubicBezTo>
                        <a:pt x="858" y="510"/>
                        <a:pt x="844" y="508"/>
                        <a:pt x="829" y="507"/>
                      </a:cubicBezTo>
                      <a:cubicBezTo>
                        <a:pt x="813" y="503"/>
                        <a:pt x="798" y="498"/>
                        <a:pt x="781" y="498"/>
                      </a:cubicBezTo>
                      <a:cubicBezTo>
                        <a:pt x="752" y="491"/>
                        <a:pt x="723" y="484"/>
                        <a:pt x="694" y="477"/>
                      </a:cubicBezTo>
                      <a:cubicBezTo>
                        <a:pt x="685" y="474"/>
                        <a:pt x="678" y="467"/>
                        <a:pt x="670" y="462"/>
                      </a:cubicBezTo>
                      <a:cubicBezTo>
                        <a:pt x="661" y="444"/>
                        <a:pt x="660" y="426"/>
                        <a:pt x="670" y="408"/>
                      </a:cubicBezTo>
                      <a:cubicBezTo>
                        <a:pt x="677" y="403"/>
                        <a:pt x="684" y="398"/>
                        <a:pt x="691" y="393"/>
                      </a:cubicBezTo>
                      <a:cubicBezTo>
                        <a:pt x="707" y="388"/>
                        <a:pt x="721" y="395"/>
                        <a:pt x="736" y="396"/>
                      </a:cubicBezTo>
                      <a:cubicBezTo>
                        <a:pt x="750" y="403"/>
                        <a:pt x="766" y="403"/>
                        <a:pt x="781" y="407"/>
                      </a:cubicBezTo>
                      <a:cubicBezTo>
                        <a:pt x="811" y="412"/>
                        <a:pt x="839" y="421"/>
                        <a:pt x="868" y="423"/>
                      </a:cubicBezTo>
                      <a:cubicBezTo>
                        <a:pt x="887" y="426"/>
                        <a:pt x="906" y="429"/>
                        <a:pt x="925" y="431"/>
                      </a:cubicBezTo>
                      <a:cubicBezTo>
                        <a:pt x="931" y="432"/>
                        <a:pt x="937" y="432"/>
                        <a:pt x="943" y="432"/>
                      </a:cubicBezTo>
                      <a:cubicBezTo>
                        <a:pt x="964" y="437"/>
                        <a:pt x="985" y="434"/>
                        <a:pt x="1006" y="434"/>
                      </a:cubicBezTo>
                      <a:cubicBezTo>
                        <a:pt x="1021" y="434"/>
                        <a:pt x="1036" y="434"/>
                        <a:pt x="1051" y="434"/>
                      </a:cubicBezTo>
                      <a:cubicBezTo>
                        <a:pt x="1068" y="434"/>
                        <a:pt x="1085" y="434"/>
                        <a:pt x="1102" y="434"/>
                      </a:cubicBezTo>
                      <a:cubicBezTo>
                        <a:pt x="1108" y="434"/>
                        <a:pt x="1114" y="434"/>
                        <a:pt x="1120" y="434"/>
                      </a:cubicBezTo>
                      <a:cubicBezTo>
                        <a:pt x="1145" y="434"/>
                        <a:pt x="1170" y="434"/>
                        <a:pt x="1195" y="434"/>
                      </a:cubicBezTo>
                      <a:cubicBezTo>
                        <a:pt x="1207" y="435"/>
                        <a:pt x="1219" y="436"/>
                        <a:pt x="1231" y="432"/>
                      </a:cubicBezTo>
                      <a:cubicBezTo>
                        <a:pt x="1247" y="433"/>
                        <a:pt x="1262" y="429"/>
                        <a:pt x="1276" y="423"/>
                      </a:cubicBezTo>
                      <a:cubicBezTo>
                        <a:pt x="1284" y="419"/>
                        <a:pt x="1292" y="416"/>
                        <a:pt x="1298" y="408"/>
                      </a:cubicBezTo>
                      <a:cubicBezTo>
                        <a:pt x="1310" y="399"/>
                        <a:pt x="1313" y="386"/>
                        <a:pt x="1311" y="372"/>
                      </a:cubicBezTo>
                      <a:cubicBezTo>
                        <a:pt x="1315" y="348"/>
                        <a:pt x="1303" y="332"/>
                        <a:pt x="1283" y="321"/>
                      </a:cubicBezTo>
                      <a:cubicBezTo>
                        <a:pt x="1267" y="312"/>
                        <a:pt x="1250" y="308"/>
                        <a:pt x="1231" y="306"/>
                      </a:cubicBezTo>
                      <a:cubicBezTo>
                        <a:pt x="1216" y="305"/>
                        <a:pt x="1201" y="305"/>
                        <a:pt x="1186" y="306"/>
                      </a:cubicBezTo>
                      <a:cubicBezTo>
                        <a:pt x="1174" y="306"/>
                        <a:pt x="1163" y="306"/>
                        <a:pt x="1151" y="306"/>
                      </a:cubicBezTo>
                      <a:cubicBezTo>
                        <a:pt x="1133" y="301"/>
                        <a:pt x="1114" y="300"/>
                        <a:pt x="1096" y="300"/>
                      </a:cubicBezTo>
                      <a:cubicBezTo>
                        <a:pt x="1081" y="299"/>
                        <a:pt x="1066" y="297"/>
                        <a:pt x="1051" y="295"/>
                      </a:cubicBezTo>
                      <a:cubicBezTo>
                        <a:pt x="1036" y="294"/>
                        <a:pt x="1022" y="288"/>
                        <a:pt x="1006" y="288"/>
                      </a:cubicBezTo>
                      <a:cubicBezTo>
                        <a:pt x="992" y="285"/>
                        <a:pt x="979" y="281"/>
                        <a:pt x="965" y="278"/>
                      </a:cubicBezTo>
                      <a:cubicBezTo>
                        <a:pt x="961" y="275"/>
                        <a:pt x="957" y="276"/>
                        <a:pt x="954" y="276"/>
                      </a:cubicBezTo>
                      <a:cubicBezTo>
                        <a:pt x="942" y="270"/>
                        <a:pt x="929" y="267"/>
                        <a:pt x="916" y="264"/>
                      </a:cubicBezTo>
                      <a:cubicBezTo>
                        <a:pt x="903" y="257"/>
                        <a:pt x="889" y="252"/>
                        <a:pt x="874" y="249"/>
                      </a:cubicBezTo>
                      <a:cubicBezTo>
                        <a:pt x="874" y="249"/>
                        <a:pt x="874" y="249"/>
                        <a:pt x="874" y="249"/>
                      </a:cubicBezTo>
                      <a:cubicBezTo>
                        <a:pt x="874" y="247"/>
                        <a:pt x="873" y="246"/>
                        <a:pt x="871" y="246"/>
                      </a:cubicBezTo>
                      <a:cubicBezTo>
                        <a:pt x="865" y="243"/>
                        <a:pt x="859" y="240"/>
                        <a:pt x="853" y="236"/>
                      </a:cubicBezTo>
                      <a:cubicBezTo>
                        <a:pt x="824" y="219"/>
                        <a:pt x="803" y="194"/>
                        <a:pt x="781" y="170"/>
                      </a:cubicBezTo>
                      <a:cubicBezTo>
                        <a:pt x="755" y="143"/>
                        <a:pt x="727" y="120"/>
                        <a:pt x="691" y="108"/>
                      </a:cubicBezTo>
                      <a:cubicBezTo>
                        <a:pt x="676" y="103"/>
                        <a:pt x="662" y="97"/>
                        <a:pt x="646" y="96"/>
                      </a:cubicBezTo>
                      <a:cubicBezTo>
                        <a:pt x="595" y="86"/>
                        <a:pt x="544" y="89"/>
                        <a:pt x="493" y="91"/>
                      </a:cubicBezTo>
                      <a:cubicBezTo>
                        <a:pt x="484" y="90"/>
                        <a:pt x="475" y="93"/>
                        <a:pt x="466" y="96"/>
                      </a:cubicBezTo>
                      <a:cubicBezTo>
                        <a:pt x="449" y="94"/>
                        <a:pt x="435" y="102"/>
                        <a:pt x="421" y="108"/>
                      </a:cubicBezTo>
                      <a:cubicBezTo>
                        <a:pt x="405" y="112"/>
                        <a:pt x="390" y="118"/>
                        <a:pt x="376" y="126"/>
                      </a:cubicBezTo>
                      <a:cubicBezTo>
                        <a:pt x="366" y="129"/>
                        <a:pt x="355" y="132"/>
                        <a:pt x="346" y="138"/>
                      </a:cubicBezTo>
                      <a:cubicBezTo>
                        <a:pt x="340" y="138"/>
                        <a:pt x="336" y="141"/>
                        <a:pt x="331" y="144"/>
                      </a:cubicBezTo>
                      <a:cubicBezTo>
                        <a:pt x="315" y="148"/>
                        <a:pt x="301" y="156"/>
                        <a:pt x="286" y="163"/>
                      </a:cubicBezTo>
                      <a:cubicBezTo>
                        <a:pt x="255" y="175"/>
                        <a:pt x="223" y="188"/>
                        <a:pt x="193" y="204"/>
                      </a:cubicBezTo>
                      <a:cubicBezTo>
                        <a:pt x="164" y="216"/>
                        <a:pt x="135" y="229"/>
                        <a:pt x="106" y="244"/>
                      </a:cubicBezTo>
                      <a:cubicBezTo>
                        <a:pt x="88" y="249"/>
                        <a:pt x="72" y="261"/>
                        <a:pt x="53" y="262"/>
                      </a:cubicBezTo>
                      <a:close/>
                      <a:moveTo>
                        <a:pt x="1411" y="336"/>
                      </a:moveTo>
                      <a:cubicBezTo>
                        <a:pt x="1419" y="330"/>
                        <a:pt x="1429" y="327"/>
                        <a:pt x="1436" y="319"/>
                      </a:cubicBezTo>
                      <a:cubicBezTo>
                        <a:pt x="1444" y="316"/>
                        <a:pt x="1450" y="311"/>
                        <a:pt x="1456" y="306"/>
                      </a:cubicBezTo>
                      <a:cubicBezTo>
                        <a:pt x="1472" y="297"/>
                        <a:pt x="1487" y="288"/>
                        <a:pt x="1501" y="276"/>
                      </a:cubicBezTo>
                      <a:cubicBezTo>
                        <a:pt x="1502" y="276"/>
                        <a:pt x="1503" y="276"/>
                        <a:pt x="1504" y="275"/>
                      </a:cubicBezTo>
                      <a:cubicBezTo>
                        <a:pt x="1518" y="266"/>
                        <a:pt x="1534" y="259"/>
                        <a:pt x="1546" y="246"/>
                      </a:cubicBezTo>
                      <a:cubicBezTo>
                        <a:pt x="1557" y="242"/>
                        <a:pt x="1566" y="235"/>
                        <a:pt x="1575" y="228"/>
                      </a:cubicBezTo>
                      <a:cubicBezTo>
                        <a:pt x="1578" y="227"/>
                        <a:pt x="1581" y="226"/>
                        <a:pt x="1582" y="222"/>
                      </a:cubicBezTo>
                      <a:cubicBezTo>
                        <a:pt x="1616" y="203"/>
                        <a:pt x="1648" y="181"/>
                        <a:pt x="1680" y="159"/>
                      </a:cubicBezTo>
                      <a:cubicBezTo>
                        <a:pt x="1683" y="158"/>
                        <a:pt x="1685" y="157"/>
                        <a:pt x="1687" y="156"/>
                      </a:cubicBezTo>
                      <a:cubicBezTo>
                        <a:pt x="1690" y="155"/>
                        <a:pt x="1695" y="154"/>
                        <a:pt x="1695" y="149"/>
                      </a:cubicBezTo>
                      <a:cubicBezTo>
                        <a:pt x="1695" y="144"/>
                        <a:pt x="1690" y="144"/>
                        <a:pt x="1687" y="142"/>
                      </a:cubicBezTo>
                      <a:cubicBezTo>
                        <a:pt x="1685" y="141"/>
                        <a:pt x="1683" y="140"/>
                        <a:pt x="1680" y="139"/>
                      </a:cubicBezTo>
                      <a:cubicBezTo>
                        <a:pt x="1677" y="139"/>
                        <a:pt x="1675" y="138"/>
                        <a:pt x="1672" y="138"/>
                      </a:cubicBezTo>
                      <a:cubicBezTo>
                        <a:pt x="1645" y="128"/>
                        <a:pt x="1619" y="128"/>
                        <a:pt x="1594" y="143"/>
                      </a:cubicBezTo>
                      <a:cubicBezTo>
                        <a:pt x="1588" y="142"/>
                        <a:pt x="1583" y="145"/>
                        <a:pt x="1578" y="148"/>
                      </a:cubicBezTo>
                      <a:cubicBezTo>
                        <a:pt x="1552" y="164"/>
                        <a:pt x="1527" y="180"/>
                        <a:pt x="1501" y="196"/>
                      </a:cubicBezTo>
                      <a:cubicBezTo>
                        <a:pt x="1498" y="197"/>
                        <a:pt x="1496" y="199"/>
                        <a:pt x="1495" y="201"/>
                      </a:cubicBezTo>
                      <a:cubicBezTo>
                        <a:pt x="1495" y="201"/>
                        <a:pt x="1495" y="201"/>
                        <a:pt x="1495" y="201"/>
                      </a:cubicBezTo>
                      <a:cubicBezTo>
                        <a:pt x="1464" y="216"/>
                        <a:pt x="1436" y="236"/>
                        <a:pt x="1407" y="255"/>
                      </a:cubicBezTo>
                      <a:cubicBezTo>
                        <a:pt x="1397" y="260"/>
                        <a:pt x="1387" y="265"/>
                        <a:pt x="1378" y="273"/>
                      </a:cubicBezTo>
                      <a:cubicBezTo>
                        <a:pt x="1375" y="276"/>
                        <a:pt x="1365" y="275"/>
                        <a:pt x="1370" y="283"/>
                      </a:cubicBezTo>
                      <a:cubicBezTo>
                        <a:pt x="1378" y="294"/>
                        <a:pt x="1382" y="307"/>
                        <a:pt x="1390" y="318"/>
                      </a:cubicBezTo>
                      <a:cubicBezTo>
                        <a:pt x="1392" y="326"/>
                        <a:pt x="1395" y="335"/>
                        <a:pt x="1397" y="345"/>
                      </a:cubicBezTo>
                      <a:cubicBezTo>
                        <a:pt x="1403" y="341"/>
                        <a:pt x="1407" y="339"/>
                        <a:pt x="1411" y="336"/>
                      </a:cubicBezTo>
                      <a:close/>
                      <a:moveTo>
                        <a:pt x="1321" y="204"/>
                      </a:moveTo>
                      <a:cubicBezTo>
                        <a:pt x="1321" y="204"/>
                        <a:pt x="1321" y="204"/>
                        <a:pt x="1321" y="204"/>
                      </a:cubicBezTo>
                      <a:cubicBezTo>
                        <a:pt x="1366" y="179"/>
                        <a:pt x="1409" y="150"/>
                        <a:pt x="1453" y="123"/>
                      </a:cubicBezTo>
                      <a:cubicBezTo>
                        <a:pt x="1457" y="124"/>
                        <a:pt x="1460" y="120"/>
                        <a:pt x="1462" y="118"/>
                      </a:cubicBezTo>
                      <a:cubicBezTo>
                        <a:pt x="1468" y="113"/>
                        <a:pt x="1482" y="111"/>
                        <a:pt x="1480" y="103"/>
                      </a:cubicBezTo>
                      <a:cubicBezTo>
                        <a:pt x="1478" y="95"/>
                        <a:pt x="1465" y="95"/>
                        <a:pt x="1456" y="93"/>
                      </a:cubicBezTo>
                      <a:cubicBezTo>
                        <a:pt x="1437" y="88"/>
                        <a:pt x="1418" y="90"/>
                        <a:pt x="1399" y="91"/>
                      </a:cubicBezTo>
                      <a:cubicBezTo>
                        <a:pt x="1397" y="90"/>
                        <a:pt x="1395" y="91"/>
                        <a:pt x="1393" y="93"/>
                      </a:cubicBezTo>
                      <a:cubicBezTo>
                        <a:pt x="1393" y="93"/>
                        <a:pt x="1393" y="93"/>
                        <a:pt x="1393" y="93"/>
                      </a:cubicBezTo>
                      <a:cubicBezTo>
                        <a:pt x="1384" y="95"/>
                        <a:pt x="1374" y="95"/>
                        <a:pt x="1366" y="100"/>
                      </a:cubicBezTo>
                      <a:cubicBezTo>
                        <a:pt x="1333" y="107"/>
                        <a:pt x="1309" y="129"/>
                        <a:pt x="1282" y="145"/>
                      </a:cubicBezTo>
                      <a:cubicBezTo>
                        <a:pt x="1244" y="167"/>
                        <a:pt x="1206" y="190"/>
                        <a:pt x="1172" y="218"/>
                      </a:cubicBezTo>
                      <a:cubicBezTo>
                        <a:pt x="1191" y="218"/>
                        <a:pt x="1211" y="218"/>
                        <a:pt x="1231" y="218"/>
                      </a:cubicBezTo>
                      <a:cubicBezTo>
                        <a:pt x="1246" y="221"/>
                        <a:pt x="1261" y="223"/>
                        <a:pt x="1276" y="225"/>
                      </a:cubicBezTo>
                      <a:cubicBezTo>
                        <a:pt x="1280" y="229"/>
                        <a:pt x="1284" y="229"/>
                        <a:pt x="1288" y="226"/>
                      </a:cubicBezTo>
                      <a:cubicBezTo>
                        <a:pt x="1298" y="218"/>
                        <a:pt x="1310" y="215"/>
                        <a:pt x="1319" y="205"/>
                      </a:cubicBezTo>
                      <a:cubicBezTo>
                        <a:pt x="1320" y="205"/>
                        <a:pt x="1320" y="204"/>
                        <a:pt x="1321" y="2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53" name="Freeform 164"/>
                <p:cNvSpPr>
                  <a:spLocks noEditPoints="1"/>
                </p:cNvSpPr>
                <p:nvPr/>
              </p:nvSpPr>
              <p:spPr bwMode="auto">
                <a:xfrm>
                  <a:off x="146050" y="-1185863"/>
                  <a:ext cx="1117600" cy="1119188"/>
                </a:xfrm>
                <a:custGeom>
                  <a:avLst/>
                  <a:gdLst>
                    <a:gd name="T0" fmla="*/ 656 w 1127"/>
                    <a:gd name="T1" fmla="*/ 10 h 1129"/>
                    <a:gd name="T2" fmla="*/ 723 w 1127"/>
                    <a:gd name="T3" fmla="*/ 180 h 1129"/>
                    <a:gd name="T4" fmla="*/ 861 w 1127"/>
                    <a:gd name="T5" fmla="*/ 119 h 1129"/>
                    <a:gd name="T6" fmla="*/ 982 w 1127"/>
                    <a:gd name="T7" fmla="*/ 187 h 1129"/>
                    <a:gd name="T8" fmla="*/ 1009 w 1127"/>
                    <a:gd name="T9" fmla="*/ 279 h 1129"/>
                    <a:gd name="T10" fmla="*/ 977 w 1127"/>
                    <a:gd name="T11" fmla="*/ 324 h 1129"/>
                    <a:gd name="T12" fmla="*/ 942 w 1127"/>
                    <a:gd name="T13" fmla="*/ 393 h 1129"/>
                    <a:gd name="T14" fmla="*/ 1064 w 1127"/>
                    <a:gd name="T15" fmla="*/ 456 h 1129"/>
                    <a:gd name="T16" fmla="*/ 1075 w 1127"/>
                    <a:gd name="T17" fmla="*/ 679 h 1129"/>
                    <a:gd name="T18" fmla="*/ 954 w 1127"/>
                    <a:gd name="T19" fmla="*/ 704 h 1129"/>
                    <a:gd name="T20" fmla="*/ 980 w 1127"/>
                    <a:gd name="T21" fmla="*/ 819 h 1129"/>
                    <a:gd name="T22" fmla="*/ 978 w 1127"/>
                    <a:gd name="T23" fmla="*/ 948 h 1129"/>
                    <a:gd name="T24" fmla="*/ 875 w 1127"/>
                    <a:gd name="T25" fmla="*/ 1024 h 1129"/>
                    <a:gd name="T26" fmla="*/ 754 w 1127"/>
                    <a:gd name="T27" fmla="*/ 941 h 1129"/>
                    <a:gd name="T28" fmla="*/ 680 w 1127"/>
                    <a:gd name="T29" fmla="*/ 1035 h 1129"/>
                    <a:gd name="T30" fmla="*/ 507 w 1127"/>
                    <a:gd name="T31" fmla="*/ 1128 h 1129"/>
                    <a:gd name="T32" fmla="*/ 433 w 1127"/>
                    <a:gd name="T33" fmla="*/ 971 h 1129"/>
                    <a:gd name="T34" fmla="*/ 356 w 1127"/>
                    <a:gd name="T35" fmla="*/ 950 h 1129"/>
                    <a:gd name="T36" fmla="*/ 344 w 1127"/>
                    <a:gd name="T37" fmla="*/ 957 h 1129"/>
                    <a:gd name="T38" fmla="*/ 199 w 1127"/>
                    <a:gd name="T39" fmla="*/ 998 h 1129"/>
                    <a:gd name="T40" fmla="*/ 109 w 1127"/>
                    <a:gd name="T41" fmla="*/ 906 h 1129"/>
                    <a:gd name="T42" fmla="*/ 187 w 1127"/>
                    <a:gd name="T43" fmla="*/ 746 h 1129"/>
                    <a:gd name="T44" fmla="*/ 93 w 1127"/>
                    <a:gd name="T45" fmla="*/ 680 h 1129"/>
                    <a:gd name="T46" fmla="*/ 30 w 1127"/>
                    <a:gd name="T47" fmla="*/ 456 h 1129"/>
                    <a:gd name="T48" fmla="*/ 173 w 1127"/>
                    <a:gd name="T49" fmla="*/ 414 h 1129"/>
                    <a:gd name="T50" fmla="*/ 122 w 1127"/>
                    <a:gd name="T51" fmla="*/ 275 h 1129"/>
                    <a:gd name="T52" fmla="*/ 152 w 1127"/>
                    <a:gd name="T53" fmla="*/ 180 h 1129"/>
                    <a:gd name="T54" fmla="*/ 200 w 1127"/>
                    <a:gd name="T55" fmla="*/ 132 h 1129"/>
                    <a:gd name="T56" fmla="*/ 335 w 1127"/>
                    <a:gd name="T57" fmla="*/ 161 h 1129"/>
                    <a:gd name="T58" fmla="*/ 440 w 1127"/>
                    <a:gd name="T59" fmla="*/ 141 h 1129"/>
                    <a:gd name="T60" fmla="*/ 457 w 1127"/>
                    <a:gd name="T61" fmla="*/ 49 h 1129"/>
                    <a:gd name="T62" fmla="*/ 891 w 1127"/>
                    <a:gd name="T63" fmla="*/ 500 h 1129"/>
                    <a:gd name="T64" fmla="*/ 859 w 1127"/>
                    <a:gd name="T65" fmla="*/ 339 h 1129"/>
                    <a:gd name="T66" fmla="*/ 876 w 1127"/>
                    <a:gd name="T67" fmla="*/ 313 h 1129"/>
                    <a:gd name="T68" fmla="*/ 857 w 1127"/>
                    <a:gd name="T69" fmla="*/ 229 h 1129"/>
                    <a:gd name="T70" fmla="*/ 744 w 1127"/>
                    <a:gd name="T71" fmla="*/ 284 h 1129"/>
                    <a:gd name="T72" fmla="*/ 638 w 1127"/>
                    <a:gd name="T73" fmla="*/ 240 h 1129"/>
                    <a:gd name="T74" fmla="*/ 542 w 1127"/>
                    <a:gd name="T75" fmla="*/ 90 h 1129"/>
                    <a:gd name="T76" fmla="*/ 518 w 1127"/>
                    <a:gd name="T77" fmla="*/ 201 h 1129"/>
                    <a:gd name="T78" fmla="*/ 380 w 1127"/>
                    <a:gd name="T79" fmla="*/ 283 h 1129"/>
                    <a:gd name="T80" fmla="*/ 258 w 1127"/>
                    <a:gd name="T81" fmla="*/ 212 h 1129"/>
                    <a:gd name="T82" fmla="*/ 214 w 1127"/>
                    <a:gd name="T83" fmla="*/ 254 h 1129"/>
                    <a:gd name="T84" fmla="*/ 245 w 1127"/>
                    <a:gd name="T85" fmla="*/ 294 h 1129"/>
                    <a:gd name="T86" fmla="*/ 268 w 1127"/>
                    <a:gd name="T87" fmla="*/ 332 h 1129"/>
                    <a:gd name="T88" fmla="*/ 248 w 1127"/>
                    <a:gd name="T89" fmla="*/ 459 h 1129"/>
                    <a:gd name="T90" fmla="*/ 113 w 1127"/>
                    <a:gd name="T91" fmla="*/ 531 h 1129"/>
                    <a:gd name="T92" fmla="*/ 194 w 1127"/>
                    <a:gd name="T93" fmla="*/ 609 h 1129"/>
                    <a:gd name="T94" fmla="*/ 266 w 1127"/>
                    <a:gd name="T95" fmla="*/ 717 h 1129"/>
                    <a:gd name="T96" fmla="*/ 248 w 1127"/>
                    <a:gd name="T97" fmla="*/ 822 h 1129"/>
                    <a:gd name="T98" fmla="*/ 257 w 1127"/>
                    <a:gd name="T99" fmla="*/ 911 h 1129"/>
                    <a:gd name="T100" fmla="*/ 380 w 1127"/>
                    <a:gd name="T101" fmla="*/ 846 h 1129"/>
                    <a:gd name="T102" fmla="*/ 519 w 1127"/>
                    <a:gd name="T103" fmla="*/ 948 h 1129"/>
                    <a:gd name="T104" fmla="*/ 583 w 1127"/>
                    <a:gd name="T105" fmla="*/ 1041 h 1129"/>
                    <a:gd name="T106" fmla="*/ 607 w 1127"/>
                    <a:gd name="T107" fmla="*/ 936 h 1129"/>
                    <a:gd name="T108" fmla="*/ 787 w 1127"/>
                    <a:gd name="T109" fmla="*/ 857 h 1129"/>
                    <a:gd name="T110" fmla="*/ 899 w 1127"/>
                    <a:gd name="T111" fmla="*/ 858 h 1129"/>
                    <a:gd name="T112" fmla="*/ 851 w 1127"/>
                    <a:gd name="T113" fmla="*/ 726 h 1129"/>
                    <a:gd name="T114" fmla="*/ 925 w 1127"/>
                    <a:gd name="T115" fmla="*/ 614 h 1129"/>
                    <a:gd name="T116" fmla="*/ 1039 w 1127"/>
                    <a:gd name="T117" fmla="*/ 591 h 1129"/>
                    <a:gd name="T118" fmla="*/ 920 w 1127"/>
                    <a:gd name="T119" fmla="*/ 520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27" h="1129">
                      <a:moveTo>
                        <a:pt x="457" y="49"/>
                      </a:moveTo>
                      <a:cubicBezTo>
                        <a:pt x="462" y="18"/>
                        <a:pt x="482" y="0"/>
                        <a:pt x="516" y="3"/>
                      </a:cubicBezTo>
                      <a:cubicBezTo>
                        <a:pt x="548" y="5"/>
                        <a:pt x="581" y="4"/>
                        <a:pt x="613" y="3"/>
                      </a:cubicBezTo>
                      <a:cubicBezTo>
                        <a:pt x="628" y="3"/>
                        <a:pt x="642" y="5"/>
                        <a:pt x="656" y="10"/>
                      </a:cubicBezTo>
                      <a:cubicBezTo>
                        <a:pt x="671" y="19"/>
                        <a:pt x="674" y="35"/>
                        <a:pt x="678" y="51"/>
                      </a:cubicBezTo>
                      <a:cubicBezTo>
                        <a:pt x="679" y="62"/>
                        <a:pt x="678" y="73"/>
                        <a:pt x="684" y="83"/>
                      </a:cubicBezTo>
                      <a:cubicBezTo>
                        <a:pt x="685" y="104"/>
                        <a:pt x="691" y="124"/>
                        <a:pt x="692" y="145"/>
                      </a:cubicBezTo>
                      <a:cubicBezTo>
                        <a:pt x="693" y="167"/>
                        <a:pt x="703" y="177"/>
                        <a:pt x="723" y="180"/>
                      </a:cubicBezTo>
                      <a:cubicBezTo>
                        <a:pt x="731" y="184"/>
                        <a:pt x="739" y="188"/>
                        <a:pt x="747" y="192"/>
                      </a:cubicBezTo>
                      <a:cubicBezTo>
                        <a:pt x="752" y="195"/>
                        <a:pt x="757" y="194"/>
                        <a:pt x="762" y="190"/>
                      </a:cubicBezTo>
                      <a:cubicBezTo>
                        <a:pt x="770" y="183"/>
                        <a:pt x="779" y="177"/>
                        <a:pt x="787" y="170"/>
                      </a:cubicBezTo>
                      <a:cubicBezTo>
                        <a:pt x="812" y="153"/>
                        <a:pt x="836" y="136"/>
                        <a:pt x="861" y="119"/>
                      </a:cubicBezTo>
                      <a:cubicBezTo>
                        <a:pt x="882" y="105"/>
                        <a:pt x="903" y="108"/>
                        <a:pt x="920" y="126"/>
                      </a:cubicBezTo>
                      <a:cubicBezTo>
                        <a:pt x="926" y="131"/>
                        <a:pt x="930" y="138"/>
                        <a:pt x="938" y="142"/>
                      </a:cubicBezTo>
                      <a:cubicBezTo>
                        <a:pt x="946" y="154"/>
                        <a:pt x="956" y="165"/>
                        <a:pt x="968" y="174"/>
                      </a:cubicBezTo>
                      <a:cubicBezTo>
                        <a:pt x="972" y="179"/>
                        <a:pt x="976" y="184"/>
                        <a:pt x="982" y="187"/>
                      </a:cubicBezTo>
                      <a:cubicBezTo>
                        <a:pt x="989" y="197"/>
                        <a:pt x="998" y="206"/>
                        <a:pt x="1009" y="214"/>
                      </a:cubicBezTo>
                      <a:cubicBezTo>
                        <a:pt x="1012" y="220"/>
                        <a:pt x="1015" y="225"/>
                        <a:pt x="1019" y="231"/>
                      </a:cubicBezTo>
                      <a:cubicBezTo>
                        <a:pt x="1025" y="248"/>
                        <a:pt x="1019" y="262"/>
                        <a:pt x="1010" y="276"/>
                      </a:cubicBezTo>
                      <a:cubicBezTo>
                        <a:pt x="1010" y="277"/>
                        <a:pt x="1010" y="278"/>
                        <a:pt x="1009" y="279"/>
                      </a:cubicBezTo>
                      <a:cubicBezTo>
                        <a:pt x="997" y="291"/>
                        <a:pt x="988" y="305"/>
                        <a:pt x="980" y="320"/>
                      </a:cubicBezTo>
                      <a:cubicBezTo>
                        <a:pt x="979" y="321"/>
                        <a:pt x="979" y="321"/>
                        <a:pt x="979" y="321"/>
                      </a:cubicBezTo>
                      <a:cubicBezTo>
                        <a:pt x="979" y="322"/>
                        <a:pt x="978" y="323"/>
                        <a:pt x="977" y="324"/>
                      </a:cubicBezTo>
                      <a:cubicBezTo>
                        <a:pt x="977" y="324"/>
                        <a:pt x="977" y="324"/>
                        <a:pt x="977" y="324"/>
                      </a:cubicBezTo>
                      <a:cubicBezTo>
                        <a:pt x="976" y="325"/>
                        <a:pt x="975" y="326"/>
                        <a:pt x="974" y="327"/>
                      </a:cubicBezTo>
                      <a:cubicBezTo>
                        <a:pt x="971" y="331"/>
                        <a:pt x="968" y="336"/>
                        <a:pt x="965" y="340"/>
                      </a:cubicBezTo>
                      <a:cubicBezTo>
                        <a:pt x="958" y="348"/>
                        <a:pt x="951" y="356"/>
                        <a:pt x="947" y="366"/>
                      </a:cubicBezTo>
                      <a:cubicBezTo>
                        <a:pt x="938" y="374"/>
                        <a:pt x="936" y="382"/>
                        <a:pt x="942" y="393"/>
                      </a:cubicBezTo>
                      <a:cubicBezTo>
                        <a:pt x="949" y="404"/>
                        <a:pt x="953" y="417"/>
                        <a:pt x="957" y="429"/>
                      </a:cubicBezTo>
                      <a:cubicBezTo>
                        <a:pt x="959" y="436"/>
                        <a:pt x="963" y="439"/>
                        <a:pt x="970" y="440"/>
                      </a:cubicBezTo>
                      <a:cubicBezTo>
                        <a:pt x="985" y="442"/>
                        <a:pt x="1000" y="444"/>
                        <a:pt x="1016" y="446"/>
                      </a:cubicBezTo>
                      <a:cubicBezTo>
                        <a:pt x="1031" y="451"/>
                        <a:pt x="1047" y="453"/>
                        <a:pt x="1064" y="456"/>
                      </a:cubicBezTo>
                      <a:cubicBezTo>
                        <a:pt x="1088" y="461"/>
                        <a:pt x="1115" y="461"/>
                        <a:pt x="1125" y="492"/>
                      </a:cubicBezTo>
                      <a:cubicBezTo>
                        <a:pt x="1126" y="501"/>
                        <a:pt x="1127" y="510"/>
                        <a:pt x="1127" y="520"/>
                      </a:cubicBezTo>
                      <a:cubicBezTo>
                        <a:pt x="1127" y="559"/>
                        <a:pt x="1127" y="597"/>
                        <a:pt x="1127" y="636"/>
                      </a:cubicBezTo>
                      <a:cubicBezTo>
                        <a:pt x="1121" y="664"/>
                        <a:pt x="1102" y="677"/>
                        <a:pt x="1075" y="679"/>
                      </a:cubicBezTo>
                      <a:cubicBezTo>
                        <a:pt x="1067" y="680"/>
                        <a:pt x="1059" y="680"/>
                        <a:pt x="1052" y="684"/>
                      </a:cubicBezTo>
                      <a:cubicBezTo>
                        <a:pt x="1037" y="683"/>
                        <a:pt x="1024" y="686"/>
                        <a:pt x="1010" y="690"/>
                      </a:cubicBezTo>
                      <a:cubicBezTo>
                        <a:pt x="995" y="692"/>
                        <a:pt x="980" y="694"/>
                        <a:pt x="965" y="697"/>
                      </a:cubicBezTo>
                      <a:cubicBezTo>
                        <a:pt x="961" y="698"/>
                        <a:pt x="955" y="700"/>
                        <a:pt x="954" y="704"/>
                      </a:cubicBezTo>
                      <a:cubicBezTo>
                        <a:pt x="953" y="718"/>
                        <a:pt x="944" y="727"/>
                        <a:pt x="940" y="739"/>
                      </a:cubicBezTo>
                      <a:cubicBezTo>
                        <a:pt x="935" y="751"/>
                        <a:pt x="934" y="762"/>
                        <a:pt x="945" y="771"/>
                      </a:cubicBezTo>
                      <a:cubicBezTo>
                        <a:pt x="951" y="780"/>
                        <a:pt x="956" y="791"/>
                        <a:pt x="965" y="798"/>
                      </a:cubicBezTo>
                      <a:cubicBezTo>
                        <a:pt x="969" y="806"/>
                        <a:pt x="974" y="813"/>
                        <a:pt x="980" y="819"/>
                      </a:cubicBezTo>
                      <a:cubicBezTo>
                        <a:pt x="989" y="834"/>
                        <a:pt x="998" y="848"/>
                        <a:pt x="1010" y="861"/>
                      </a:cubicBezTo>
                      <a:cubicBezTo>
                        <a:pt x="1019" y="875"/>
                        <a:pt x="1019" y="890"/>
                        <a:pt x="1016" y="906"/>
                      </a:cubicBezTo>
                      <a:cubicBezTo>
                        <a:pt x="1015" y="908"/>
                        <a:pt x="1014" y="910"/>
                        <a:pt x="1013" y="912"/>
                      </a:cubicBezTo>
                      <a:cubicBezTo>
                        <a:pt x="1001" y="924"/>
                        <a:pt x="990" y="936"/>
                        <a:pt x="978" y="948"/>
                      </a:cubicBezTo>
                      <a:cubicBezTo>
                        <a:pt x="973" y="950"/>
                        <a:pt x="971" y="955"/>
                        <a:pt x="968" y="959"/>
                      </a:cubicBezTo>
                      <a:cubicBezTo>
                        <a:pt x="952" y="972"/>
                        <a:pt x="938" y="987"/>
                        <a:pt x="923" y="1002"/>
                      </a:cubicBezTo>
                      <a:cubicBezTo>
                        <a:pt x="922" y="1003"/>
                        <a:pt x="921" y="1004"/>
                        <a:pt x="920" y="1005"/>
                      </a:cubicBezTo>
                      <a:cubicBezTo>
                        <a:pt x="908" y="1018"/>
                        <a:pt x="893" y="1024"/>
                        <a:pt x="875" y="1024"/>
                      </a:cubicBezTo>
                      <a:cubicBezTo>
                        <a:pt x="858" y="1019"/>
                        <a:pt x="845" y="1005"/>
                        <a:pt x="830" y="997"/>
                      </a:cubicBezTo>
                      <a:cubicBezTo>
                        <a:pt x="830" y="996"/>
                        <a:pt x="829" y="995"/>
                        <a:pt x="828" y="996"/>
                      </a:cubicBezTo>
                      <a:cubicBezTo>
                        <a:pt x="815" y="985"/>
                        <a:pt x="801" y="973"/>
                        <a:pt x="785" y="966"/>
                      </a:cubicBezTo>
                      <a:cubicBezTo>
                        <a:pt x="776" y="955"/>
                        <a:pt x="764" y="949"/>
                        <a:pt x="754" y="941"/>
                      </a:cubicBezTo>
                      <a:cubicBezTo>
                        <a:pt x="750" y="939"/>
                        <a:pt x="747" y="938"/>
                        <a:pt x="744" y="940"/>
                      </a:cubicBezTo>
                      <a:cubicBezTo>
                        <a:pt x="735" y="944"/>
                        <a:pt x="727" y="949"/>
                        <a:pt x="719" y="953"/>
                      </a:cubicBezTo>
                      <a:cubicBezTo>
                        <a:pt x="709" y="958"/>
                        <a:pt x="694" y="955"/>
                        <a:pt x="691" y="969"/>
                      </a:cubicBezTo>
                      <a:cubicBezTo>
                        <a:pt x="687" y="991"/>
                        <a:pt x="681" y="1013"/>
                        <a:pt x="680" y="1035"/>
                      </a:cubicBezTo>
                      <a:cubicBezTo>
                        <a:pt x="675" y="1051"/>
                        <a:pt x="673" y="1067"/>
                        <a:pt x="672" y="1083"/>
                      </a:cubicBezTo>
                      <a:cubicBezTo>
                        <a:pt x="667" y="1102"/>
                        <a:pt x="662" y="1122"/>
                        <a:pt x="638" y="1125"/>
                      </a:cubicBezTo>
                      <a:cubicBezTo>
                        <a:pt x="632" y="1127"/>
                        <a:pt x="626" y="1129"/>
                        <a:pt x="619" y="1129"/>
                      </a:cubicBezTo>
                      <a:cubicBezTo>
                        <a:pt x="582" y="1128"/>
                        <a:pt x="545" y="1128"/>
                        <a:pt x="507" y="1128"/>
                      </a:cubicBezTo>
                      <a:cubicBezTo>
                        <a:pt x="472" y="1128"/>
                        <a:pt x="462" y="1119"/>
                        <a:pt x="452" y="1086"/>
                      </a:cubicBezTo>
                      <a:cubicBezTo>
                        <a:pt x="452" y="1072"/>
                        <a:pt x="447" y="1058"/>
                        <a:pt x="445" y="1044"/>
                      </a:cubicBezTo>
                      <a:cubicBezTo>
                        <a:pt x="442" y="1028"/>
                        <a:pt x="439" y="1012"/>
                        <a:pt x="436" y="997"/>
                      </a:cubicBezTo>
                      <a:cubicBezTo>
                        <a:pt x="435" y="988"/>
                        <a:pt x="435" y="980"/>
                        <a:pt x="433" y="971"/>
                      </a:cubicBezTo>
                      <a:cubicBezTo>
                        <a:pt x="433" y="966"/>
                        <a:pt x="433" y="960"/>
                        <a:pt x="425" y="960"/>
                      </a:cubicBezTo>
                      <a:cubicBezTo>
                        <a:pt x="416" y="956"/>
                        <a:pt x="407" y="952"/>
                        <a:pt x="398" y="949"/>
                      </a:cubicBezTo>
                      <a:cubicBezTo>
                        <a:pt x="393" y="946"/>
                        <a:pt x="388" y="944"/>
                        <a:pt x="383" y="942"/>
                      </a:cubicBezTo>
                      <a:cubicBezTo>
                        <a:pt x="369" y="930"/>
                        <a:pt x="364" y="945"/>
                        <a:pt x="356" y="950"/>
                      </a:cubicBezTo>
                      <a:cubicBezTo>
                        <a:pt x="356" y="950"/>
                        <a:pt x="356" y="950"/>
                        <a:pt x="356" y="950"/>
                      </a:cubicBezTo>
                      <a:cubicBezTo>
                        <a:pt x="352" y="950"/>
                        <a:pt x="350" y="951"/>
                        <a:pt x="349" y="955"/>
                      </a:cubicBezTo>
                      <a:cubicBezTo>
                        <a:pt x="348" y="954"/>
                        <a:pt x="348" y="955"/>
                        <a:pt x="347" y="955"/>
                      </a:cubicBezTo>
                      <a:cubicBezTo>
                        <a:pt x="345" y="955"/>
                        <a:pt x="344" y="955"/>
                        <a:pt x="344" y="957"/>
                      </a:cubicBezTo>
                      <a:cubicBezTo>
                        <a:pt x="340" y="960"/>
                        <a:pt x="335" y="962"/>
                        <a:pt x="332" y="967"/>
                      </a:cubicBezTo>
                      <a:cubicBezTo>
                        <a:pt x="316" y="974"/>
                        <a:pt x="303" y="984"/>
                        <a:pt x="290" y="996"/>
                      </a:cubicBezTo>
                      <a:cubicBezTo>
                        <a:pt x="274" y="1002"/>
                        <a:pt x="262" y="1016"/>
                        <a:pt x="245" y="1020"/>
                      </a:cubicBezTo>
                      <a:cubicBezTo>
                        <a:pt x="225" y="1022"/>
                        <a:pt x="211" y="1012"/>
                        <a:pt x="199" y="998"/>
                      </a:cubicBezTo>
                      <a:cubicBezTo>
                        <a:pt x="184" y="983"/>
                        <a:pt x="170" y="966"/>
                        <a:pt x="152" y="953"/>
                      </a:cubicBezTo>
                      <a:cubicBezTo>
                        <a:pt x="152" y="951"/>
                        <a:pt x="152" y="949"/>
                        <a:pt x="149" y="948"/>
                      </a:cubicBezTo>
                      <a:cubicBezTo>
                        <a:pt x="136" y="935"/>
                        <a:pt x="123" y="922"/>
                        <a:pt x="111" y="908"/>
                      </a:cubicBezTo>
                      <a:cubicBezTo>
                        <a:pt x="110" y="908"/>
                        <a:pt x="109" y="907"/>
                        <a:pt x="109" y="906"/>
                      </a:cubicBezTo>
                      <a:cubicBezTo>
                        <a:pt x="102" y="890"/>
                        <a:pt x="102" y="874"/>
                        <a:pt x="112" y="859"/>
                      </a:cubicBezTo>
                      <a:cubicBezTo>
                        <a:pt x="125" y="841"/>
                        <a:pt x="139" y="822"/>
                        <a:pt x="152" y="804"/>
                      </a:cubicBezTo>
                      <a:cubicBezTo>
                        <a:pt x="161" y="792"/>
                        <a:pt x="170" y="781"/>
                        <a:pt x="176" y="768"/>
                      </a:cubicBezTo>
                      <a:cubicBezTo>
                        <a:pt x="184" y="762"/>
                        <a:pt x="191" y="756"/>
                        <a:pt x="187" y="746"/>
                      </a:cubicBezTo>
                      <a:cubicBezTo>
                        <a:pt x="183" y="738"/>
                        <a:pt x="182" y="730"/>
                        <a:pt x="176" y="723"/>
                      </a:cubicBezTo>
                      <a:cubicBezTo>
                        <a:pt x="171" y="713"/>
                        <a:pt x="172" y="700"/>
                        <a:pt x="161" y="693"/>
                      </a:cubicBezTo>
                      <a:cubicBezTo>
                        <a:pt x="144" y="689"/>
                        <a:pt x="127" y="685"/>
                        <a:pt x="110" y="684"/>
                      </a:cubicBezTo>
                      <a:cubicBezTo>
                        <a:pt x="104" y="683"/>
                        <a:pt x="99" y="681"/>
                        <a:pt x="93" y="680"/>
                      </a:cubicBezTo>
                      <a:cubicBezTo>
                        <a:pt x="70" y="677"/>
                        <a:pt x="47" y="673"/>
                        <a:pt x="25" y="666"/>
                      </a:cubicBezTo>
                      <a:cubicBezTo>
                        <a:pt x="7" y="656"/>
                        <a:pt x="0" y="641"/>
                        <a:pt x="1" y="620"/>
                      </a:cubicBezTo>
                      <a:cubicBezTo>
                        <a:pt x="2" y="579"/>
                        <a:pt x="1" y="537"/>
                        <a:pt x="1" y="496"/>
                      </a:cubicBezTo>
                      <a:cubicBezTo>
                        <a:pt x="2" y="478"/>
                        <a:pt x="15" y="460"/>
                        <a:pt x="30" y="456"/>
                      </a:cubicBezTo>
                      <a:cubicBezTo>
                        <a:pt x="42" y="454"/>
                        <a:pt x="53" y="452"/>
                        <a:pt x="65" y="449"/>
                      </a:cubicBezTo>
                      <a:cubicBezTo>
                        <a:pt x="78" y="447"/>
                        <a:pt x="91" y="445"/>
                        <a:pt x="104" y="443"/>
                      </a:cubicBezTo>
                      <a:cubicBezTo>
                        <a:pt x="120" y="441"/>
                        <a:pt x="137" y="439"/>
                        <a:pt x="152" y="434"/>
                      </a:cubicBezTo>
                      <a:cubicBezTo>
                        <a:pt x="170" y="439"/>
                        <a:pt x="169" y="424"/>
                        <a:pt x="173" y="414"/>
                      </a:cubicBezTo>
                      <a:cubicBezTo>
                        <a:pt x="178" y="404"/>
                        <a:pt x="183" y="393"/>
                        <a:pt x="188" y="383"/>
                      </a:cubicBezTo>
                      <a:cubicBezTo>
                        <a:pt x="191" y="377"/>
                        <a:pt x="193" y="371"/>
                        <a:pt x="185" y="367"/>
                      </a:cubicBezTo>
                      <a:cubicBezTo>
                        <a:pt x="177" y="349"/>
                        <a:pt x="165" y="335"/>
                        <a:pt x="152" y="321"/>
                      </a:cubicBezTo>
                      <a:cubicBezTo>
                        <a:pt x="145" y="304"/>
                        <a:pt x="134" y="289"/>
                        <a:pt x="122" y="275"/>
                      </a:cubicBezTo>
                      <a:cubicBezTo>
                        <a:pt x="111" y="263"/>
                        <a:pt x="106" y="250"/>
                        <a:pt x="107" y="234"/>
                      </a:cubicBezTo>
                      <a:cubicBezTo>
                        <a:pt x="110" y="233"/>
                        <a:pt x="111" y="231"/>
                        <a:pt x="110" y="229"/>
                      </a:cubicBezTo>
                      <a:cubicBezTo>
                        <a:pt x="117" y="211"/>
                        <a:pt x="135" y="202"/>
                        <a:pt x="143" y="186"/>
                      </a:cubicBezTo>
                      <a:cubicBezTo>
                        <a:pt x="147" y="186"/>
                        <a:pt x="150" y="183"/>
                        <a:pt x="152" y="180"/>
                      </a:cubicBezTo>
                      <a:cubicBezTo>
                        <a:pt x="165" y="167"/>
                        <a:pt x="180" y="158"/>
                        <a:pt x="188" y="141"/>
                      </a:cubicBezTo>
                      <a:cubicBezTo>
                        <a:pt x="188" y="141"/>
                        <a:pt x="188" y="141"/>
                        <a:pt x="188" y="141"/>
                      </a:cubicBezTo>
                      <a:cubicBezTo>
                        <a:pt x="191" y="143"/>
                        <a:pt x="193" y="140"/>
                        <a:pt x="194" y="138"/>
                      </a:cubicBezTo>
                      <a:cubicBezTo>
                        <a:pt x="198" y="137"/>
                        <a:pt x="199" y="135"/>
                        <a:pt x="200" y="132"/>
                      </a:cubicBezTo>
                      <a:cubicBezTo>
                        <a:pt x="214" y="122"/>
                        <a:pt x="225" y="106"/>
                        <a:pt x="245" y="107"/>
                      </a:cubicBezTo>
                      <a:cubicBezTo>
                        <a:pt x="262" y="106"/>
                        <a:pt x="273" y="119"/>
                        <a:pt x="287" y="126"/>
                      </a:cubicBezTo>
                      <a:cubicBezTo>
                        <a:pt x="293" y="132"/>
                        <a:pt x="300" y="137"/>
                        <a:pt x="308" y="141"/>
                      </a:cubicBezTo>
                      <a:cubicBezTo>
                        <a:pt x="316" y="150"/>
                        <a:pt x="326" y="155"/>
                        <a:pt x="335" y="161"/>
                      </a:cubicBezTo>
                      <a:cubicBezTo>
                        <a:pt x="347" y="170"/>
                        <a:pt x="358" y="178"/>
                        <a:pt x="370" y="186"/>
                      </a:cubicBezTo>
                      <a:cubicBezTo>
                        <a:pt x="375" y="191"/>
                        <a:pt x="381" y="193"/>
                        <a:pt x="386" y="186"/>
                      </a:cubicBezTo>
                      <a:cubicBezTo>
                        <a:pt x="400" y="182"/>
                        <a:pt x="413" y="177"/>
                        <a:pt x="425" y="171"/>
                      </a:cubicBezTo>
                      <a:cubicBezTo>
                        <a:pt x="444" y="168"/>
                        <a:pt x="437" y="152"/>
                        <a:pt x="440" y="141"/>
                      </a:cubicBezTo>
                      <a:cubicBezTo>
                        <a:pt x="446" y="123"/>
                        <a:pt x="447" y="105"/>
                        <a:pt x="451" y="87"/>
                      </a:cubicBezTo>
                      <a:cubicBezTo>
                        <a:pt x="452" y="78"/>
                        <a:pt x="454" y="69"/>
                        <a:pt x="455" y="60"/>
                      </a:cubicBezTo>
                      <a:cubicBezTo>
                        <a:pt x="456" y="59"/>
                        <a:pt x="457" y="58"/>
                        <a:pt x="456" y="57"/>
                      </a:cubicBezTo>
                      <a:cubicBezTo>
                        <a:pt x="456" y="54"/>
                        <a:pt x="457" y="51"/>
                        <a:pt x="457" y="49"/>
                      </a:cubicBezTo>
                      <a:close/>
                      <a:moveTo>
                        <a:pt x="900" y="509"/>
                      </a:moveTo>
                      <a:cubicBezTo>
                        <a:pt x="899" y="508"/>
                        <a:pt x="898" y="507"/>
                        <a:pt x="897" y="506"/>
                      </a:cubicBezTo>
                      <a:cubicBezTo>
                        <a:pt x="896" y="505"/>
                        <a:pt x="896" y="505"/>
                        <a:pt x="895" y="504"/>
                      </a:cubicBezTo>
                      <a:cubicBezTo>
                        <a:pt x="895" y="502"/>
                        <a:pt x="894" y="500"/>
                        <a:pt x="891" y="500"/>
                      </a:cubicBezTo>
                      <a:cubicBezTo>
                        <a:pt x="891" y="500"/>
                        <a:pt x="891" y="500"/>
                        <a:pt x="891" y="500"/>
                      </a:cubicBezTo>
                      <a:cubicBezTo>
                        <a:pt x="883" y="468"/>
                        <a:pt x="874" y="437"/>
                        <a:pt x="857" y="409"/>
                      </a:cubicBezTo>
                      <a:cubicBezTo>
                        <a:pt x="853" y="401"/>
                        <a:pt x="849" y="392"/>
                        <a:pt x="845" y="384"/>
                      </a:cubicBezTo>
                      <a:cubicBezTo>
                        <a:pt x="844" y="367"/>
                        <a:pt x="847" y="352"/>
                        <a:pt x="859" y="339"/>
                      </a:cubicBezTo>
                      <a:cubicBezTo>
                        <a:pt x="864" y="333"/>
                        <a:pt x="867" y="327"/>
                        <a:pt x="871" y="321"/>
                      </a:cubicBezTo>
                      <a:cubicBezTo>
                        <a:pt x="872" y="320"/>
                        <a:pt x="872" y="319"/>
                        <a:pt x="873" y="318"/>
                      </a:cubicBezTo>
                      <a:cubicBezTo>
                        <a:pt x="875" y="317"/>
                        <a:pt x="876" y="315"/>
                        <a:pt x="876" y="313"/>
                      </a:cubicBezTo>
                      <a:cubicBezTo>
                        <a:pt x="876" y="313"/>
                        <a:pt x="876" y="313"/>
                        <a:pt x="876" y="313"/>
                      </a:cubicBezTo>
                      <a:cubicBezTo>
                        <a:pt x="887" y="302"/>
                        <a:pt x="895" y="290"/>
                        <a:pt x="902" y="276"/>
                      </a:cubicBezTo>
                      <a:cubicBezTo>
                        <a:pt x="924" y="251"/>
                        <a:pt x="924" y="251"/>
                        <a:pt x="901" y="231"/>
                      </a:cubicBezTo>
                      <a:cubicBezTo>
                        <a:pt x="882" y="207"/>
                        <a:pt x="881" y="207"/>
                        <a:pt x="866" y="222"/>
                      </a:cubicBezTo>
                      <a:cubicBezTo>
                        <a:pt x="863" y="224"/>
                        <a:pt x="860" y="226"/>
                        <a:pt x="857" y="229"/>
                      </a:cubicBezTo>
                      <a:cubicBezTo>
                        <a:pt x="847" y="235"/>
                        <a:pt x="837" y="240"/>
                        <a:pt x="830" y="249"/>
                      </a:cubicBezTo>
                      <a:cubicBezTo>
                        <a:pt x="816" y="256"/>
                        <a:pt x="803" y="266"/>
                        <a:pt x="791" y="276"/>
                      </a:cubicBezTo>
                      <a:cubicBezTo>
                        <a:pt x="788" y="277"/>
                        <a:pt x="784" y="279"/>
                        <a:pt x="782" y="282"/>
                      </a:cubicBezTo>
                      <a:cubicBezTo>
                        <a:pt x="770" y="287"/>
                        <a:pt x="757" y="289"/>
                        <a:pt x="744" y="284"/>
                      </a:cubicBezTo>
                      <a:cubicBezTo>
                        <a:pt x="739" y="281"/>
                        <a:pt x="734" y="277"/>
                        <a:pt x="728" y="276"/>
                      </a:cubicBezTo>
                      <a:cubicBezTo>
                        <a:pt x="719" y="268"/>
                        <a:pt x="708" y="266"/>
                        <a:pt x="698" y="261"/>
                      </a:cubicBezTo>
                      <a:cubicBezTo>
                        <a:pt x="683" y="253"/>
                        <a:pt x="667" y="248"/>
                        <a:pt x="650" y="244"/>
                      </a:cubicBezTo>
                      <a:cubicBezTo>
                        <a:pt x="646" y="242"/>
                        <a:pt x="642" y="241"/>
                        <a:pt x="638" y="240"/>
                      </a:cubicBezTo>
                      <a:cubicBezTo>
                        <a:pt x="622" y="229"/>
                        <a:pt x="615" y="214"/>
                        <a:pt x="612" y="195"/>
                      </a:cubicBezTo>
                      <a:cubicBezTo>
                        <a:pt x="610" y="176"/>
                        <a:pt x="609" y="157"/>
                        <a:pt x="602" y="138"/>
                      </a:cubicBezTo>
                      <a:cubicBezTo>
                        <a:pt x="600" y="91"/>
                        <a:pt x="600" y="91"/>
                        <a:pt x="553" y="90"/>
                      </a:cubicBezTo>
                      <a:cubicBezTo>
                        <a:pt x="550" y="90"/>
                        <a:pt x="546" y="90"/>
                        <a:pt x="542" y="90"/>
                      </a:cubicBezTo>
                      <a:cubicBezTo>
                        <a:pt x="539" y="90"/>
                        <a:pt x="537" y="92"/>
                        <a:pt x="537" y="95"/>
                      </a:cubicBezTo>
                      <a:cubicBezTo>
                        <a:pt x="537" y="111"/>
                        <a:pt x="529" y="125"/>
                        <a:pt x="530" y="141"/>
                      </a:cubicBezTo>
                      <a:cubicBezTo>
                        <a:pt x="525" y="156"/>
                        <a:pt x="523" y="172"/>
                        <a:pt x="522" y="188"/>
                      </a:cubicBezTo>
                      <a:cubicBezTo>
                        <a:pt x="519" y="192"/>
                        <a:pt x="518" y="197"/>
                        <a:pt x="518" y="201"/>
                      </a:cubicBezTo>
                      <a:cubicBezTo>
                        <a:pt x="518" y="220"/>
                        <a:pt x="506" y="230"/>
                        <a:pt x="491" y="238"/>
                      </a:cubicBezTo>
                      <a:cubicBezTo>
                        <a:pt x="485" y="242"/>
                        <a:pt x="476" y="241"/>
                        <a:pt x="470" y="246"/>
                      </a:cubicBezTo>
                      <a:cubicBezTo>
                        <a:pt x="464" y="245"/>
                        <a:pt x="460" y="248"/>
                        <a:pt x="454" y="250"/>
                      </a:cubicBezTo>
                      <a:cubicBezTo>
                        <a:pt x="428" y="257"/>
                        <a:pt x="406" y="274"/>
                        <a:pt x="380" y="283"/>
                      </a:cubicBezTo>
                      <a:cubicBezTo>
                        <a:pt x="365" y="284"/>
                        <a:pt x="352" y="282"/>
                        <a:pt x="339" y="271"/>
                      </a:cubicBezTo>
                      <a:cubicBezTo>
                        <a:pt x="324" y="258"/>
                        <a:pt x="307" y="248"/>
                        <a:pt x="290" y="237"/>
                      </a:cubicBezTo>
                      <a:cubicBezTo>
                        <a:pt x="289" y="236"/>
                        <a:pt x="288" y="235"/>
                        <a:pt x="287" y="234"/>
                      </a:cubicBezTo>
                      <a:cubicBezTo>
                        <a:pt x="277" y="227"/>
                        <a:pt x="268" y="219"/>
                        <a:pt x="258" y="212"/>
                      </a:cubicBezTo>
                      <a:cubicBezTo>
                        <a:pt x="253" y="208"/>
                        <a:pt x="247" y="207"/>
                        <a:pt x="243" y="213"/>
                      </a:cubicBezTo>
                      <a:cubicBezTo>
                        <a:pt x="238" y="219"/>
                        <a:pt x="233" y="224"/>
                        <a:pt x="228" y="229"/>
                      </a:cubicBezTo>
                      <a:cubicBezTo>
                        <a:pt x="224" y="233"/>
                        <a:pt x="220" y="237"/>
                        <a:pt x="216" y="240"/>
                      </a:cubicBezTo>
                      <a:cubicBezTo>
                        <a:pt x="210" y="244"/>
                        <a:pt x="210" y="249"/>
                        <a:pt x="214" y="254"/>
                      </a:cubicBezTo>
                      <a:cubicBezTo>
                        <a:pt x="219" y="261"/>
                        <a:pt x="223" y="270"/>
                        <a:pt x="231" y="276"/>
                      </a:cubicBezTo>
                      <a:cubicBezTo>
                        <a:pt x="230" y="277"/>
                        <a:pt x="231" y="278"/>
                        <a:pt x="231" y="279"/>
                      </a:cubicBezTo>
                      <a:cubicBezTo>
                        <a:pt x="231" y="280"/>
                        <a:pt x="231" y="281"/>
                        <a:pt x="233" y="281"/>
                      </a:cubicBezTo>
                      <a:cubicBezTo>
                        <a:pt x="237" y="286"/>
                        <a:pt x="238" y="293"/>
                        <a:pt x="245" y="294"/>
                      </a:cubicBezTo>
                      <a:cubicBezTo>
                        <a:pt x="245" y="294"/>
                        <a:pt x="245" y="294"/>
                        <a:pt x="245" y="294"/>
                      </a:cubicBezTo>
                      <a:cubicBezTo>
                        <a:pt x="244" y="297"/>
                        <a:pt x="246" y="299"/>
                        <a:pt x="248" y="301"/>
                      </a:cubicBezTo>
                      <a:cubicBezTo>
                        <a:pt x="250" y="308"/>
                        <a:pt x="254" y="314"/>
                        <a:pt x="260" y="318"/>
                      </a:cubicBezTo>
                      <a:cubicBezTo>
                        <a:pt x="261" y="324"/>
                        <a:pt x="265" y="328"/>
                        <a:pt x="268" y="332"/>
                      </a:cubicBezTo>
                      <a:cubicBezTo>
                        <a:pt x="276" y="343"/>
                        <a:pt x="284" y="354"/>
                        <a:pt x="285" y="369"/>
                      </a:cubicBezTo>
                      <a:cubicBezTo>
                        <a:pt x="284" y="385"/>
                        <a:pt x="272" y="397"/>
                        <a:pt x="267" y="411"/>
                      </a:cubicBezTo>
                      <a:cubicBezTo>
                        <a:pt x="259" y="425"/>
                        <a:pt x="252" y="440"/>
                        <a:pt x="248" y="456"/>
                      </a:cubicBezTo>
                      <a:cubicBezTo>
                        <a:pt x="248" y="457"/>
                        <a:pt x="247" y="458"/>
                        <a:pt x="248" y="459"/>
                      </a:cubicBezTo>
                      <a:cubicBezTo>
                        <a:pt x="241" y="473"/>
                        <a:pt x="238" y="490"/>
                        <a:pt x="230" y="504"/>
                      </a:cubicBezTo>
                      <a:cubicBezTo>
                        <a:pt x="219" y="507"/>
                        <a:pt x="211" y="516"/>
                        <a:pt x="200" y="517"/>
                      </a:cubicBezTo>
                      <a:cubicBezTo>
                        <a:pt x="185" y="519"/>
                        <a:pt x="171" y="521"/>
                        <a:pt x="156" y="523"/>
                      </a:cubicBezTo>
                      <a:cubicBezTo>
                        <a:pt x="142" y="526"/>
                        <a:pt x="127" y="526"/>
                        <a:pt x="113" y="531"/>
                      </a:cubicBezTo>
                      <a:cubicBezTo>
                        <a:pt x="104" y="530"/>
                        <a:pt x="96" y="532"/>
                        <a:pt x="89" y="535"/>
                      </a:cubicBezTo>
                      <a:cubicBezTo>
                        <a:pt x="84" y="550"/>
                        <a:pt x="88" y="564"/>
                        <a:pt x="86" y="579"/>
                      </a:cubicBezTo>
                      <a:cubicBezTo>
                        <a:pt x="85" y="590"/>
                        <a:pt x="89" y="595"/>
                        <a:pt x="101" y="593"/>
                      </a:cubicBezTo>
                      <a:cubicBezTo>
                        <a:pt x="132" y="599"/>
                        <a:pt x="163" y="604"/>
                        <a:pt x="194" y="609"/>
                      </a:cubicBezTo>
                      <a:cubicBezTo>
                        <a:pt x="211" y="612"/>
                        <a:pt x="224" y="620"/>
                        <a:pt x="235" y="633"/>
                      </a:cubicBezTo>
                      <a:cubicBezTo>
                        <a:pt x="239" y="646"/>
                        <a:pt x="240" y="660"/>
                        <a:pt x="248" y="672"/>
                      </a:cubicBezTo>
                      <a:cubicBezTo>
                        <a:pt x="248" y="678"/>
                        <a:pt x="247" y="685"/>
                        <a:pt x="254" y="690"/>
                      </a:cubicBezTo>
                      <a:cubicBezTo>
                        <a:pt x="258" y="699"/>
                        <a:pt x="262" y="708"/>
                        <a:pt x="266" y="717"/>
                      </a:cubicBezTo>
                      <a:cubicBezTo>
                        <a:pt x="267" y="720"/>
                        <a:pt x="267" y="723"/>
                        <a:pt x="269" y="725"/>
                      </a:cubicBezTo>
                      <a:cubicBezTo>
                        <a:pt x="281" y="741"/>
                        <a:pt x="284" y="758"/>
                        <a:pt x="278" y="777"/>
                      </a:cubicBezTo>
                      <a:cubicBezTo>
                        <a:pt x="269" y="790"/>
                        <a:pt x="260" y="803"/>
                        <a:pt x="251" y="817"/>
                      </a:cubicBezTo>
                      <a:cubicBezTo>
                        <a:pt x="249" y="817"/>
                        <a:pt x="248" y="820"/>
                        <a:pt x="248" y="822"/>
                      </a:cubicBezTo>
                      <a:cubicBezTo>
                        <a:pt x="237" y="832"/>
                        <a:pt x="229" y="845"/>
                        <a:pt x="221" y="858"/>
                      </a:cubicBezTo>
                      <a:cubicBezTo>
                        <a:pt x="204" y="881"/>
                        <a:pt x="204" y="881"/>
                        <a:pt x="225" y="901"/>
                      </a:cubicBezTo>
                      <a:cubicBezTo>
                        <a:pt x="227" y="903"/>
                        <a:pt x="229" y="905"/>
                        <a:pt x="232" y="907"/>
                      </a:cubicBezTo>
                      <a:cubicBezTo>
                        <a:pt x="238" y="919"/>
                        <a:pt x="246" y="921"/>
                        <a:pt x="257" y="911"/>
                      </a:cubicBezTo>
                      <a:cubicBezTo>
                        <a:pt x="268" y="902"/>
                        <a:pt x="280" y="895"/>
                        <a:pt x="292" y="887"/>
                      </a:cubicBezTo>
                      <a:cubicBezTo>
                        <a:pt x="306" y="878"/>
                        <a:pt x="321" y="870"/>
                        <a:pt x="333" y="858"/>
                      </a:cubicBezTo>
                      <a:cubicBezTo>
                        <a:pt x="334" y="857"/>
                        <a:pt x="335" y="856"/>
                        <a:pt x="335" y="855"/>
                      </a:cubicBezTo>
                      <a:cubicBezTo>
                        <a:pt x="349" y="848"/>
                        <a:pt x="364" y="843"/>
                        <a:pt x="380" y="846"/>
                      </a:cubicBezTo>
                      <a:cubicBezTo>
                        <a:pt x="409" y="861"/>
                        <a:pt x="437" y="878"/>
                        <a:pt x="470" y="885"/>
                      </a:cubicBezTo>
                      <a:cubicBezTo>
                        <a:pt x="471" y="886"/>
                        <a:pt x="472" y="887"/>
                        <a:pt x="473" y="887"/>
                      </a:cubicBezTo>
                      <a:cubicBezTo>
                        <a:pt x="502" y="895"/>
                        <a:pt x="512" y="906"/>
                        <a:pt x="515" y="936"/>
                      </a:cubicBezTo>
                      <a:cubicBezTo>
                        <a:pt x="516" y="940"/>
                        <a:pt x="517" y="944"/>
                        <a:pt x="519" y="948"/>
                      </a:cubicBezTo>
                      <a:cubicBezTo>
                        <a:pt x="519" y="963"/>
                        <a:pt x="523" y="976"/>
                        <a:pt x="525" y="990"/>
                      </a:cubicBezTo>
                      <a:cubicBezTo>
                        <a:pt x="527" y="1005"/>
                        <a:pt x="529" y="1019"/>
                        <a:pt x="531" y="1034"/>
                      </a:cubicBezTo>
                      <a:cubicBezTo>
                        <a:pt x="532" y="1039"/>
                        <a:pt x="534" y="1043"/>
                        <a:pt x="541" y="1043"/>
                      </a:cubicBezTo>
                      <a:cubicBezTo>
                        <a:pt x="555" y="1042"/>
                        <a:pt x="569" y="1045"/>
                        <a:pt x="583" y="1041"/>
                      </a:cubicBezTo>
                      <a:cubicBezTo>
                        <a:pt x="589" y="1043"/>
                        <a:pt x="590" y="1039"/>
                        <a:pt x="591" y="1035"/>
                      </a:cubicBezTo>
                      <a:cubicBezTo>
                        <a:pt x="592" y="1024"/>
                        <a:pt x="594" y="1013"/>
                        <a:pt x="596" y="1001"/>
                      </a:cubicBezTo>
                      <a:cubicBezTo>
                        <a:pt x="601" y="985"/>
                        <a:pt x="602" y="968"/>
                        <a:pt x="604" y="951"/>
                      </a:cubicBezTo>
                      <a:cubicBezTo>
                        <a:pt x="605" y="946"/>
                        <a:pt x="607" y="941"/>
                        <a:pt x="607" y="936"/>
                      </a:cubicBezTo>
                      <a:cubicBezTo>
                        <a:pt x="609" y="910"/>
                        <a:pt x="622" y="894"/>
                        <a:pt x="647" y="888"/>
                      </a:cubicBezTo>
                      <a:cubicBezTo>
                        <a:pt x="665" y="882"/>
                        <a:pt x="683" y="877"/>
                        <a:pt x="700" y="867"/>
                      </a:cubicBezTo>
                      <a:cubicBezTo>
                        <a:pt x="712" y="859"/>
                        <a:pt x="729" y="854"/>
                        <a:pt x="743" y="847"/>
                      </a:cubicBezTo>
                      <a:cubicBezTo>
                        <a:pt x="759" y="843"/>
                        <a:pt x="773" y="850"/>
                        <a:pt x="787" y="857"/>
                      </a:cubicBezTo>
                      <a:cubicBezTo>
                        <a:pt x="800" y="869"/>
                        <a:pt x="814" y="880"/>
                        <a:pt x="830" y="888"/>
                      </a:cubicBezTo>
                      <a:cubicBezTo>
                        <a:pt x="838" y="899"/>
                        <a:pt x="851" y="904"/>
                        <a:pt x="862" y="912"/>
                      </a:cubicBezTo>
                      <a:cubicBezTo>
                        <a:pt x="880" y="926"/>
                        <a:pt x="881" y="926"/>
                        <a:pt x="896" y="906"/>
                      </a:cubicBezTo>
                      <a:cubicBezTo>
                        <a:pt x="921" y="882"/>
                        <a:pt x="925" y="889"/>
                        <a:pt x="899" y="858"/>
                      </a:cubicBezTo>
                      <a:cubicBezTo>
                        <a:pt x="893" y="845"/>
                        <a:pt x="884" y="834"/>
                        <a:pt x="875" y="823"/>
                      </a:cubicBezTo>
                      <a:cubicBezTo>
                        <a:pt x="873" y="820"/>
                        <a:pt x="873" y="817"/>
                        <a:pt x="869" y="816"/>
                      </a:cubicBezTo>
                      <a:cubicBezTo>
                        <a:pt x="861" y="800"/>
                        <a:pt x="848" y="788"/>
                        <a:pt x="842" y="771"/>
                      </a:cubicBezTo>
                      <a:cubicBezTo>
                        <a:pt x="839" y="755"/>
                        <a:pt x="848" y="741"/>
                        <a:pt x="851" y="726"/>
                      </a:cubicBezTo>
                      <a:cubicBezTo>
                        <a:pt x="851" y="726"/>
                        <a:pt x="851" y="726"/>
                        <a:pt x="851" y="726"/>
                      </a:cubicBezTo>
                      <a:cubicBezTo>
                        <a:pt x="852" y="727"/>
                        <a:pt x="853" y="727"/>
                        <a:pt x="854" y="725"/>
                      </a:cubicBezTo>
                      <a:cubicBezTo>
                        <a:pt x="873" y="698"/>
                        <a:pt x="881" y="667"/>
                        <a:pt x="890" y="636"/>
                      </a:cubicBezTo>
                      <a:cubicBezTo>
                        <a:pt x="899" y="625"/>
                        <a:pt x="911" y="618"/>
                        <a:pt x="925" y="614"/>
                      </a:cubicBezTo>
                      <a:cubicBezTo>
                        <a:pt x="939" y="614"/>
                        <a:pt x="952" y="612"/>
                        <a:pt x="965" y="608"/>
                      </a:cubicBezTo>
                      <a:cubicBezTo>
                        <a:pt x="976" y="606"/>
                        <a:pt x="987" y="605"/>
                        <a:pt x="998" y="603"/>
                      </a:cubicBezTo>
                      <a:cubicBezTo>
                        <a:pt x="1009" y="601"/>
                        <a:pt x="1020" y="600"/>
                        <a:pt x="1031" y="598"/>
                      </a:cubicBezTo>
                      <a:cubicBezTo>
                        <a:pt x="1035" y="598"/>
                        <a:pt x="1040" y="597"/>
                        <a:pt x="1039" y="591"/>
                      </a:cubicBezTo>
                      <a:cubicBezTo>
                        <a:pt x="1040" y="577"/>
                        <a:pt x="1040" y="564"/>
                        <a:pt x="1040" y="551"/>
                      </a:cubicBezTo>
                      <a:cubicBezTo>
                        <a:pt x="1040" y="545"/>
                        <a:pt x="1039" y="540"/>
                        <a:pt x="1032" y="539"/>
                      </a:cubicBezTo>
                      <a:cubicBezTo>
                        <a:pt x="1010" y="535"/>
                        <a:pt x="987" y="532"/>
                        <a:pt x="965" y="528"/>
                      </a:cubicBezTo>
                      <a:cubicBezTo>
                        <a:pt x="950" y="524"/>
                        <a:pt x="935" y="521"/>
                        <a:pt x="920" y="520"/>
                      </a:cubicBezTo>
                      <a:cubicBezTo>
                        <a:pt x="916" y="519"/>
                        <a:pt x="912" y="517"/>
                        <a:pt x="908" y="516"/>
                      </a:cubicBezTo>
                      <a:cubicBezTo>
                        <a:pt x="907" y="511"/>
                        <a:pt x="903" y="510"/>
                        <a:pt x="900" y="5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54" name="Freeform 165"/>
                <p:cNvSpPr>
                  <a:spLocks noEditPoints="1"/>
                </p:cNvSpPr>
                <p:nvPr/>
              </p:nvSpPr>
              <p:spPr bwMode="auto">
                <a:xfrm>
                  <a:off x="487363" y="-838200"/>
                  <a:ext cx="430213" cy="431800"/>
                </a:xfrm>
                <a:custGeom>
                  <a:avLst/>
                  <a:gdLst>
                    <a:gd name="T0" fmla="*/ 30 w 434"/>
                    <a:gd name="T1" fmla="*/ 331 h 436"/>
                    <a:gd name="T2" fmla="*/ 9 w 434"/>
                    <a:gd name="T3" fmla="*/ 280 h 436"/>
                    <a:gd name="T4" fmla="*/ 0 w 434"/>
                    <a:gd name="T5" fmla="*/ 241 h 436"/>
                    <a:gd name="T6" fmla="*/ 0 w 434"/>
                    <a:gd name="T7" fmla="*/ 196 h 436"/>
                    <a:gd name="T8" fmla="*/ 9 w 434"/>
                    <a:gd name="T9" fmla="*/ 154 h 436"/>
                    <a:gd name="T10" fmla="*/ 29 w 434"/>
                    <a:gd name="T11" fmla="*/ 108 h 436"/>
                    <a:gd name="T12" fmla="*/ 36 w 434"/>
                    <a:gd name="T13" fmla="*/ 97 h 436"/>
                    <a:gd name="T14" fmla="*/ 66 w 434"/>
                    <a:gd name="T15" fmla="*/ 61 h 436"/>
                    <a:gd name="T16" fmla="*/ 82 w 434"/>
                    <a:gd name="T17" fmla="*/ 47 h 436"/>
                    <a:gd name="T18" fmla="*/ 126 w 434"/>
                    <a:gd name="T19" fmla="*/ 20 h 436"/>
                    <a:gd name="T20" fmla="*/ 127 w 434"/>
                    <a:gd name="T21" fmla="*/ 20 h 436"/>
                    <a:gd name="T22" fmla="*/ 174 w 434"/>
                    <a:gd name="T23" fmla="*/ 4 h 436"/>
                    <a:gd name="T24" fmla="*/ 216 w 434"/>
                    <a:gd name="T25" fmla="*/ 0 h 436"/>
                    <a:gd name="T26" fmla="*/ 261 w 434"/>
                    <a:gd name="T27" fmla="*/ 4 h 436"/>
                    <a:gd name="T28" fmla="*/ 357 w 434"/>
                    <a:gd name="T29" fmla="*/ 50 h 436"/>
                    <a:gd name="T30" fmla="*/ 369 w 434"/>
                    <a:gd name="T31" fmla="*/ 60 h 436"/>
                    <a:gd name="T32" fmla="*/ 372 w 434"/>
                    <a:gd name="T33" fmla="*/ 61 h 436"/>
                    <a:gd name="T34" fmla="*/ 372 w 434"/>
                    <a:gd name="T35" fmla="*/ 61 h 436"/>
                    <a:gd name="T36" fmla="*/ 396 w 434"/>
                    <a:gd name="T37" fmla="*/ 91 h 436"/>
                    <a:gd name="T38" fmla="*/ 402 w 434"/>
                    <a:gd name="T39" fmla="*/ 100 h 436"/>
                    <a:gd name="T40" fmla="*/ 426 w 434"/>
                    <a:gd name="T41" fmla="*/ 152 h 436"/>
                    <a:gd name="T42" fmla="*/ 434 w 434"/>
                    <a:gd name="T43" fmla="*/ 214 h 436"/>
                    <a:gd name="T44" fmla="*/ 424 w 434"/>
                    <a:gd name="T45" fmla="*/ 289 h 436"/>
                    <a:gd name="T46" fmla="*/ 405 w 434"/>
                    <a:gd name="T47" fmla="*/ 330 h 436"/>
                    <a:gd name="T48" fmla="*/ 396 w 434"/>
                    <a:gd name="T49" fmla="*/ 343 h 436"/>
                    <a:gd name="T50" fmla="*/ 368 w 434"/>
                    <a:gd name="T51" fmla="*/ 376 h 436"/>
                    <a:gd name="T52" fmla="*/ 349 w 434"/>
                    <a:gd name="T53" fmla="*/ 391 h 436"/>
                    <a:gd name="T54" fmla="*/ 261 w 434"/>
                    <a:gd name="T55" fmla="*/ 431 h 436"/>
                    <a:gd name="T56" fmla="*/ 216 w 434"/>
                    <a:gd name="T57" fmla="*/ 436 h 436"/>
                    <a:gd name="T58" fmla="*/ 181 w 434"/>
                    <a:gd name="T59" fmla="*/ 433 h 436"/>
                    <a:gd name="T60" fmla="*/ 177 w 434"/>
                    <a:gd name="T61" fmla="*/ 431 h 436"/>
                    <a:gd name="T62" fmla="*/ 171 w 434"/>
                    <a:gd name="T63" fmla="*/ 431 h 436"/>
                    <a:gd name="T64" fmla="*/ 81 w 434"/>
                    <a:gd name="T65" fmla="*/ 388 h 436"/>
                    <a:gd name="T66" fmla="*/ 66 w 434"/>
                    <a:gd name="T67" fmla="*/ 376 h 436"/>
                    <a:gd name="T68" fmla="*/ 37 w 434"/>
                    <a:gd name="T69" fmla="*/ 342 h 436"/>
                    <a:gd name="T70" fmla="*/ 33 w 434"/>
                    <a:gd name="T71" fmla="*/ 334 h 436"/>
                    <a:gd name="T72" fmla="*/ 30 w 434"/>
                    <a:gd name="T73" fmla="*/ 331 h 436"/>
                    <a:gd name="T74" fmla="*/ 304 w 434"/>
                    <a:gd name="T75" fmla="*/ 124 h 436"/>
                    <a:gd name="T76" fmla="*/ 303 w 434"/>
                    <a:gd name="T77" fmla="*/ 121 h 436"/>
                    <a:gd name="T78" fmla="*/ 216 w 434"/>
                    <a:gd name="T79" fmla="*/ 88 h 436"/>
                    <a:gd name="T80" fmla="*/ 90 w 434"/>
                    <a:gd name="T81" fmla="*/ 193 h 436"/>
                    <a:gd name="T82" fmla="*/ 90 w 434"/>
                    <a:gd name="T83" fmla="*/ 241 h 436"/>
                    <a:gd name="T84" fmla="*/ 103 w 434"/>
                    <a:gd name="T85" fmla="*/ 280 h 436"/>
                    <a:gd name="T86" fmla="*/ 125 w 434"/>
                    <a:gd name="T87" fmla="*/ 308 h 436"/>
                    <a:gd name="T88" fmla="*/ 224 w 434"/>
                    <a:gd name="T89" fmla="*/ 347 h 436"/>
                    <a:gd name="T90" fmla="*/ 288 w 434"/>
                    <a:gd name="T91" fmla="*/ 326 h 436"/>
                    <a:gd name="T92" fmla="*/ 333 w 434"/>
                    <a:gd name="T93" fmla="*/ 277 h 436"/>
                    <a:gd name="T94" fmla="*/ 347 w 434"/>
                    <a:gd name="T95" fmla="*/ 238 h 436"/>
                    <a:gd name="T96" fmla="*/ 347 w 434"/>
                    <a:gd name="T97" fmla="*/ 202 h 436"/>
                    <a:gd name="T98" fmla="*/ 346 w 434"/>
                    <a:gd name="T99" fmla="*/ 196 h 436"/>
                    <a:gd name="T100" fmla="*/ 346 w 434"/>
                    <a:gd name="T101" fmla="*/ 196 h 436"/>
                    <a:gd name="T102" fmla="*/ 327 w 434"/>
                    <a:gd name="T103" fmla="*/ 148 h 436"/>
                    <a:gd name="T104" fmla="*/ 303 w 434"/>
                    <a:gd name="T105" fmla="*/ 124 h 436"/>
                    <a:gd name="T106" fmla="*/ 304 w 434"/>
                    <a:gd name="T107" fmla="*/ 124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34" h="436">
                      <a:moveTo>
                        <a:pt x="30" y="331"/>
                      </a:moveTo>
                      <a:cubicBezTo>
                        <a:pt x="23" y="314"/>
                        <a:pt x="16" y="297"/>
                        <a:pt x="9" y="280"/>
                      </a:cubicBezTo>
                      <a:cubicBezTo>
                        <a:pt x="6" y="267"/>
                        <a:pt x="3" y="254"/>
                        <a:pt x="0" y="241"/>
                      </a:cubicBezTo>
                      <a:cubicBezTo>
                        <a:pt x="0" y="226"/>
                        <a:pt x="0" y="211"/>
                        <a:pt x="0" y="196"/>
                      </a:cubicBezTo>
                      <a:cubicBezTo>
                        <a:pt x="5" y="183"/>
                        <a:pt x="3" y="168"/>
                        <a:pt x="9" y="154"/>
                      </a:cubicBezTo>
                      <a:cubicBezTo>
                        <a:pt x="16" y="139"/>
                        <a:pt x="22" y="124"/>
                        <a:pt x="29" y="108"/>
                      </a:cubicBezTo>
                      <a:cubicBezTo>
                        <a:pt x="31" y="104"/>
                        <a:pt x="34" y="101"/>
                        <a:pt x="36" y="97"/>
                      </a:cubicBezTo>
                      <a:cubicBezTo>
                        <a:pt x="46" y="85"/>
                        <a:pt x="56" y="73"/>
                        <a:pt x="66" y="61"/>
                      </a:cubicBezTo>
                      <a:cubicBezTo>
                        <a:pt x="72" y="57"/>
                        <a:pt x="78" y="53"/>
                        <a:pt x="82" y="47"/>
                      </a:cubicBezTo>
                      <a:cubicBezTo>
                        <a:pt x="97" y="38"/>
                        <a:pt x="112" y="29"/>
                        <a:pt x="126" y="20"/>
                      </a:cubicBezTo>
                      <a:cubicBezTo>
                        <a:pt x="126" y="20"/>
                        <a:pt x="127" y="20"/>
                        <a:pt x="127" y="20"/>
                      </a:cubicBezTo>
                      <a:cubicBezTo>
                        <a:pt x="142" y="15"/>
                        <a:pt x="158" y="10"/>
                        <a:pt x="174" y="4"/>
                      </a:cubicBezTo>
                      <a:cubicBezTo>
                        <a:pt x="188" y="3"/>
                        <a:pt x="202" y="2"/>
                        <a:pt x="216" y="0"/>
                      </a:cubicBezTo>
                      <a:cubicBezTo>
                        <a:pt x="231" y="2"/>
                        <a:pt x="246" y="3"/>
                        <a:pt x="261" y="4"/>
                      </a:cubicBezTo>
                      <a:cubicBezTo>
                        <a:pt x="296" y="13"/>
                        <a:pt x="328" y="28"/>
                        <a:pt x="357" y="50"/>
                      </a:cubicBezTo>
                      <a:cubicBezTo>
                        <a:pt x="360" y="54"/>
                        <a:pt x="363" y="59"/>
                        <a:pt x="369" y="60"/>
                      </a:cubicBezTo>
                      <a:cubicBezTo>
                        <a:pt x="370" y="61"/>
                        <a:pt x="371" y="61"/>
                        <a:pt x="372" y="61"/>
                      </a:cubicBezTo>
                      <a:cubicBezTo>
                        <a:pt x="372" y="61"/>
                        <a:pt x="372" y="61"/>
                        <a:pt x="372" y="61"/>
                      </a:cubicBezTo>
                      <a:cubicBezTo>
                        <a:pt x="378" y="73"/>
                        <a:pt x="386" y="83"/>
                        <a:pt x="396" y="91"/>
                      </a:cubicBezTo>
                      <a:cubicBezTo>
                        <a:pt x="400" y="93"/>
                        <a:pt x="397" y="99"/>
                        <a:pt x="402" y="100"/>
                      </a:cubicBezTo>
                      <a:cubicBezTo>
                        <a:pt x="410" y="117"/>
                        <a:pt x="418" y="135"/>
                        <a:pt x="426" y="152"/>
                      </a:cubicBezTo>
                      <a:cubicBezTo>
                        <a:pt x="430" y="172"/>
                        <a:pt x="433" y="193"/>
                        <a:pt x="434" y="214"/>
                      </a:cubicBezTo>
                      <a:cubicBezTo>
                        <a:pt x="434" y="239"/>
                        <a:pt x="430" y="264"/>
                        <a:pt x="424" y="289"/>
                      </a:cubicBezTo>
                      <a:cubicBezTo>
                        <a:pt x="417" y="303"/>
                        <a:pt x="411" y="316"/>
                        <a:pt x="405" y="330"/>
                      </a:cubicBezTo>
                      <a:cubicBezTo>
                        <a:pt x="402" y="335"/>
                        <a:pt x="399" y="339"/>
                        <a:pt x="396" y="343"/>
                      </a:cubicBezTo>
                      <a:cubicBezTo>
                        <a:pt x="387" y="354"/>
                        <a:pt x="378" y="365"/>
                        <a:pt x="368" y="376"/>
                      </a:cubicBezTo>
                      <a:cubicBezTo>
                        <a:pt x="362" y="381"/>
                        <a:pt x="355" y="386"/>
                        <a:pt x="349" y="391"/>
                      </a:cubicBezTo>
                      <a:cubicBezTo>
                        <a:pt x="323" y="411"/>
                        <a:pt x="293" y="424"/>
                        <a:pt x="261" y="431"/>
                      </a:cubicBezTo>
                      <a:cubicBezTo>
                        <a:pt x="246" y="433"/>
                        <a:pt x="231" y="434"/>
                        <a:pt x="216" y="436"/>
                      </a:cubicBezTo>
                      <a:cubicBezTo>
                        <a:pt x="204" y="436"/>
                        <a:pt x="192" y="435"/>
                        <a:pt x="181" y="433"/>
                      </a:cubicBezTo>
                      <a:cubicBezTo>
                        <a:pt x="179" y="432"/>
                        <a:pt x="178" y="432"/>
                        <a:pt x="177" y="431"/>
                      </a:cubicBezTo>
                      <a:cubicBezTo>
                        <a:pt x="175" y="431"/>
                        <a:pt x="173" y="431"/>
                        <a:pt x="171" y="431"/>
                      </a:cubicBezTo>
                      <a:cubicBezTo>
                        <a:pt x="138" y="422"/>
                        <a:pt x="109" y="408"/>
                        <a:pt x="81" y="388"/>
                      </a:cubicBezTo>
                      <a:cubicBezTo>
                        <a:pt x="76" y="384"/>
                        <a:pt x="73" y="378"/>
                        <a:pt x="66" y="376"/>
                      </a:cubicBezTo>
                      <a:cubicBezTo>
                        <a:pt x="57" y="364"/>
                        <a:pt x="48" y="352"/>
                        <a:pt x="37" y="342"/>
                      </a:cubicBezTo>
                      <a:cubicBezTo>
                        <a:pt x="36" y="339"/>
                        <a:pt x="34" y="337"/>
                        <a:pt x="33" y="334"/>
                      </a:cubicBezTo>
                      <a:cubicBezTo>
                        <a:pt x="32" y="333"/>
                        <a:pt x="31" y="332"/>
                        <a:pt x="30" y="331"/>
                      </a:cubicBezTo>
                      <a:close/>
                      <a:moveTo>
                        <a:pt x="304" y="124"/>
                      </a:moveTo>
                      <a:cubicBezTo>
                        <a:pt x="303" y="123"/>
                        <a:pt x="303" y="122"/>
                        <a:pt x="303" y="121"/>
                      </a:cubicBezTo>
                      <a:cubicBezTo>
                        <a:pt x="279" y="96"/>
                        <a:pt x="250" y="87"/>
                        <a:pt x="216" y="88"/>
                      </a:cubicBezTo>
                      <a:cubicBezTo>
                        <a:pt x="158" y="86"/>
                        <a:pt x="97" y="136"/>
                        <a:pt x="90" y="193"/>
                      </a:cubicBezTo>
                      <a:cubicBezTo>
                        <a:pt x="86" y="209"/>
                        <a:pt x="85" y="225"/>
                        <a:pt x="90" y="241"/>
                      </a:cubicBezTo>
                      <a:cubicBezTo>
                        <a:pt x="91" y="255"/>
                        <a:pt x="96" y="268"/>
                        <a:pt x="103" y="280"/>
                      </a:cubicBezTo>
                      <a:cubicBezTo>
                        <a:pt x="107" y="292"/>
                        <a:pt x="115" y="301"/>
                        <a:pt x="125" y="308"/>
                      </a:cubicBezTo>
                      <a:cubicBezTo>
                        <a:pt x="152" y="336"/>
                        <a:pt x="184" y="352"/>
                        <a:pt x="224" y="347"/>
                      </a:cubicBezTo>
                      <a:cubicBezTo>
                        <a:pt x="248" y="348"/>
                        <a:pt x="270" y="343"/>
                        <a:pt x="288" y="326"/>
                      </a:cubicBezTo>
                      <a:cubicBezTo>
                        <a:pt x="308" y="314"/>
                        <a:pt x="324" y="299"/>
                        <a:pt x="333" y="277"/>
                      </a:cubicBezTo>
                      <a:cubicBezTo>
                        <a:pt x="342" y="265"/>
                        <a:pt x="344" y="251"/>
                        <a:pt x="347" y="238"/>
                      </a:cubicBezTo>
                      <a:cubicBezTo>
                        <a:pt x="349" y="226"/>
                        <a:pt x="349" y="214"/>
                        <a:pt x="347" y="202"/>
                      </a:cubicBezTo>
                      <a:cubicBezTo>
                        <a:pt x="348" y="200"/>
                        <a:pt x="348" y="197"/>
                        <a:pt x="346" y="196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4" y="178"/>
                        <a:pt x="338" y="162"/>
                        <a:pt x="327" y="148"/>
                      </a:cubicBezTo>
                      <a:cubicBezTo>
                        <a:pt x="320" y="139"/>
                        <a:pt x="317" y="126"/>
                        <a:pt x="303" y="124"/>
                      </a:cubicBezTo>
                      <a:lnTo>
                        <a:pt x="304" y="1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137888" y="1473130"/>
            <a:ext cx="3916224" cy="3905390"/>
            <a:chOff x="3803650" y="1136650"/>
            <a:chExt cx="4591050" cy="4578350"/>
          </a:xfrm>
        </p:grpSpPr>
        <p:grpSp>
          <p:nvGrpSpPr>
            <p:cNvPr id="2" name="Group 1"/>
            <p:cNvGrpSpPr/>
            <p:nvPr/>
          </p:nvGrpSpPr>
          <p:grpSpPr>
            <a:xfrm>
              <a:off x="4327525" y="1647825"/>
              <a:ext cx="3560763" cy="3559176"/>
              <a:chOff x="4327525" y="1647825"/>
              <a:chExt cx="3560763" cy="3559176"/>
            </a:xfrm>
            <a:solidFill>
              <a:srgbClr val="00A2E2"/>
            </a:solidFill>
          </p:grpSpPr>
          <p:sp>
            <p:nvSpPr>
              <p:cNvPr id="102" name="Freeform 5"/>
              <p:cNvSpPr>
                <a:spLocks/>
              </p:cNvSpPr>
              <p:nvPr/>
            </p:nvSpPr>
            <p:spPr bwMode="auto">
              <a:xfrm>
                <a:off x="4327525" y="3527425"/>
                <a:ext cx="604838" cy="1058863"/>
              </a:xfrm>
              <a:custGeom>
                <a:avLst/>
                <a:gdLst>
                  <a:gd name="T0" fmla="*/ 66 w 161"/>
                  <a:gd name="T1" fmla="*/ 0 h 282"/>
                  <a:gd name="T2" fmla="*/ 0 w 161"/>
                  <a:gd name="T3" fmla="*/ 2 h 282"/>
                  <a:gd name="T4" fmla="*/ 113 w 161"/>
                  <a:gd name="T5" fmla="*/ 282 h 282"/>
                  <a:gd name="T6" fmla="*/ 161 w 161"/>
                  <a:gd name="T7" fmla="*/ 236 h 282"/>
                  <a:gd name="T8" fmla="*/ 66 w 161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282">
                    <a:moveTo>
                      <a:pt x="6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108"/>
                      <a:pt x="48" y="205"/>
                      <a:pt x="113" y="282"/>
                    </a:cubicBezTo>
                    <a:cubicBezTo>
                      <a:pt x="161" y="236"/>
                      <a:pt x="161" y="236"/>
                      <a:pt x="161" y="236"/>
                    </a:cubicBezTo>
                    <a:cubicBezTo>
                      <a:pt x="107" y="172"/>
                      <a:pt x="72" y="90"/>
                      <a:pt x="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3" name="Freeform 6"/>
              <p:cNvSpPr>
                <a:spLocks/>
              </p:cNvSpPr>
              <p:nvPr/>
            </p:nvSpPr>
            <p:spPr bwMode="auto">
              <a:xfrm>
                <a:off x="4330700" y="2249488"/>
                <a:ext cx="620713" cy="1052513"/>
              </a:xfrm>
              <a:custGeom>
                <a:avLst/>
                <a:gdLst>
                  <a:gd name="T0" fmla="*/ 165 w 165"/>
                  <a:gd name="T1" fmla="*/ 45 h 280"/>
                  <a:gd name="T2" fmla="*/ 117 w 165"/>
                  <a:gd name="T3" fmla="*/ 0 h 280"/>
                  <a:gd name="T4" fmla="*/ 0 w 165"/>
                  <a:gd name="T5" fmla="*/ 278 h 280"/>
                  <a:gd name="T6" fmla="*/ 66 w 165"/>
                  <a:gd name="T7" fmla="*/ 280 h 280"/>
                  <a:gd name="T8" fmla="*/ 165 w 165"/>
                  <a:gd name="T9" fmla="*/ 45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280">
                    <a:moveTo>
                      <a:pt x="165" y="45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51" y="75"/>
                      <a:pt x="8" y="172"/>
                      <a:pt x="0" y="278"/>
                    </a:cubicBezTo>
                    <a:cubicBezTo>
                      <a:pt x="66" y="280"/>
                      <a:pt x="66" y="280"/>
                      <a:pt x="66" y="280"/>
                    </a:cubicBezTo>
                    <a:cubicBezTo>
                      <a:pt x="73" y="191"/>
                      <a:pt x="109" y="109"/>
                      <a:pt x="16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4" name="Freeform 7"/>
              <p:cNvSpPr>
                <a:spLocks/>
              </p:cNvSpPr>
              <p:nvPr/>
            </p:nvSpPr>
            <p:spPr bwMode="auto">
              <a:xfrm>
                <a:off x="4921250" y="4575175"/>
                <a:ext cx="1049338" cy="628650"/>
              </a:xfrm>
              <a:custGeom>
                <a:avLst/>
                <a:gdLst>
                  <a:gd name="T0" fmla="*/ 45 w 279"/>
                  <a:gd name="T1" fmla="*/ 0 h 167"/>
                  <a:gd name="T2" fmla="*/ 0 w 279"/>
                  <a:gd name="T3" fmla="*/ 48 h 167"/>
                  <a:gd name="T4" fmla="*/ 277 w 279"/>
                  <a:gd name="T5" fmla="*/ 167 h 167"/>
                  <a:gd name="T6" fmla="*/ 279 w 279"/>
                  <a:gd name="T7" fmla="*/ 101 h 167"/>
                  <a:gd name="T8" fmla="*/ 45 w 279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67">
                    <a:moveTo>
                      <a:pt x="45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75" y="115"/>
                      <a:pt x="171" y="158"/>
                      <a:pt x="277" y="167"/>
                    </a:cubicBezTo>
                    <a:cubicBezTo>
                      <a:pt x="279" y="101"/>
                      <a:pt x="279" y="101"/>
                      <a:pt x="279" y="101"/>
                    </a:cubicBezTo>
                    <a:cubicBezTo>
                      <a:pt x="190" y="93"/>
                      <a:pt x="108" y="56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9" name="Freeform 8"/>
              <p:cNvSpPr>
                <a:spLocks/>
              </p:cNvSpPr>
              <p:nvPr/>
            </p:nvSpPr>
            <p:spPr bwMode="auto">
              <a:xfrm>
                <a:off x="7251700" y="3560763"/>
                <a:ext cx="631825" cy="1060450"/>
              </a:xfrm>
              <a:custGeom>
                <a:avLst/>
                <a:gdLst>
                  <a:gd name="T0" fmla="*/ 102 w 168"/>
                  <a:gd name="T1" fmla="*/ 0 h 282"/>
                  <a:gd name="T2" fmla="*/ 0 w 168"/>
                  <a:gd name="T3" fmla="*/ 236 h 282"/>
                  <a:gd name="T4" fmla="*/ 48 w 168"/>
                  <a:gd name="T5" fmla="*/ 282 h 282"/>
                  <a:gd name="T6" fmla="*/ 168 w 168"/>
                  <a:gd name="T7" fmla="*/ 2 h 282"/>
                  <a:gd name="T8" fmla="*/ 102 w 168"/>
                  <a:gd name="T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282">
                    <a:moveTo>
                      <a:pt x="102" y="0"/>
                    </a:moveTo>
                    <a:cubicBezTo>
                      <a:pt x="94" y="90"/>
                      <a:pt x="57" y="172"/>
                      <a:pt x="0" y="236"/>
                    </a:cubicBezTo>
                    <a:cubicBezTo>
                      <a:pt x="48" y="282"/>
                      <a:pt x="48" y="282"/>
                      <a:pt x="48" y="282"/>
                    </a:cubicBezTo>
                    <a:cubicBezTo>
                      <a:pt x="116" y="206"/>
                      <a:pt x="160" y="109"/>
                      <a:pt x="168" y="2"/>
                    </a:cubicBez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1" name="Freeform 9"/>
              <p:cNvSpPr>
                <a:spLocks/>
              </p:cNvSpPr>
              <p:nvPr/>
            </p:nvSpPr>
            <p:spPr bwMode="auto">
              <a:xfrm>
                <a:off x="4940300" y="1647825"/>
                <a:ext cx="1063625" cy="612775"/>
              </a:xfrm>
              <a:custGeom>
                <a:avLst/>
                <a:gdLst>
                  <a:gd name="T0" fmla="*/ 283 w 283"/>
                  <a:gd name="T1" fmla="*/ 66 h 163"/>
                  <a:gd name="T2" fmla="*/ 281 w 283"/>
                  <a:gd name="T3" fmla="*/ 0 h 163"/>
                  <a:gd name="T4" fmla="*/ 0 w 283"/>
                  <a:gd name="T5" fmla="*/ 115 h 163"/>
                  <a:gd name="T6" fmla="*/ 45 w 283"/>
                  <a:gd name="T7" fmla="*/ 163 h 163"/>
                  <a:gd name="T8" fmla="*/ 283 w 283"/>
                  <a:gd name="T9" fmla="*/ 6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163">
                    <a:moveTo>
                      <a:pt x="283" y="66"/>
                    </a:moveTo>
                    <a:cubicBezTo>
                      <a:pt x="281" y="0"/>
                      <a:pt x="281" y="0"/>
                      <a:pt x="281" y="0"/>
                    </a:cubicBezTo>
                    <a:cubicBezTo>
                      <a:pt x="174" y="7"/>
                      <a:pt x="76" y="49"/>
                      <a:pt x="0" y="115"/>
                    </a:cubicBezTo>
                    <a:cubicBezTo>
                      <a:pt x="45" y="163"/>
                      <a:pt x="45" y="163"/>
                      <a:pt x="45" y="163"/>
                    </a:cubicBezTo>
                    <a:cubicBezTo>
                      <a:pt x="110" y="108"/>
                      <a:pt x="193" y="72"/>
                      <a:pt x="28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2" name="Freeform 10"/>
              <p:cNvSpPr>
                <a:spLocks/>
              </p:cNvSpPr>
              <p:nvPr/>
            </p:nvSpPr>
            <p:spPr bwMode="auto">
              <a:xfrm>
                <a:off x="6196013" y="4605338"/>
                <a:ext cx="1063625" cy="601663"/>
              </a:xfrm>
              <a:custGeom>
                <a:avLst/>
                <a:gdLst>
                  <a:gd name="T0" fmla="*/ 0 w 283"/>
                  <a:gd name="T1" fmla="*/ 94 h 160"/>
                  <a:gd name="T2" fmla="*/ 2 w 283"/>
                  <a:gd name="T3" fmla="*/ 160 h 160"/>
                  <a:gd name="T4" fmla="*/ 283 w 283"/>
                  <a:gd name="T5" fmla="*/ 48 h 160"/>
                  <a:gd name="T6" fmla="*/ 238 w 283"/>
                  <a:gd name="T7" fmla="*/ 0 h 160"/>
                  <a:gd name="T8" fmla="*/ 0 w 283"/>
                  <a:gd name="T9" fmla="*/ 9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160">
                    <a:moveTo>
                      <a:pt x="0" y="94"/>
                    </a:moveTo>
                    <a:cubicBezTo>
                      <a:pt x="2" y="160"/>
                      <a:pt x="2" y="160"/>
                      <a:pt x="2" y="160"/>
                    </a:cubicBezTo>
                    <a:cubicBezTo>
                      <a:pt x="109" y="154"/>
                      <a:pt x="207" y="113"/>
                      <a:pt x="283" y="48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173" y="54"/>
                      <a:pt x="90" y="89"/>
                      <a:pt x="0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7278688" y="2266950"/>
                <a:ext cx="609600" cy="1068388"/>
              </a:xfrm>
              <a:custGeom>
                <a:avLst/>
                <a:gdLst>
                  <a:gd name="T0" fmla="*/ 96 w 162"/>
                  <a:gd name="T1" fmla="*/ 284 h 284"/>
                  <a:gd name="T2" fmla="*/ 162 w 162"/>
                  <a:gd name="T3" fmla="*/ 282 h 284"/>
                  <a:gd name="T4" fmla="*/ 48 w 162"/>
                  <a:gd name="T5" fmla="*/ 0 h 284"/>
                  <a:gd name="T6" fmla="*/ 0 w 162"/>
                  <a:gd name="T7" fmla="*/ 45 h 284"/>
                  <a:gd name="T8" fmla="*/ 96 w 16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284">
                    <a:moveTo>
                      <a:pt x="96" y="284"/>
                    </a:moveTo>
                    <a:cubicBezTo>
                      <a:pt x="162" y="282"/>
                      <a:pt x="162" y="282"/>
                      <a:pt x="162" y="282"/>
                    </a:cubicBezTo>
                    <a:cubicBezTo>
                      <a:pt x="156" y="175"/>
                      <a:pt x="114" y="76"/>
                      <a:pt x="48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5" y="110"/>
                      <a:pt x="91" y="193"/>
                      <a:pt x="96" y="2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4" name="Freeform 12"/>
              <p:cNvSpPr>
                <a:spLocks/>
              </p:cNvSpPr>
              <p:nvPr/>
            </p:nvSpPr>
            <p:spPr bwMode="auto">
              <a:xfrm>
                <a:off x="6229350" y="1651000"/>
                <a:ext cx="1060450" cy="623888"/>
              </a:xfrm>
              <a:custGeom>
                <a:avLst/>
                <a:gdLst>
                  <a:gd name="T0" fmla="*/ 237 w 282"/>
                  <a:gd name="T1" fmla="*/ 166 h 166"/>
                  <a:gd name="T2" fmla="*/ 282 w 282"/>
                  <a:gd name="T3" fmla="*/ 118 h 166"/>
                  <a:gd name="T4" fmla="*/ 2 w 282"/>
                  <a:gd name="T5" fmla="*/ 0 h 166"/>
                  <a:gd name="T6" fmla="*/ 0 w 282"/>
                  <a:gd name="T7" fmla="*/ 66 h 166"/>
                  <a:gd name="T8" fmla="*/ 237 w 282"/>
                  <a:gd name="T9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166">
                    <a:moveTo>
                      <a:pt x="237" y="166"/>
                    </a:moveTo>
                    <a:cubicBezTo>
                      <a:pt x="282" y="118"/>
                      <a:pt x="282" y="118"/>
                      <a:pt x="282" y="118"/>
                    </a:cubicBezTo>
                    <a:cubicBezTo>
                      <a:pt x="207" y="51"/>
                      <a:pt x="109" y="7"/>
                      <a:pt x="2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0" y="73"/>
                      <a:pt x="173" y="110"/>
                      <a:pt x="237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03650" y="1136650"/>
              <a:ext cx="4591050" cy="4578350"/>
              <a:chOff x="3803650" y="1136650"/>
              <a:chExt cx="4591050" cy="4578350"/>
            </a:xfrm>
          </p:grpSpPr>
          <p:sp>
            <p:nvSpPr>
              <p:cNvPr id="115" name="Line 13"/>
              <p:cNvSpPr>
                <a:spLocks noChangeShapeType="1"/>
              </p:cNvSpPr>
              <p:nvPr/>
            </p:nvSpPr>
            <p:spPr bwMode="auto">
              <a:xfrm>
                <a:off x="4394200" y="1892300"/>
                <a:ext cx="549275" cy="517525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6" name="Line 14"/>
              <p:cNvSpPr>
                <a:spLocks noChangeShapeType="1"/>
              </p:cNvSpPr>
              <p:nvPr/>
            </p:nvSpPr>
            <p:spPr bwMode="auto">
              <a:xfrm flipV="1">
                <a:off x="3803650" y="3527425"/>
                <a:ext cx="757238" cy="17463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7" name="Line 15"/>
              <p:cNvSpPr>
                <a:spLocks noChangeShapeType="1"/>
              </p:cNvSpPr>
              <p:nvPr/>
            </p:nvSpPr>
            <p:spPr bwMode="auto">
              <a:xfrm flipV="1">
                <a:off x="4560888" y="4586288"/>
                <a:ext cx="517525" cy="549275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 flipH="1" flipV="1">
                <a:off x="6196013" y="4959350"/>
                <a:ext cx="19050" cy="755650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 flipH="1" flipV="1">
                <a:off x="7256463" y="4451350"/>
                <a:ext cx="549275" cy="519113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20" name="Line 18"/>
              <p:cNvSpPr>
                <a:spLocks noChangeShapeType="1"/>
              </p:cNvSpPr>
              <p:nvPr/>
            </p:nvSpPr>
            <p:spPr bwMode="auto">
              <a:xfrm flipH="1">
                <a:off x="7639050" y="3316288"/>
                <a:ext cx="755650" cy="19050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21" name="Line 19"/>
              <p:cNvSpPr>
                <a:spLocks noChangeShapeType="1"/>
              </p:cNvSpPr>
              <p:nvPr/>
            </p:nvSpPr>
            <p:spPr bwMode="auto">
              <a:xfrm flipH="1">
                <a:off x="7119938" y="1725613"/>
                <a:ext cx="519113" cy="549275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5984875" y="1136650"/>
                <a:ext cx="19050" cy="755650"/>
              </a:xfrm>
              <a:prstGeom prst="line">
                <a:avLst/>
              </a:prstGeom>
              <a:noFill/>
              <a:ln w="28575" cap="flat">
                <a:solidFill>
                  <a:srgbClr val="00A2E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266" name="Oval 265"/>
          <p:cNvSpPr/>
          <p:nvPr/>
        </p:nvSpPr>
        <p:spPr>
          <a:xfrm rot="15745303">
            <a:off x="5415192" y="308772"/>
            <a:ext cx="1163062" cy="1163062"/>
          </a:xfrm>
          <a:prstGeom prst="ellipse">
            <a:avLst/>
          </a:prstGeom>
          <a:noFill/>
          <a:ln w="28575" cap="flat">
            <a:solidFill>
              <a:srgbClr val="00A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056292" y="2828836"/>
            <a:ext cx="2079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Solution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102178" y="1223269"/>
            <a:ext cx="677826" cy="719942"/>
            <a:chOff x="-3451226" y="2133600"/>
            <a:chExt cx="2171700" cy="2306638"/>
          </a:xfrm>
          <a:solidFill>
            <a:srgbClr val="00A2E2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-3451226" y="2133600"/>
              <a:ext cx="1639888" cy="2306638"/>
            </a:xfrm>
            <a:custGeom>
              <a:avLst/>
              <a:gdLst>
                <a:gd name="T0" fmla="*/ 1219 w 1252"/>
                <a:gd name="T1" fmla="*/ 1558 h 1762"/>
                <a:gd name="T2" fmla="*/ 1193 w 1252"/>
                <a:gd name="T3" fmla="*/ 1558 h 1762"/>
                <a:gd name="T4" fmla="*/ 1161 w 1252"/>
                <a:gd name="T5" fmla="*/ 1591 h 1762"/>
                <a:gd name="T6" fmla="*/ 1161 w 1252"/>
                <a:gd name="T7" fmla="*/ 1639 h 1762"/>
                <a:gd name="T8" fmla="*/ 1128 w 1252"/>
                <a:gd name="T9" fmla="*/ 1672 h 1762"/>
                <a:gd name="T10" fmla="*/ 127 w 1252"/>
                <a:gd name="T11" fmla="*/ 1672 h 1762"/>
                <a:gd name="T12" fmla="*/ 92 w 1252"/>
                <a:gd name="T13" fmla="*/ 1652 h 1762"/>
                <a:gd name="T14" fmla="*/ 90 w 1252"/>
                <a:gd name="T15" fmla="*/ 1647 h 1762"/>
                <a:gd name="T16" fmla="*/ 90 w 1252"/>
                <a:gd name="T17" fmla="*/ 446 h 1762"/>
                <a:gd name="T18" fmla="*/ 90 w 1252"/>
                <a:gd name="T19" fmla="*/ 368 h 1762"/>
                <a:gd name="T20" fmla="*/ 92 w 1252"/>
                <a:gd name="T21" fmla="*/ 363 h 1762"/>
                <a:gd name="T22" fmla="*/ 139 w 1252"/>
                <a:gd name="T23" fmla="*/ 330 h 1762"/>
                <a:gd name="T24" fmla="*/ 271 w 1252"/>
                <a:gd name="T25" fmla="*/ 330 h 1762"/>
                <a:gd name="T26" fmla="*/ 325 w 1252"/>
                <a:gd name="T27" fmla="*/ 277 h 1762"/>
                <a:gd name="T28" fmla="*/ 325 w 1252"/>
                <a:gd name="T29" fmla="*/ 147 h 1762"/>
                <a:gd name="T30" fmla="*/ 377 w 1252"/>
                <a:gd name="T31" fmla="*/ 95 h 1762"/>
                <a:gd name="T32" fmla="*/ 1129 w 1252"/>
                <a:gd name="T33" fmla="*/ 95 h 1762"/>
                <a:gd name="T34" fmla="*/ 1161 w 1252"/>
                <a:gd name="T35" fmla="*/ 130 h 1762"/>
                <a:gd name="T36" fmla="*/ 1161 w 1252"/>
                <a:gd name="T37" fmla="*/ 174 h 1762"/>
                <a:gd name="T38" fmla="*/ 1194 w 1252"/>
                <a:gd name="T39" fmla="*/ 208 h 1762"/>
                <a:gd name="T40" fmla="*/ 1216 w 1252"/>
                <a:gd name="T41" fmla="*/ 208 h 1762"/>
                <a:gd name="T42" fmla="*/ 1251 w 1252"/>
                <a:gd name="T43" fmla="*/ 173 h 1762"/>
                <a:gd name="T44" fmla="*/ 1251 w 1252"/>
                <a:gd name="T45" fmla="*/ 123 h 1762"/>
                <a:gd name="T46" fmla="*/ 1133 w 1252"/>
                <a:gd name="T47" fmla="*/ 8 h 1762"/>
                <a:gd name="T48" fmla="*/ 254 w 1252"/>
                <a:gd name="T49" fmla="*/ 5 h 1762"/>
                <a:gd name="T50" fmla="*/ 197 w 1252"/>
                <a:gd name="T51" fmla="*/ 28 h 1762"/>
                <a:gd name="T52" fmla="*/ 20 w 1252"/>
                <a:gd name="T53" fmla="*/ 204 h 1762"/>
                <a:gd name="T54" fmla="*/ 0 w 1252"/>
                <a:gd name="T55" fmla="*/ 254 h 1762"/>
                <a:gd name="T56" fmla="*/ 0 w 1252"/>
                <a:gd name="T57" fmla="*/ 1637 h 1762"/>
                <a:gd name="T58" fmla="*/ 125 w 1252"/>
                <a:gd name="T59" fmla="*/ 1762 h 1762"/>
                <a:gd name="T60" fmla="*/ 1149 w 1252"/>
                <a:gd name="T61" fmla="*/ 1761 h 1762"/>
                <a:gd name="T62" fmla="*/ 1249 w 1252"/>
                <a:gd name="T63" fmla="*/ 1662 h 1762"/>
                <a:gd name="T64" fmla="*/ 1250 w 1252"/>
                <a:gd name="T65" fmla="*/ 1588 h 1762"/>
                <a:gd name="T66" fmla="*/ 1219 w 1252"/>
                <a:gd name="T67" fmla="*/ 1558 h 1762"/>
                <a:gd name="T68" fmla="*/ 142 w 1252"/>
                <a:gd name="T69" fmla="*/ 212 h 1762"/>
                <a:gd name="T70" fmla="*/ 207 w 1252"/>
                <a:gd name="T71" fmla="*/ 147 h 1762"/>
                <a:gd name="T72" fmla="*/ 234 w 1252"/>
                <a:gd name="T73" fmla="*/ 159 h 1762"/>
                <a:gd name="T74" fmla="*/ 234 w 1252"/>
                <a:gd name="T75" fmla="*/ 191 h 1762"/>
                <a:gd name="T76" fmla="*/ 185 w 1252"/>
                <a:gd name="T77" fmla="*/ 240 h 1762"/>
                <a:gd name="T78" fmla="*/ 155 w 1252"/>
                <a:gd name="T79" fmla="*/ 239 h 1762"/>
                <a:gd name="T80" fmla="*/ 142 w 1252"/>
                <a:gd name="T81" fmla="*/ 21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2" h="1762">
                  <a:moveTo>
                    <a:pt x="1219" y="1558"/>
                  </a:moveTo>
                  <a:cubicBezTo>
                    <a:pt x="1211" y="1558"/>
                    <a:pt x="1202" y="1557"/>
                    <a:pt x="1193" y="1558"/>
                  </a:cubicBezTo>
                  <a:cubicBezTo>
                    <a:pt x="1173" y="1559"/>
                    <a:pt x="1162" y="1570"/>
                    <a:pt x="1161" y="1591"/>
                  </a:cubicBezTo>
                  <a:cubicBezTo>
                    <a:pt x="1160" y="1607"/>
                    <a:pt x="1161" y="1623"/>
                    <a:pt x="1161" y="1639"/>
                  </a:cubicBezTo>
                  <a:cubicBezTo>
                    <a:pt x="1160" y="1662"/>
                    <a:pt x="1151" y="1671"/>
                    <a:pt x="1128" y="1672"/>
                  </a:cubicBezTo>
                  <a:cubicBezTo>
                    <a:pt x="1116" y="1672"/>
                    <a:pt x="250" y="1672"/>
                    <a:pt x="127" y="1672"/>
                  </a:cubicBezTo>
                  <a:cubicBezTo>
                    <a:pt x="112" y="1672"/>
                    <a:pt x="98" y="1670"/>
                    <a:pt x="92" y="1652"/>
                  </a:cubicBezTo>
                  <a:cubicBezTo>
                    <a:pt x="91" y="1651"/>
                    <a:pt x="91" y="1649"/>
                    <a:pt x="90" y="1647"/>
                  </a:cubicBezTo>
                  <a:cubicBezTo>
                    <a:pt x="90" y="1636"/>
                    <a:pt x="89" y="622"/>
                    <a:pt x="90" y="446"/>
                  </a:cubicBezTo>
                  <a:cubicBezTo>
                    <a:pt x="90" y="420"/>
                    <a:pt x="90" y="394"/>
                    <a:pt x="90" y="368"/>
                  </a:cubicBezTo>
                  <a:cubicBezTo>
                    <a:pt x="93" y="367"/>
                    <a:pt x="93" y="365"/>
                    <a:pt x="92" y="363"/>
                  </a:cubicBezTo>
                  <a:cubicBezTo>
                    <a:pt x="99" y="340"/>
                    <a:pt x="116" y="330"/>
                    <a:pt x="139" y="330"/>
                  </a:cubicBezTo>
                  <a:cubicBezTo>
                    <a:pt x="183" y="330"/>
                    <a:pt x="227" y="330"/>
                    <a:pt x="271" y="330"/>
                  </a:cubicBezTo>
                  <a:cubicBezTo>
                    <a:pt x="308" y="330"/>
                    <a:pt x="325" y="313"/>
                    <a:pt x="325" y="277"/>
                  </a:cubicBezTo>
                  <a:cubicBezTo>
                    <a:pt x="325" y="233"/>
                    <a:pt x="325" y="190"/>
                    <a:pt x="325" y="147"/>
                  </a:cubicBezTo>
                  <a:cubicBezTo>
                    <a:pt x="325" y="112"/>
                    <a:pt x="342" y="96"/>
                    <a:pt x="377" y="95"/>
                  </a:cubicBezTo>
                  <a:cubicBezTo>
                    <a:pt x="423" y="95"/>
                    <a:pt x="1116" y="95"/>
                    <a:pt x="1129" y="95"/>
                  </a:cubicBezTo>
                  <a:cubicBezTo>
                    <a:pt x="1154" y="99"/>
                    <a:pt x="1161" y="106"/>
                    <a:pt x="1161" y="130"/>
                  </a:cubicBezTo>
                  <a:cubicBezTo>
                    <a:pt x="1161" y="145"/>
                    <a:pt x="1161" y="159"/>
                    <a:pt x="1161" y="174"/>
                  </a:cubicBezTo>
                  <a:cubicBezTo>
                    <a:pt x="1162" y="196"/>
                    <a:pt x="1173" y="207"/>
                    <a:pt x="1194" y="208"/>
                  </a:cubicBezTo>
                  <a:cubicBezTo>
                    <a:pt x="1202" y="208"/>
                    <a:pt x="1209" y="208"/>
                    <a:pt x="1216" y="208"/>
                  </a:cubicBezTo>
                  <a:cubicBezTo>
                    <a:pt x="1239" y="207"/>
                    <a:pt x="1250" y="197"/>
                    <a:pt x="1251" y="173"/>
                  </a:cubicBezTo>
                  <a:cubicBezTo>
                    <a:pt x="1251" y="157"/>
                    <a:pt x="1251" y="140"/>
                    <a:pt x="1251" y="123"/>
                  </a:cubicBezTo>
                  <a:cubicBezTo>
                    <a:pt x="1251" y="51"/>
                    <a:pt x="1187" y="0"/>
                    <a:pt x="1133" y="8"/>
                  </a:cubicBezTo>
                  <a:cubicBezTo>
                    <a:pt x="1120" y="1"/>
                    <a:pt x="341" y="5"/>
                    <a:pt x="254" y="5"/>
                  </a:cubicBezTo>
                  <a:cubicBezTo>
                    <a:pt x="231" y="5"/>
                    <a:pt x="213" y="11"/>
                    <a:pt x="197" y="28"/>
                  </a:cubicBezTo>
                  <a:cubicBezTo>
                    <a:pt x="139" y="87"/>
                    <a:pt x="80" y="146"/>
                    <a:pt x="20" y="204"/>
                  </a:cubicBezTo>
                  <a:cubicBezTo>
                    <a:pt x="6" y="219"/>
                    <a:pt x="0" y="234"/>
                    <a:pt x="0" y="254"/>
                  </a:cubicBezTo>
                  <a:cubicBezTo>
                    <a:pt x="0" y="432"/>
                    <a:pt x="0" y="1374"/>
                    <a:pt x="0" y="1637"/>
                  </a:cubicBezTo>
                  <a:cubicBezTo>
                    <a:pt x="0" y="1713"/>
                    <a:pt x="50" y="1762"/>
                    <a:pt x="125" y="1762"/>
                  </a:cubicBezTo>
                  <a:cubicBezTo>
                    <a:pt x="452" y="1762"/>
                    <a:pt x="1135" y="1762"/>
                    <a:pt x="1149" y="1761"/>
                  </a:cubicBezTo>
                  <a:cubicBezTo>
                    <a:pt x="1201" y="1754"/>
                    <a:pt x="1243" y="1713"/>
                    <a:pt x="1249" y="1662"/>
                  </a:cubicBezTo>
                  <a:cubicBezTo>
                    <a:pt x="1252" y="1637"/>
                    <a:pt x="1251" y="1612"/>
                    <a:pt x="1250" y="1588"/>
                  </a:cubicBezTo>
                  <a:cubicBezTo>
                    <a:pt x="1250" y="1569"/>
                    <a:pt x="1238" y="1559"/>
                    <a:pt x="1219" y="1558"/>
                  </a:cubicBezTo>
                  <a:close/>
                  <a:moveTo>
                    <a:pt x="142" y="212"/>
                  </a:moveTo>
                  <a:cubicBezTo>
                    <a:pt x="162" y="189"/>
                    <a:pt x="184" y="167"/>
                    <a:pt x="207" y="147"/>
                  </a:cubicBezTo>
                  <a:cubicBezTo>
                    <a:pt x="218" y="137"/>
                    <a:pt x="232" y="144"/>
                    <a:pt x="234" y="159"/>
                  </a:cubicBezTo>
                  <a:cubicBezTo>
                    <a:pt x="235" y="170"/>
                    <a:pt x="234" y="181"/>
                    <a:pt x="234" y="191"/>
                  </a:cubicBezTo>
                  <a:cubicBezTo>
                    <a:pt x="234" y="242"/>
                    <a:pt x="238" y="240"/>
                    <a:pt x="185" y="240"/>
                  </a:cubicBezTo>
                  <a:cubicBezTo>
                    <a:pt x="175" y="240"/>
                    <a:pt x="165" y="240"/>
                    <a:pt x="155" y="239"/>
                  </a:cubicBezTo>
                  <a:cubicBezTo>
                    <a:pt x="138" y="238"/>
                    <a:pt x="131" y="224"/>
                    <a:pt x="142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-3071813" y="2749550"/>
              <a:ext cx="520700" cy="812800"/>
            </a:xfrm>
            <a:custGeom>
              <a:avLst/>
              <a:gdLst>
                <a:gd name="T0" fmla="*/ 269 w 398"/>
                <a:gd name="T1" fmla="*/ 555 h 620"/>
                <a:gd name="T2" fmla="*/ 292 w 398"/>
                <a:gd name="T3" fmla="*/ 544 h 620"/>
                <a:gd name="T4" fmla="*/ 303 w 398"/>
                <a:gd name="T5" fmla="*/ 293 h 620"/>
                <a:gd name="T6" fmla="*/ 198 w 398"/>
                <a:gd name="T7" fmla="*/ 265 h 620"/>
                <a:gd name="T8" fmla="*/ 140 w 398"/>
                <a:gd name="T9" fmla="*/ 252 h 620"/>
                <a:gd name="T10" fmla="*/ 124 w 398"/>
                <a:gd name="T11" fmla="*/ 174 h 620"/>
                <a:gd name="T12" fmla="*/ 270 w 398"/>
                <a:gd name="T13" fmla="*/ 175 h 620"/>
                <a:gd name="T14" fmla="*/ 326 w 398"/>
                <a:gd name="T15" fmla="*/ 203 h 620"/>
                <a:gd name="T16" fmla="*/ 359 w 398"/>
                <a:gd name="T17" fmla="*/ 149 h 620"/>
                <a:gd name="T18" fmla="*/ 272 w 398"/>
                <a:gd name="T19" fmla="*/ 66 h 620"/>
                <a:gd name="T20" fmla="*/ 241 w 398"/>
                <a:gd name="T21" fmla="*/ 29 h 620"/>
                <a:gd name="T22" fmla="*/ 209 w 398"/>
                <a:gd name="T23" fmla="*/ 0 h 620"/>
                <a:gd name="T24" fmla="*/ 183 w 398"/>
                <a:gd name="T25" fmla="*/ 0 h 620"/>
                <a:gd name="T26" fmla="*/ 153 w 398"/>
                <a:gd name="T27" fmla="*/ 27 h 620"/>
                <a:gd name="T28" fmla="*/ 120 w 398"/>
                <a:gd name="T29" fmla="*/ 67 h 620"/>
                <a:gd name="T30" fmla="*/ 44 w 398"/>
                <a:gd name="T31" fmla="*/ 280 h 620"/>
                <a:gd name="T32" fmla="*/ 47 w 398"/>
                <a:gd name="T33" fmla="*/ 285 h 620"/>
                <a:gd name="T34" fmla="*/ 56 w 398"/>
                <a:gd name="T35" fmla="*/ 297 h 620"/>
                <a:gd name="T36" fmla="*/ 90 w 398"/>
                <a:gd name="T37" fmla="*/ 325 h 620"/>
                <a:gd name="T38" fmla="*/ 192 w 398"/>
                <a:gd name="T39" fmla="*/ 354 h 620"/>
                <a:gd name="T40" fmla="*/ 244 w 398"/>
                <a:gd name="T41" fmla="*/ 363 h 620"/>
                <a:gd name="T42" fmla="*/ 256 w 398"/>
                <a:gd name="T43" fmla="*/ 460 h 620"/>
                <a:gd name="T44" fmla="*/ 124 w 398"/>
                <a:gd name="T45" fmla="*/ 447 h 620"/>
                <a:gd name="T46" fmla="*/ 93 w 398"/>
                <a:gd name="T47" fmla="*/ 417 h 620"/>
                <a:gd name="T48" fmla="*/ 59 w 398"/>
                <a:gd name="T49" fmla="*/ 417 h 620"/>
                <a:gd name="T50" fmla="*/ 33 w 398"/>
                <a:gd name="T51" fmla="*/ 467 h 620"/>
                <a:gd name="T52" fmla="*/ 67 w 398"/>
                <a:gd name="T53" fmla="*/ 518 h 620"/>
                <a:gd name="T54" fmla="*/ 84 w 398"/>
                <a:gd name="T55" fmla="*/ 532 h 620"/>
                <a:gd name="T56" fmla="*/ 128 w 398"/>
                <a:gd name="T57" fmla="*/ 556 h 620"/>
                <a:gd name="T58" fmla="*/ 152 w 398"/>
                <a:gd name="T59" fmla="*/ 587 h 620"/>
                <a:gd name="T60" fmla="*/ 192 w 398"/>
                <a:gd name="T61" fmla="*/ 619 h 620"/>
                <a:gd name="T62" fmla="*/ 242 w 398"/>
                <a:gd name="T63" fmla="*/ 588 h 620"/>
                <a:gd name="T64" fmla="*/ 269 w 398"/>
                <a:gd name="T65" fmla="*/ 555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620">
                  <a:moveTo>
                    <a:pt x="269" y="555"/>
                  </a:moveTo>
                  <a:cubicBezTo>
                    <a:pt x="277" y="552"/>
                    <a:pt x="285" y="548"/>
                    <a:pt x="292" y="544"/>
                  </a:cubicBezTo>
                  <a:cubicBezTo>
                    <a:pt x="392" y="487"/>
                    <a:pt x="398" y="353"/>
                    <a:pt x="303" y="293"/>
                  </a:cubicBezTo>
                  <a:cubicBezTo>
                    <a:pt x="271" y="273"/>
                    <a:pt x="236" y="265"/>
                    <a:pt x="198" y="265"/>
                  </a:cubicBezTo>
                  <a:cubicBezTo>
                    <a:pt x="178" y="265"/>
                    <a:pt x="158" y="262"/>
                    <a:pt x="140" y="252"/>
                  </a:cubicBezTo>
                  <a:cubicBezTo>
                    <a:pt x="113" y="236"/>
                    <a:pt x="106" y="199"/>
                    <a:pt x="124" y="174"/>
                  </a:cubicBezTo>
                  <a:cubicBezTo>
                    <a:pt x="156" y="129"/>
                    <a:pt x="242" y="128"/>
                    <a:pt x="270" y="175"/>
                  </a:cubicBezTo>
                  <a:cubicBezTo>
                    <a:pt x="284" y="199"/>
                    <a:pt x="302" y="204"/>
                    <a:pt x="326" y="203"/>
                  </a:cubicBezTo>
                  <a:cubicBezTo>
                    <a:pt x="360" y="201"/>
                    <a:pt x="374" y="181"/>
                    <a:pt x="359" y="149"/>
                  </a:cubicBezTo>
                  <a:cubicBezTo>
                    <a:pt x="342" y="109"/>
                    <a:pt x="312" y="82"/>
                    <a:pt x="272" y="66"/>
                  </a:cubicBezTo>
                  <a:cubicBezTo>
                    <a:pt x="254" y="59"/>
                    <a:pt x="243" y="49"/>
                    <a:pt x="241" y="29"/>
                  </a:cubicBezTo>
                  <a:cubicBezTo>
                    <a:pt x="240" y="10"/>
                    <a:pt x="228" y="0"/>
                    <a:pt x="209" y="0"/>
                  </a:cubicBezTo>
                  <a:cubicBezTo>
                    <a:pt x="200" y="0"/>
                    <a:pt x="191" y="0"/>
                    <a:pt x="183" y="0"/>
                  </a:cubicBezTo>
                  <a:cubicBezTo>
                    <a:pt x="166" y="1"/>
                    <a:pt x="154" y="11"/>
                    <a:pt x="153" y="27"/>
                  </a:cubicBezTo>
                  <a:cubicBezTo>
                    <a:pt x="152" y="50"/>
                    <a:pt x="139" y="59"/>
                    <a:pt x="120" y="67"/>
                  </a:cubicBezTo>
                  <a:cubicBezTo>
                    <a:pt x="31" y="105"/>
                    <a:pt x="0" y="194"/>
                    <a:pt x="44" y="280"/>
                  </a:cubicBezTo>
                  <a:cubicBezTo>
                    <a:pt x="44" y="283"/>
                    <a:pt x="45" y="284"/>
                    <a:pt x="47" y="285"/>
                  </a:cubicBezTo>
                  <a:cubicBezTo>
                    <a:pt x="50" y="289"/>
                    <a:pt x="53" y="293"/>
                    <a:pt x="56" y="297"/>
                  </a:cubicBezTo>
                  <a:cubicBezTo>
                    <a:pt x="65" y="309"/>
                    <a:pt x="76" y="320"/>
                    <a:pt x="90" y="325"/>
                  </a:cubicBezTo>
                  <a:cubicBezTo>
                    <a:pt x="120" y="350"/>
                    <a:pt x="157" y="349"/>
                    <a:pt x="192" y="354"/>
                  </a:cubicBezTo>
                  <a:cubicBezTo>
                    <a:pt x="209" y="357"/>
                    <a:pt x="227" y="356"/>
                    <a:pt x="244" y="363"/>
                  </a:cubicBezTo>
                  <a:cubicBezTo>
                    <a:pt x="287" y="382"/>
                    <a:pt x="293" y="432"/>
                    <a:pt x="256" y="460"/>
                  </a:cubicBezTo>
                  <a:cubicBezTo>
                    <a:pt x="217" y="490"/>
                    <a:pt x="157" y="484"/>
                    <a:pt x="124" y="447"/>
                  </a:cubicBezTo>
                  <a:cubicBezTo>
                    <a:pt x="115" y="436"/>
                    <a:pt x="107" y="424"/>
                    <a:pt x="93" y="417"/>
                  </a:cubicBezTo>
                  <a:cubicBezTo>
                    <a:pt x="82" y="417"/>
                    <a:pt x="70" y="417"/>
                    <a:pt x="59" y="417"/>
                  </a:cubicBezTo>
                  <a:cubicBezTo>
                    <a:pt x="40" y="422"/>
                    <a:pt x="27" y="447"/>
                    <a:pt x="33" y="467"/>
                  </a:cubicBezTo>
                  <a:cubicBezTo>
                    <a:pt x="40" y="487"/>
                    <a:pt x="55" y="501"/>
                    <a:pt x="67" y="518"/>
                  </a:cubicBezTo>
                  <a:cubicBezTo>
                    <a:pt x="71" y="525"/>
                    <a:pt x="78" y="528"/>
                    <a:pt x="84" y="532"/>
                  </a:cubicBezTo>
                  <a:cubicBezTo>
                    <a:pt x="99" y="540"/>
                    <a:pt x="112" y="551"/>
                    <a:pt x="128" y="556"/>
                  </a:cubicBezTo>
                  <a:cubicBezTo>
                    <a:pt x="143" y="561"/>
                    <a:pt x="150" y="571"/>
                    <a:pt x="152" y="587"/>
                  </a:cubicBezTo>
                  <a:cubicBezTo>
                    <a:pt x="155" y="610"/>
                    <a:pt x="166" y="619"/>
                    <a:pt x="192" y="619"/>
                  </a:cubicBezTo>
                  <a:cubicBezTo>
                    <a:pt x="227" y="620"/>
                    <a:pt x="238" y="614"/>
                    <a:pt x="242" y="588"/>
                  </a:cubicBezTo>
                  <a:cubicBezTo>
                    <a:pt x="244" y="570"/>
                    <a:pt x="253" y="560"/>
                    <a:pt x="269" y="5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-2638426" y="3584575"/>
              <a:ext cx="119063" cy="473075"/>
            </a:xfrm>
            <a:custGeom>
              <a:avLst/>
              <a:gdLst>
                <a:gd name="T0" fmla="*/ 56 w 90"/>
                <a:gd name="T1" fmla="*/ 360 h 362"/>
                <a:gd name="T2" fmla="*/ 90 w 90"/>
                <a:gd name="T3" fmla="*/ 328 h 362"/>
                <a:gd name="T4" fmla="*/ 90 w 90"/>
                <a:gd name="T5" fmla="*/ 32 h 362"/>
                <a:gd name="T6" fmla="*/ 57 w 90"/>
                <a:gd name="T7" fmla="*/ 1 h 362"/>
                <a:gd name="T8" fmla="*/ 37 w 90"/>
                <a:gd name="T9" fmla="*/ 1 h 362"/>
                <a:gd name="T10" fmla="*/ 0 w 90"/>
                <a:gd name="T11" fmla="*/ 38 h 362"/>
                <a:gd name="T12" fmla="*/ 0 w 90"/>
                <a:gd name="T13" fmla="*/ 179 h 362"/>
                <a:gd name="T14" fmla="*/ 0 w 90"/>
                <a:gd name="T15" fmla="*/ 305 h 362"/>
                <a:gd name="T16" fmla="*/ 56 w 90"/>
                <a:gd name="T17" fmla="*/ 36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62">
                  <a:moveTo>
                    <a:pt x="56" y="360"/>
                  </a:moveTo>
                  <a:cubicBezTo>
                    <a:pt x="80" y="360"/>
                    <a:pt x="90" y="351"/>
                    <a:pt x="90" y="328"/>
                  </a:cubicBezTo>
                  <a:cubicBezTo>
                    <a:pt x="90" y="229"/>
                    <a:pt x="90" y="131"/>
                    <a:pt x="90" y="32"/>
                  </a:cubicBezTo>
                  <a:cubicBezTo>
                    <a:pt x="90" y="11"/>
                    <a:pt x="79" y="1"/>
                    <a:pt x="57" y="1"/>
                  </a:cubicBezTo>
                  <a:cubicBezTo>
                    <a:pt x="51" y="0"/>
                    <a:pt x="44" y="0"/>
                    <a:pt x="37" y="1"/>
                  </a:cubicBezTo>
                  <a:cubicBezTo>
                    <a:pt x="9" y="1"/>
                    <a:pt x="0" y="10"/>
                    <a:pt x="0" y="38"/>
                  </a:cubicBezTo>
                  <a:cubicBezTo>
                    <a:pt x="0" y="85"/>
                    <a:pt x="0" y="132"/>
                    <a:pt x="0" y="179"/>
                  </a:cubicBezTo>
                  <a:cubicBezTo>
                    <a:pt x="0" y="221"/>
                    <a:pt x="0" y="263"/>
                    <a:pt x="0" y="305"/>
                  </a:cubicBezTo>
                  <a:cubicBezTo>
                    <a:pt x="0" y="358"/>
                    <a:pt x="3" y="362"/>
                    <a:pt x="56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-2873376" y="3703638"/>
              <a:ext cx="119063" cy="352425"/>
            </a:xfrm>
            <a:custGeom>
              <a:avLst/>
              <a:gdLst>
                <a:gd name="T0" fmla="*/ 90 w 91"/>
                <a:gd name="T1" fmla="*/ 32 h 269"/>
                <a:gd name="T2" fmla="*/ 58 w 91"/>
                <a:gd name="T3" fmla="*/ 0 h 269"/>
                <a:gd name="T4" fmla="*/ 38 w 91"/>
                <a:gd name="T5" fmla="*/ 0 h 269"/>
                <a:gd name="T6" fmla="*/ 0 w 91"/>
                <a:gd name="T7" fmla="*/ 38 h 269"/>
                <a:gd name="T8" fmla="*/ 0 w 91"/>
                <a:gd name="T9" fmla="*/ 228 h 269"/>
                <a:gd name="T10" fmla="*/ 42 w 91"/>
                <a:gd name="T11" fmla="*/ 269 h 269"/>
                <a:gd name="T12" fmla="*/ 54 w 91"/>
                <a:gd name="T13" fmla="*/ 269 h 269"/>
                <a:gd name="T14" fmla="*/ 90 w 91"/>
                <a:gd name="T15" fmla="*/ 234 h 269"/>
                <a:gd name="T16" fmla="*/ 90 w 91"/>
                <a:gd name="T17" fmla="*/ 136 h 269"/>
                <a:gd name="T18" fmla="*/ 90 w 91"/>
                <a:gd name="T19" fmla="*/ 3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269">
                  <a:moveTo>
                    <a:pt x="90" y="32"/>
                  </a:moveTo>
                  <a:cubicBezTo>
                    <a:pt x="90" y="10"/>
                    <a:pt x="80" y="1"/>
                    <a:pt x="58" y="0"/>
                  </a:cubicBezTo>
                  <a:cubicBezTo>
                    <a:pt x="51" y="0"/>
                    <a:pt x="45" y="0"/>
                    <a:pt x="38" y="0"/>
                  </a:cubicBezTo>
                  <a:cubicBezTo>
                    <a:pt x="9" y="0"/>
                    <a:pt x="0" y="9"/>
                    <a:pt x="0" y="38"/>
                  </a:cubicBezTo>
                  <a:cubicBezTo>
                    <a:pt x="0" y="101"/>
                    <a:pt x="0" y="164"/>
                    <a:pt x="0" y="228"/>
                  </a:cubicBezTo>
                  <a:cubicBezTo>
                    <a:pt x="0" y="262"/>
                    <a:pt x="7" y="269"/>
                    <a:pt x="42" y="269"/>
                  </a:cubicBezTo>
                  <a:cubicBezTo>
                    <a:pt x="46" y="269"/>
                    <a:pt x="50" y="269"/>
                    <a:pt x="54" y="269"/>
                  </a:cubicBezTo>
                  <a:cubicBezTo>
                    <a:pt x="81" y="269"/>
                    <a:pt x="90" y="260"/>
                    <a:pt x="90" y="234"/>
                  </a:cubicBezTo>
                  <a:cubicBezTo>
                    <a:pt x="91" y="201"/>
                    <a:pt x="90" y="168"/>
                    <a:pt x="90" y="136"/>
                  </a:cubicBezTo>
                  <a:cubicBezTo>
                    <a:pt x="90" y="101"/>
                    <a:pt x="91" y="66"/>
                    <a:pt x="9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-3109913" y="3819525"/>
              <a:ext cx="120650" cy="238125"/>
            </a:xfrm>
            <a:custGeom>
              <a:avLst/>
              <a:gdLst>
                <a:gd name="T0" fmla="*/ 90 w 91"/>
                <a:gd name="T1" fmla="*/ 33 h 182"/>
                <a:gd name="T2" fmla="*/ 58 w 91"/>
                <a:gd name="T3" fmla="*/ 0 h 182"/>
                <a:gd name="T4" fmla="*/ 34 w 91"/>
                <a:gd name="T5" fmla="*/ 0 h 182"/>
                <a:gd name="T6" fmla="*/ 0 w 91"/>
                <a:gd name="T7" fmla="*/ 35 h 182"/>
                <a:gd name="T8" fmla="*/ 0 w 91"/>
                <a:gd name="T9" fmla="*/ 125 h 182"/>
                <a:gd name="T10" fmla="*/ 58 w 91"/>
                <a:gd name="T11" fmla="*/ 180 h 182"/>
                <a:gd name="T12" fmla="*/ 90 w 91"/>
                <a:gd name="T13" fmla="*/ 149 h 182"/>
                <a:gd name="T14" fmla="*/ 91 w 91"/>
                <a:gd name="T15" fmla="*/ 93 h 182"/>
                <a:gd name="T16" fmla="*/ 90 w 91"/>
                <a:gd name="T17" fmla="*/ 3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82">
                  <a:moveTo>
                    <a:pt x="90" y="33"/>
                  </a:moveTo>
                  <a:cubicBezTo>
                    <a:pt x="90" y="11"/>
                    <a:pt x="80" y="2"/>
                    <a:pt x="58" y="0"/>
                  </a:cubicBezTo>
                  <a:cubicBezTo>
                    <a:pt x="50" y="0"/>
                    <a:pt x="42" y="0"/>
                    <a:pt x="34" y="0"/>
                  </a:cubicBezTo>
                  <a:cubicBezTo>
                    <a:pt x="10" y="1"/>
                    <a:pt x="0" y="11"/>
                    <a:pt x="0" y="35"/>
                  </a:cubicBezTo>
                  <a:cubicBezTo>
                    <a:pt x="0" y="65"/>
                    <a:pt x="0" y="95"/>
                    <a:pt x="0" y="125"/>
                  </a:cubicBezTo>
                  <a:cubicBezTo>
                    <a:pt x="0" y="178"/>
                    <a:pt x="4" y="182"/>
                    <a:pt x="58" y="180"/>
                  </a:cubicBezTo>
                  <a:cubicBezTo>
                    <a:pt x="80" y="180"/>
                    <a:pt x="90" y="171"/>
                    <a:pt x="90" y="149"/>
                  </a:cubicBezTo>
                  <a:cubicBezTo>
                    <a:pt x="91" y="130"/>
                    <a:pt x="91" y="111"/>
                    <a:pt x="91" y="93"/>
                  </a:cubicBezTo>
                  <a:cubicBezTo>
                    <a:pt x="91" y="73"/>
                    <a:pt x="91" y="53"/>
                    <a:pt x="9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-2339976" y="2525713"/>
              <a:ext cx="1060450" cy="1531938"/>
            </a:xfrm>
            <a:custGeom>
              <a:avLst/>
              <a:gdLst>
                <a:gd name="T0" fmla="*/ 810 w 810"/>
                <a:gd name="T1" fmla="*/ 111 h 1170"/>
                <a:gd name="T2" fmla="*/ 698 w 810"/>
                <a:gd name="T3" fmla="*/ 0 h 1170"/>
                <a:gd name="T4" fmla="*/ 112 w 810"/>
                <a:gd name="T5" fmla="*/ 0 h 1170"/>
                <a:gd name="T6" fmla="*/ 77 w 810"/>
                <a:gd name="T7" fmla="*/ 3 h 1170"/>
                <a:gd name="T8" fmla="*/ 0 w 810"/>
                <a:gd name="T9" fmla="*/ 116 h 1170"/>
                <a:gd name="T10" fmla="*/ 0 w 810"/>
                <a:gd name="T11" fmla="*/ 1053 h 1170"/>
                <a:gd name="T12" fmla="*/ 0 w 810"/>
                <a:gd name="T13" fmla="*/ 1071 h 1170"/>
                <a:gd name="T14" fmla="*/ 102 w 810"/>
                <a:gd name="T15" fmla="*/ 1169 h 1170"/>
                <a:gd name="T16" fmla="*/ 708 w 810"/>
                <a:gd name="T17" fmla="*/ 1169 h 1170"/>
                <a:gd name="T18" fmla="*/ 809 w 810"/>
                <a:gd name="T19" fmla="*/ 1070 h 1170"/>
                <a:gd name="T20" fmla="*/ 810 w 810"/>
                <a:gd name="T21" fmla="*/ 111 h 1170"/>
                <a:gd name="T22" fmla="*/ 720 w 810"/>
                <a:gd name="T23" fmla="*/ 1051 h 1170"/>
                <a:gd name="T24" fmla="*/ 692 w 810"/>
                <a:gd name="T25" fmla="*/ 1080 h 1170"/>
                <a:gd name="T26" fmla="*/ 120 w 810"/>
                <a:gd name="T27" fmla="*/ 1080 h 1170"/>
                <a:gd name="T28" fmla="*/ 89 w 810"/>
                <a:gd name="T29" fmla="*/ 1050 h 1170"/>
                <a:gd name="T30" fmla="*/ 89 w 810"/>
                <a:gd name="T31" fmla="*/ 118 h 1170"/>
                <a:gd name="T32" fmla="*/ 118 w 810"/>
                <a:gd name="T33" fmla="*/ 89 h 1170"/>
                <a:gd name="T34" fmla="*/ 692 w 810"/>
                <a:gd name="T35" fmla="*/ 89 h 1170"/>
                <a:gd name="T36" fmla="*/ 720 w 810"/>
                <a:gd name="T37" fmla="*/ 119 h 1170"/>
                <a:gd name="T38" fmla="*/ 720 w 810"/>
                <a:gd name="T39" fmla="*/ 1051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0" h="1170">
                  <a:moveTo>
                    <a:pt x="810" y="111"/>
                  </a:moveTo>
                  <a:cubicBezTo>
                    <a:pt x="810" y="44"/>
                    <a:pt x="765" y="0"/>
                    <a:pt x="698" y="0"/>
                  </a:cubicBezTo>
                  <a:cubicBezTo>
                    <a:pt x="503" y="0"/>
                    <a:pt x="308" y="0"/>
                    <a:pt x="112" y="0"/>
                  </a:cubicBezTo>
                  <a:cubicBezTo>
                    <a:pt x="101" y="0"/>
                    <a:pt x="89" y="0"/>
                    <a:pt x="77" y="3"/>
                  </a:cubicBezTo>
                  <a:cubicBezTo>
                    <a:pt x="28" y="17"/>
                    <a:pt x="0" y="58"/>
                    <a:pt x="0" y="116"/>
                  </a:cubicBezTo>
                  <a:cubicBezTo>
                    <a:pt x="0" y="428"/>
                    <a:pt x="0" y="741"/>
                    <a:pt x="0" y="1053"/>
                  </a:cubicBezTo>
                  <a:cubicBezTo>
                    <a:pt x="0" y="1059"/>
                    <a:pt x="0" y="1065"/>
                    <a:pt x="0" y="1071"/>
                  </a:cubicBezTo>
                  <a:cubicBezTo>
                    <a:pt x="4" y="1126"/>
                    <a:pt x="48" y="1169"/>
                    <a:pt x="102" y="1169"/>
                  </a:cubicBezTo>
                  <a:cubicBezTo>
                    <a:pt x="304" y="1170"/>
                    <a:pt x="506" y="1170"/>
                    <a:pt x="708" y="1169"/>
                  </a:cubicBezTo>
                  <a:cubicBezTo>
                    <a:pt x="762" y="1169"/>
                    <a:pt x="809" y="1125"/>
                    <a:pt x="809" y="1070"/>
                  </a:cubicBezTo>
                  <a:cubicBezTo>
                    <a:pt x="810" y="952"/>
                    <a:pt x="810" y="246"/>
                    <a:pt x="810" y="111"/>
                  </a:cubicBezTo>
                  <a:close/>
                  <a:moveTo>
                    <a:pt x="720" y="1051"/>
                  </a:moveTo>
                  <a:cubicBezTo>
                    <a:pt x="720" y="1076"/>
                    <a:pt x="716" y="1080"/>
                    <a:pt x="692" y="1080"/>
                  </a:cubicBezTo>
                  <a:cubicBezTo>
                    <a:pt x="501" y="1080"/>
                    <a:pt x="310" y="1080"/>
                    <a:pt x="120" y="1080"/>
                  </a:cubicBezTo>
                  <a:cubicBezTo>
                    <a:pt x="93" y="1080"/>
                    <a:pt x="89" y="1077"/>
                    <a:pt x="89" y="1050"/>
                  </a:cubicBezTo>
                  <a:cubicBezTo>
                    <a:pt x="89" y="740"/>
                    <a:pt x="89" y="429"/>
                    <a:pt x="89" y="118"/>
                  </a:cubicBezTo>
                  <a:cubicBezTo>
                    <a:pt x="89" y="93"/>
                    <a:pt x="93" y="89"/>
                    <a:pt x="118" y="89"/>
                  </a:cubicBezTo>
                  <a:cubicBezTo>
                    <a:pt x="310" y="89"/>
                    <a:pt x="501" y="89"/>
                    <a:pt x="692" y="89"/>
                  </a:cubicBezTo>
                  <a:cubicBezTo>
                    <a:pt x="716" y="89"/>
                    <a:pt x="720" y="93"/>
                    <a:pt x="720" y="119"/>
                  </a:cubicBezTo>
                  <a:cubicBezTo>
                    <a:pt x="720" y="254"/>
                    <a:pt x="720" y="981"/>
                    <a:pt x="720" y="10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-2105026" y="2760663"/>
              <a:ext cx="588963" cy="354013"/>
            </a:xfrm>
            <a:custGeom>
              <a:avLst/>
              <a:gdLst>
                <a:gd name="T0" fmla="*/ 450 w 450"/>
                <a:gd name="T1" fmla="*/ 222 h 270"/>
                <a:gd name="T2" fmla="*/ 450 w 450"/>
                <a:gd name="T3" fmla="*/ 48 h 270"/>
                <a:gd name="T4" fmla="*/ 403 w 450"/>
                <a:gd name="T5" fmla="*/ 0 h 270"/>
                <a:gd name="T6" fmla="*/ 49 w 450"/>
                <a:gd name="T7" fmla="*/ 0 h 270"/>
                <a:gd name="T8" fmla="*/ 1 w 450"/>
                <a:gd name="T9" fmla="*/ 49 h 270"/>
                <a:gd name="T10" fmla="*/ 1 w 450"/>
                <a:gd name="T11" fmla="*/ 221 h 270"/>
                <a:gd name="T12" fmla="*/ 50 w 450"/>
                <a:gd name="T13" fmla="*/ 270 h 270"/>
                <a:gd name="T14" fmla="*/ 224 w 450"/>
                <a:gd name="T15" fmla="*/ 270 h 270"/>
                <a:gd name="T16" fmla="*/ 224 w 450"/>
                <a:gd name="T17" fmla="*/ 270 h 270"/>
                <a:gd name="T18" fmla="*/ 402 w 450"/>
                <a:gd name="T19" fmla="*/ 270 h 270"/>
                <a:gd name="T20" fmla="*/ 450 w 450"/>
                <a:gd name="T21" fmla="*/ 222 h 270"/>
                <a:gd name="T22" fmla="*/ 313 w 450"/>
                <a:gd name="T23" fmla="*/ 180 h 270"/>
                <a:gd name="T24" fmla="*/ 227 w 450"/>
                <a:gd name="T25" fmla="*/ 180 h 270"/>
                <a:gd name="T26" fmla="*/ 141 w 450"/>
                <a:gd name="T27" fmla="*/ 180 h 270"/>
                <a:gd name="T28" fmla="*/ 91 w 450"/>
                <a:gd name="T29" fmla="*/ 135 h 270"/>
                <a:gd name="T30" fmla="*/ 139 w 450"/>
                <a:gd name="T31" fmla="*/ 90 h 270"/>
                <a:gd name="T32" fmla="*/ 313 w 450"/>
                <a:gd name="T33" fmla="*/ 90 h 270"/>
                <a:gd name="T34" fmla="*/ 360 w 450"/>
                <a:gd name="T35" fmla="*/ 134 h 270"/>
                <a:gd name="T36" fmla="*/ 313 w 450"/>
                <a:gd name="T37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0" h="270">
                  <a:moveTo>
                    <a:pt x="450" y="222"/>
                  </a:moveTo>
                  <a:cubicBezTo>
                    <a:pt x="450" y="164"/>
                    <a:pt x="450" y="106"/>
                    <a:pt x="450" y="48"/>
                  </a:cubicBezTo>
                  <a:cubicBezTo>
                    <a:pt x="449" y="18"/>
                    <a:pt x="432" y="0"/>
                    <a:pt x="403" y="0"/>
                  </a:cubicBezTo>
                  <a:cubicBezTo>
                    <a:pt x="285" y="0"/>
                    <a:pt x="167" y="0"/>
                    <a:pt x="49" y="0"/>
                  </a:cubicBezTo>
                  <a:cubicBezTo>
                    <a:pt x="18" y="0"/>
                    <a:pt x="1" y="18"/>
                    <a:pt x="1" y="49"/>
                  </a:cubicBezTo>
                  <a:cubicBezTo>
                    <a:pt x="0" y="106"/>
                    <a:pt x="0" y="163"/>
                    <a:pt x="1" y="221"/>
                  </a:cubicBezTo>
                  <a:cubicBezTo>
                    <a:pt x="1" y="253"/>
                    <a:pt x="17" y="270"/>
                    <a:pt x="50" y="270"/>
                  </a:cubicBezTo>
                  <a:cubicBezTo>
                    <a:pt x="108" y="270"/>
                    <a:pt x="166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83" y="270"/>
                    <a:pt x="342" y="270"/>
                    <a:pt x="402" y="270"/>
                  </a:cubicBezTo>
                  <a:cubicBezTo>
                    <a:pt x="433" y="270"/>
                    <a:pt x="450" y="253"/>
                    <a:pt x="450" y="222"/>
                  </a:cubicBezTo>
                  <a:close/>
                  <a:moveTo>
                    <a:pt x="313" y="180"/>
                  </a:moveTo>
                  <a:cubicBezTo>
                    <a:pt x="284" y="181"/>
                    <a:pt x="255" y="180"/>
                    <a:pt x="227" y="180"/>
                  </a:cubicBezTo>
                  <a:cubicBezTo>
                    <a:pt x="198" y="180"/>
                    <a:pt x="169" y="180"/>
                    <a:pt x="141" y="180"/>
                  </a:cubicBezTo>
                  <a:cubicBezTo>
                    <a:pt x="111" y="180"/>
                    <a:pt x="90" y="162"/>
                    <a:pt x="91" y="135"/>
                  </a:cubicBezTo>
                  <a:cubicBezTo>
                    <a:pt x="91" y="110"/>
                    <a:pt x="110" y="91"/>
                    <a:pt x="139" y="90"/>
                  </a:cubicBezTo>
                  <a:cubicBezTo>
                    <a:pt x="197" y="90"/>
                    <a:pt x="255" y="90"/>
                    <a:pt x="313" y="90"/>
                  </a:cubicBezTo>
                  <a:cubicBezTo>
                    <a:pt x="340" y="91"/>
                    <a:pt x="360" y="110"/>
                    <a:pt x="360" y="134"/>
                  </a:cubicBezTo>
                  <a:cubicBezTo>
                    <a:pt x="361" y="160"/>
                    <a:pt x="340" y="180"/>
                    <a:pt x="313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-2105026" y="3232150"/>
              <a:ext cx="119063" cy="117475"/>
            </a:xfrm>
            <a:custGeom>
              <a:avLst/>
              <a:gdLst>
                <a:gd name="T0" fmla="*/ 46 w 91"/>
                <a:gd name="T1" fmla="*/ 0 h 90"/>
                <a:gd name="T2" fmla="*/ 0 w 91"/>
                <a:gd name="T3" fmla="*/ 43 h 90"/>
                <a:gd name="T4" fmla="*/ 45 w 91"/>
                <a:gd name="T5" fmla="*/ 90 h 90"/>
                <a:gd name="T6" fmla="*/ 90 w 91"/>
                <a:gd name="T7" fmla="*/ 47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18" y="0"/>
                    <a:pt x="1" y="16"/>
                    <a:pt x="0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3" y="90"/>
                    <a:pt x="90" y="75"/>
                    <a:pt x="90" y="47"/>
                  </a:cubicBezTo>
                  <a:cubicBezTo>
                    <a:pt x="91" y="17"/>
                    <a:pt x="75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-1870076" y="3232150"/>
              <a:ext cx="119063" cy="117475"/>
            </a:xfrm>
            <a:custGeom>
              <a:avLst/>
              <a:gdLst>
                <a:gd name="T0" fmla="*/ 46 w 91"/>
                <a:gd name="T1" fmla="*/ 0 h 90"/>
                <a:gd name="T2" fmla="*/ 1 w 91"/>
                <a:gd name="T3" fmla="*/ 43 h 90"/>
                <a:gd name="T4" fmla="*/ 45 w 91"/>
                <a:gd name="T5" fmla="*/ 90 h 90"/>
                <a:gd name="T6" fmla="*/ 91 w 91"/>
                <a:gd name="T7" fmla="*/ 47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18" y="0"/>
                    <a:pt x="1" y="16"/>
                    <a:pt x="1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4" y="90"/>
                    <a:pt x="90" y="75"/>
                    <a:pt x="91" y="47"/>
                  </a:cubicBezTo>
                  <a:cubicBezTo>
                    <a:pt x="91" y="17"/>
                    <a:pt x="75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-1636713" y="3232150"/>
              <a:ext cx="120650" cy="117475"/>
            </a:xfrm>
            <a:custGeom>
              <a:avLst/>
              <a:gdLst>
                <a:gd name="T0" fmla="*/ 47 w 91"/>
                <a:gd name="T1" fmla="*/ 0 h 90"/>
                <a:gd name="T2" fmla="*/ 1 w 91"/>
                <a:gd name="T3" fmla="*/ 43 h 90"/>
                <a:gd name="T4" fmla="*/ 45 w 91"/>
                <a:gd name="T5" fmla="*/ 90 h 90"/>
                <a:gd name="T6" fmla="*/ 91 w 91"/>
                <a:gd name="T7" fmla="*/ 47 h 90"/>
                <a:gd name="T8" fmla="*/ 47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7" y="0"/>
                  </a:moveTo>
                  <a:cubicBezTo>
                    <a:pt x="18" y="0"/>
                    <a:pt x="1" y="16"/>
                    <a:pt x="1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4" y="90"/>
                    <a:pt x="90" y="75"/>
                    <a:pt x="91" y="47"/>
                  </a:cubicBezTo>
                  <a:cubicBezTo>
                    <a:pt x="91" y="17"/>
                    <a:pt x="76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-2105026" y="3482975"/>
              <a:ext cx="119063" cy="119063"/>
            </a:xfrm>
            <a:custGeom>
              <a:avLst/>
              <a:gdLst>
                <a:gd name="T0" fmla="*/ 46 w 91"/>
                <a:gd name="T1" fmla="*/ 0 h 90"/>
                <a:gd name="T2" fmla="*/ 0 w 91"/>
                <a:gd name="T3" fmla="*/ 43 h 90"/>
                <a:gd name="T4" fmla="*/ 45 w 91"/>
                <a:gd name="T5" fmla="*/ 90 h 90"/>
                <a:gd name="T6" fmla="*/ 90 w 91"/>
                <a:gd name="T7" fmla="*/ 47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18" y="0"/>
                    <a:pt x="1" y="16"/>
                    <a:pt x="0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3" y="90"/>
                    <a:pt x="90" y="75"/>
                    <a:pt x="90" y="47"/>
                  </a:cubicBezTo>
                  <a:cubicBezTo>
                    <a:pt x="91" y="17"/>
                    <a:pt x="75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-1870076" y="3482975"/>
              <a:ext cx="119063" cy="119063"/>
            </a:xfrm>
            <a:custGeom>
              <a:avLst/>
              <a:gdLst>
                <a:gd name="T0" fmla="*/ 46 w 91"/>
                <a:gd name="T1" fmla="*/ 0 h 90"/>
                <a:gd name="T2" fmla="*/ 1 w 91"/>
                <a:gd name="T3" fmla="*/ 43 h 90"/>
                <a:gd name="T4" fmla="*/ 45 w 91"/>
                <a:gd name="T5" fmla="*/ 90 h 90"/>
                <a:gd name="T6" fmla="*/ 91 w 91"/>
                <a:gd name="T7" fmla="*/ 47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18" y="0"/>
                    <a:pt x="1" y="16"/>
                    <a:pt x="1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4" y="90"/>
                    <a:pt x="90" y="75"/>
                    <a:pt x="91" y="47"/>
                  </a:cubicBezTo>
                  <a:cubicBezTo>
                    <a:pt x="91" y="17"/>
                    <a:pt x="75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-1636713" y="3482975"/>
              <a:ext cx="120650" cy="119063"/>
            </a:xfrm>
            <a:custGeom>
              <a:avLst/>
              <a:gdLst>
                <a:gd name="T0" fmla="*/ 47 w 91"/>
                <a:gd name="T1" fmla="*/ 0 h 90"/>
                <a:gd name="T2" fmla="*/ 1 w 91"/>
                <a:gd name="T3" fmla="*/ 43 h 90"/>
                <a:gd name="T4" fmla="*/ 45 w 91"/>
                <a:gd name="T5" fmla="*/ 90 h 90"/>
                <a:gd name="T6" fmla="*/ 91 w 91"/>
                <a:gd name="T7" fmla="*/ 47 h 90"/>
                <a:gd name="T8" fmla="*/ 47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7" y="0"/>
                  </a:moveTo>
                  <a:cubicBezTo>
                    <a:pt x="18" y="0"/>
                    <a:pt x="1" y="16"/>
                    <a:pt x="1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4" y="90"/>
                    <a:pt x="90" y="75"/>
                    <a:pt x="91" y="47"/>
                  </a:cubicBezTo>
                  <a:cubicBezTo>
                    <a:pt x="91" y="17"/>
                    <a:pt x="76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-2105026" y="3735388"/>
              <a:ext cx="119063" cy="117475"/>
            </a:xfrm>
            <a:custGeom>
              <a:avLst/>
              <a:gdLst>
                <a:gd name="T0" fmla="*/ 46 w 91"/>
                <a:gd name="T1" fmla="*/ 0 h 90"/>
                <a:gd name="T2" fmla="*/ 0 w 91"/>
                <a:gd name="T3" fmla="*/ 43 h 90"/>
                <a:gd name="T4" fmla="*/ 45 w 91"/>
                <a:gd name="T5" fmla="*/ 90 h 90"/>
                <a:gd name="T6" fmla="*/ 90 w 91"/>
                <a:gd name="T7" fmla="*/ 47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18" y="0"/>
                    <a:pt x="1" y="16"/>
                    <a:pt x="0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3" y="90"/>
                    <a:pt x="90" y="75"/>
                    <a:pt x="90" y="47"/>
                  </a:cubicBezTo>
                  <a:cubicBezTo>
                    <a:pt x="91" y="17"/>
                    <a:pt x="75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-1870076" y="3735388"/>
              <a:ext cx="119063" cy="117475"/>
            </a:xfrm>
            <a:custGeom>
              <a:avLst/>
              <a:gdLst>
                <a:gd name="T0" fmla="*/ 46 w 91"/>
                <a:gd name="T1" fmla="*/ 0 h 90"/>
                <a:gd name="T2" fmla="*/ 1 w 91"/>
                <a:gd name="T3" fmla="*/ 43 h 90"/>
                <a:gd name="T4" fmla="*/ 45 w 91"/>
                <a:gd name="T5" fmla="*/ 90 h 90"/>
                <a:gd name="T6" fmla="*/ 91 w 91"/>
                <a:gd name="T7" fmla="*/ 47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18" y="0"/>
                    <a:pt x="1" y="16"/>
                    <a:pt x="1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4" y="90"/>
                    <a:pt x="90" y="75"/>
                    <a:pt x="91" y="47"/>
                  </a:cubicBezTo>
                  <a:cubicBezTo>
                    <a:pt x="91" y="17"/>
                    <a:pt x="75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-1636713" y="3735388"/>
              <a:ext cx="120650" cy="117475"/>
            </a:xfrm>
            <a:custGeom>
              <a:avLst/>
              <a:gdLst>
                <a:gd name="T0" fmla="*/ 47 w 91"/>
                <a:gd name="T1" fmla="*/ 0 h 90"/>
                <a:gd name="T2" fmla="*/ 1 w 91"/>
                <a:gd name="T3" fmla="*/ 43 h 90"/>
                <a:gd name="T4" fmla="*/ 45 w 91"/>
                <a:gd name="T5" fmla="*/ 90 h 90"/>
                <a:gd name="T6" fmla="*/ 91 w 91"/>
                <a:gd name="T7" fmla="*/ 47 h 90"/>
                <a:gd name="T8" fmla="*/ 47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7" y="0"/>
                  </a:moveTo>
                  <a:cubicBezTo>
                    <a:pt x="18" y="0"/>
                    <a:pt x="1" y="16"/>
                    <a:pt x="1" y="43"/>
                  </a:cubicBezTo>
                  <a:cubicBezTo>
                    <a:pt x="0" y="73"/>
                    <a:pt x="16" y="89"/>
                    <a:pt x="45" y="90"/>
                  </a:cubicBezTo>
                  <a:cubicBezTo>
                    <a:pt x="74" y="90"/>
                    <a:pt x="90" y="75"/>
                    <a:pt x="91" y="47"/>
                  </a:cubicBezTo>
                  <a:cubicBezTo>
                    <a:pt x="91" y="17"/>
                    <a:pt x="76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93904" y="5521302"/>
            <a:ext cx="896456" cy="816538"/>
            <a:chOff x="-3505200" y="-1039813"/>
            <a:chExt cx="2457450" cy="2238376"/>
          </a:xfrm>
          <a:solidFill>
            <a:srgbClr val="00A2E2"/>
          </a:solidFill>
        </p:grpSpPr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-3505200" y="-611188"/>
              <a:ext cx="1677987" cy="1809751"/>
            </a:xfrm>
            <a:custGeom>
              <a:avLst/>
              <a:gdLst>
                <a:gd name="T0" fmla="*/ 1361 w 2111"/>
                <a:gd name="T1" fmla="*/ 134 h 2275"/>
                <a:gd name="T2" fmla="*/ 1391 w 2111"/>
                <a:gd name="T3" fmla="*/ 185 h 2275"/>
                <a:gd name="T4" fmla="*/ 1322 w 2111"/>
                <a:gd name="T5" fmla="*/ 405 h 2275"/>
                <a:gd name="T6" fmla="*/ 781 w 2111"/>
                <a:gd name="T7" fmla="*/ 477 h 2275"/>
                <a:gd name="T8" fmla="*/ 610 w 2111"/>
                <a:gd name="T9" fmla="*/ 1690 h 2275"/>
                <a:gd name="T10" fmla="*/ 1423 w 2111"/>
                <a:gd name="T11" fmla="*/ 1855 h 2275"/>
                <a:gd name="T12" fmla="*/ 1859 w 2111"/>
                <a:gd name="T13" fmla="*/ 1373 h 2275"/>
                <a:gd name="T14" fmla="*/ 2096 w 2111"/>
                <a:gd name="T15" fmla="*/ 1416 h 2275"/>
                <a:gd name="T16" fmla="*/ 2018 w 2111"/>
                <a:gd name="T17" fmla="*/ 1638 h 2275"/>
                <a:gd name="T18" fmla="*/ 2091 w 2111"/>
                <a:gd name="T19" fmla="*/ 1741 h 2275"/>
                <a:gd name="T20" fmla="*/ 2002 w 2111"/>
                <a:gd name="T21" fmla="*/ 1880 h 2275"/>
                <a:gd name="T22" fmla="*/ 1893 w 2111"/>
                <a:gd name="T23" fmla="*/ 1833 h 2275"/>
                <a:gd name="T24" fmla="*/ 1645 w 2111"/>
                <a:gd name="T25" fmla="*/ 2015 h 2275"/>
                <a:gd name="T26" fmla="*/ 1661 w 2111"/>
                <a:gd name="T27" fmla="*/ 2131 h 2275"/>
                <a:gd name="T28" fmla="*/ 1516 w 2111"/>
                <a:gd name="T29" fmla="*/ 2211 h 2275"/>
                <a:gd name="T30" fmla="*/ 1446 w 2111"/>
                <a:gd name="T31" fmla="*/ 2120 h 2275"/>
                <a:gd name="T32" fmla="*/ 1135 w 2111"/>
                <a:gd name="T33" fmla="*/ 2152 h 2275"/>
                <a:gd name="T34" fmla="*/ 1089 w 2111"/>
                <a:gd name="T35" fmla="*/ 2262 h 2275"/>
                <a:gd name="T36" fmla="*/ 930 w 2111"/>
                <a:gd name="T37" fmla="*/ 2256 h 2275"/>
                <a:gd name="T38" fmla="*/ 914 w 2111"/>
                <a:gd name="T39" fmla="*/ 2139 h 2275"/>
                <a:gd name="T40" fmla="*/ 625 w 2111"/>
                <a:gd name="T41" fmla="*/ 2011 h 2275"/>
                <a:gd name="T42" fmla="*/ 535 w 2111"/>
                <a:gd name="T43" fmla="*/ 2083 h 2275"/>
                <a:gd name="T44" fmla="*/ 400 w 2111"/>
                <a:gd name="T45" fmla="*/ 2001 h 2275"/>
                <a:gd name="T46" fmla="*/ 443 w 2111"/>
                <a:gd name="T47" fmla="*/ 1888 h 2275"/>
                <a:gd name="T48" fmla="*/ 259 w 2111"/>
                <a:gd name="T49" fmla="*/ 1638 h 2275"/>
                <a:gd name="T50" fmla="*/ 138 w 2111"/>
                <a:gd name="T51" fmla="*/ 1649 h 2275"/>
                <a:gd name="T52" fmla="*/ 65 w 2111"/>
                <a:gd name="T53" fmla="*/ 1512 h 2275"/>
                <a:gd name="T54" fmla="*/ 157 w 2111"/>
                <a:gd name="T55" fmla="*/ 1440 h 2275"/>
                <a:gd name="T56" fmla="*/ 130 w 2111"/>
                <a:gd name="T57" fmla="*/ 1139 h 2275"/>
                <a:gd name="T58" fmla="*/ 15 w 2111"/>
                <a:gd name="T59" fmla="*/ 1088 h 2275"/>
                <a:gd name="T60" fmla="*/ 19 w 2111"/>
                <a:gd name="T61" fmla="*/ 932 h 2275"/>
                <a:gd name="T62" fmla="*/ 139 w 2111"/>
                <a:gd name="T63" fmla="*/ 909 h 2275"/>
                <a:gd name="T64" fmla="*/ 250 w 2111"/>
                <a:gd name="T65" fmla="*/ 666 h 2275"/>
                <a:gd name="T66" fmla="*/ 254 w 2111"/>
                <a:gd name="T67" fmla="*/ 596 h 2275"/>
                <a:gd name="T68" fmla="*/ 189 w 2111"/>
                <a:gd name="T69" fmla="*/ 510 h 2275"/>
                <a:gd name="T70" fmla="*/ 301 w 2111"/>
                <a:gd name="T71" fmla="*/ 396 h 2275"/>
                <a:gd name="T72" fmla="*/ 417 w 2111"/>
                <a:gd name="T73" fmla="*/ 442 h 2275"/>
                <a:gd name="T74" fmla="*/ 653 w 2111"/>
                <a:gd name="T75" fmla="*/ 247 h 2275"/>
                <a:gd name="T76" fmla="*/ 633 w 2111"/>
                <a:gd name="T77" fmla="*/ 122 h 2275"/>
                <a:gd name="T78" fmla="*/ 781 w 2111"/>
                <a:gd name="T79" fmla="*/ 72 h 2275"/>
                <a:gd name="T80" fmla="*/ 862 w 2111"/>
                <a:gd name="T81" fmla="*/ 179 h 2275"/>
                <a:gd name="T82" fmla="*/ 1162 w 2111"/>
                <a:gd name="T83" fmla="*/ 116 h 2275"/>
                <a:gd name="T84" fmla="*/ 1208 w 2111"/>
                <a:gd name="T85" fmla="*/ 2 h 2275"/>
                <a:gd name="T86" fmla="*/ 1361 w 2111"/>
                <a:gd name="T87" fmla="*/ 46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1" h="2275">
                  <a:moveTo>
                    <a:pt x="1361" y="94"/>
                  </a:moveTo>
                  <a:cubicBezTo>
                    <a:pt x="1361" y="107"/>
                    <a:pt x="1362" y="120"/>
                    <a:pt x="1361" y="134"/>
                  </a:cubicBezTo>
                  <a:cubicBezTo>
                    <a:pt x="1359" y="153"/>
                    <a:pt x="1361" y="169"/>
                    <a:pt x="1386" y="169"/>
                  </a:cubicBezTo>
                  <a:cubicBezTo>
                    <a:pt x="1398" y="170"/>
                    <a:pt x="1394" y="178"/>
                    <a:pt x="1391" y="185"/>
                  </a:cubicBezTo>
                  <a:cubicBezTo>
                    <a:pt x="1367" y="243"/>
                    <a:pt x="1345" y="302"/>
                    <a:pt x="1332" y="364"/>
                  </a:cubicBezTo>
                  <a:cubicBezTo>
                    <a:pt x="1329" y="379"/>
                    <a:pt x="1333" y="399"/>
                    <a:pt x="1322" y="405"/>
                  </a:cubicBezTo>
                  <a:cubicBezTo>
                    <a:pt x="1311" y="410"/>
                    <a:pt x="1294" y="401"/>
                    <a:pt x="1279" y="399"/>
                  </a:cubicBezTo>
                  <a:cubicBezTo>
                    <a:pt x="1105" y="371"/>
                    <a:pt x="938" y="394"/>
                    <a:pt x="781" y="477"/>
                  </a:cubicBezTo>
                  <a:cubicBezTo>
                    <a:pt x="565" y="591"/>
                    <a:pt x="436" y="774"/>
                    <a:pt x="394" y="1012"/>
                  </a:cubicBezTo>
                  <a:cubicBezTo>
                    <a:pt x="348" y="1273"/>
                    <a:pt x="422" y="1502"/>
                    <a:pt x="610" y="1690"/>
                  </a:cubicBezTo>
                  <a:cubicBezTo>
                    <a:pt x="717" y="1797"/>
                    <a:pt x="851" y="1859"/>
                    <a:pt x="999" y="1888"/>
                  </a:cubicBezTo>
                  <a:cubicBezTo>
                    <a:pt x="1144" y="1916"/>
                    <a:pt x="1286" y="1910"/>
                    <a:pt x="1423" y="1855"/>
                  </a:cubicBezTo>
                  <a:cubicBezTo>
                    <a:pt x="1554" y="1803"/>
                    <a:pt x="1655" y="1714"/>
                    <a:pt x="1737" y="1601"/>
                  </a:cubicBezTo>
                  <a:cubicBezTo>
                    <a:pt x="1788" y="1530"/>
                    <a:pt x="1828" y="1454"/>
                    <a:pt x="1859" y="1373"/>
                  </a:cubicBezTo>
                  <a:cubicBezTo>
                    <a:pt x="1865" y="1359"/>
                    <a:pt x="1869" y="1355"/>
                    <a:pt x="1884" y="1361"/>
                  </a:cubicBezTo>
                  <a:cubicBezTo>
                    <a:pt x="1952" y="1389"/>
                    <a:pt x="2023" y="1407"/>
                    <a:pt x="2096" y="1416"/>
                  </a:cubicBezTo>
                  <a:cubicBezTo>
                    <a:pt x="2111" y="1417"/>
                    <a:pt x="2108" y="1424"/>
                    <a:pt x="2105" y="1433"/>
                  </a:cubicBezTo>
                  <a:cubicBezTo>
                    <a:pt x="2084" y="1505"/>
                    <a:pt x="2056" y="1574"/>
                    <a:pt x="2018" y="1638"/>
                  </a:cubicBezTo>
                  <a:cubicBezTo>
                    <a:pt x="2009" y="1653"/>
                    <a:pt x="2010" y="1662"/>
                    <a:pt x="2023" y="1673"/>
                  </a:cubicBezTo>
                  <a:cubicBezTo>
                    <a:pt x="2046" y="1695"/>
                    <a:pt x="2068" y="1718"/>
                    <a:pt x="2091" y="1741"/>
                  </a:cubicBezTo>
                  <a:cubicBezTo>
                    <a:pt x="2098" y="1748"/>
                    <a:pt x="2099" y="1752"/>
                    <a:pt x="2092" y="1760"/>
                  </a:cubicBezTo>
                  <a:cubicBezTo>
                    <a:pt x="2062" y="1800"/>
                    <a:pt x="2032" y="1840"/>
                    <a:pt x="2002" y="1880"/>
                  </a:cubicBezTo>
                  <a:cubicBezTo>
                    <a:pt x="1996" y="1889"/>
                    <a:pt x="1990" y="1888"/>
                    <a:pt x="1982" y="1883"/>
                  </a:cubicBezTo>
                  <a:cubicBezTo>
                    <a:pt x="1953" y="1866"/>
                    <a:pt x="1923" y="1851"/>
                    <a:pt x="1893" y="1833"/>
                  </a:cubicBezTo>
                  <a:cubicBezTo>
                    <a:pt x="1883" y="1828"/>
                    <a:pt x="1878" y="1828"/>
                    <a:pt x="1870" y="1837"/>
                  </a:cubicBezTo>
                  <a:cubicBezTo>
                    <a:pt x="1803" y="1907"/>
                    <a:pt x="1729" y="1967"/>
                    <a:pt x="1645" y="2015"/>
                  </a:cubicBezTo>
                  <a:cubicBezTo>
                    <a:pt x="1634" y="2021"/>
                    <a:pt x="1631" y="2027"/>
                    <a:pt x="1635" y="2039"/>
                  </a:cubicBezTo>
                  <a:cubicBezTo>
                    <a:pt x="1644" y="2069"/>
                    <a:pt x="1652" y="2100"/>
                    <a:pt x="1661" y="2131"/>
                  </a:cubicBezTo>
                  <a:cubicBezTo>
                    <a:pt x="1664" y="2142"/>
                    <a:pt x="1662" y="2148"/>
                    <a:pt x="1650" y="2153"/>
                  </a:cubicBezTo>
                  <a:cubicBezTo>
                    <a:pt x="1605" y="2172"/>
                    <a:pt x="1561" y="2191"/>
                    <a:pt x="1516" y="2211"/>
                  </a:cubicBezTo>
                  <a:cubicBezTo>
                    <a:pt x="1506" y="2215"/>
                    <a:pt x="1501" y="2214"/>
                    <a:pt x="1496" y="2204"/>
                  </a:cubicBezTo>
                  <a:cubicBezTo>
                    <a:pt x="1480" y="2176"/>
                    <a:pt x="1462" y="2148"/>
                    <a:pt x="1446" y="2120"/>
                  </a:cubicBezTo>
                  <a:cubicBezTo>
                    <a:pt x="1440" y="2110"/>
                    <a:pt x="1436" y="2108"/>
                    <a:pt x="1424" y="2111"/>
                  </a:cubicBezTo>
                  <a:cubicBezTo>
                    <a:pt x="1330" y="2140"/>
                    <a:pt x="1233" y="2154"/>
                    <a:pt x="1135" y="2152"/>
                  </a:cubicBezTo>
                  <a:cubicBezTo>
                    <a:pt x="1123" y="2152"/>
                    <a:pt x="1120" y="2157"/>
                    <a:pt x="1117" y="2166"/>
                  </a:cubicBezTo>
                  <a:cubicBezTo>
                    <a:pt x="1108" y="2198"/>
                    <a:pt x="1098" y="2230"/>
                    <a:pt x="1089" y="2262"/>
                  </a:cubicBezTo>
                  <a:cubicBezTo>
                    <a:pt x="1087" y="2271"/>
                    <a:pt x="1084" y="2275"/>
                    <a:pt x="1073" y="2273"/>
                  </a:cubicBezTo>
                  <a:cubicBezTo>
                    <a:pt x="1026" y="2267"/>
                    <a:pt x="978" y="2261"/>
                    <a:pt x="930" y="2256"/>
                  </a:cubicBezTo>
                  <a:cubicBezTo>
                    <a:pt x="918" y="2255"/>
                    <a:pt x="917" y="2248"/>
                    <a:pt x="917" y="2239"/>
                  </a:cubicBezTo>
                  <a:cubicBezTo>
                    <a:pt x="916" y="2205"/>
                    <a:pt x="914" y="2172"/>
                    <a:pt x="914" y="2139"/>
                  </a:cubicBezTo>
                  <a:cubicBezTo>
                    <a:pt x="914" y="2127"/>
                    <a:pt x="909" y="2123"/>
                    <a:pt x="898" y="2120"/>
                  </a:cubicBezTo>
                  <a:cubicBezTo>
                    <a:pt x="801" y="2099"/>
                    <a:pt x="710" y="2063"/>
                    <a:pt x="625" y="2011"/>
                  </a:cubicBezTo>
                  <a:cubicBezTo>
                    <a:pt x="615" y="2005"/>
                    <a:pt x="610" y="2007"/>
                    <a:pt x="602" y="2015"/>
                  </a:cubicBezTo>
                  <a:cubicBezTo>
                    <a:pt x="580" y="2038"/>
                    <a:pt x="557" y="2060"/>
                    <a:pt x="535" y="2083"/>
                  </a:cubicBezTo>
                  <a:cubicBezTo>
                    <a:pt x="528" y="2090"/>
                    <a:pt x="523" y="2091"/>
                    <a:pt x="515" y="2085"/>
                  </a:cubicBezTo>
                  <a:cubicBezTo>
                    <a:pt x="477" y="2056"/>
                    <a:pt x="439" y="2028"/>
                    <a:pt x="400" y="2001"/>
                  </a:cubicBezTo>
                  <a:cubicBezTo>
                    <a:pt x="390" y="1994"/>
                    <a:pt x="390" y="1988"/>
                    <a:pt x="396" y="1978"/>
                  </a:cubicBezTo>
                  <a:cubicBezTo>
                    <a:pt x="412" y="1948"/>
                    <a:pt x="427" y="1918"/>
                    <a:pt x="443" y="1888"/>
                  </a:cubicBezTo>
                  <a:cubicBezTo>
                    <a:pt x="447" y="1881"/>
                    <a:pt x="448" y="1876"/>
                    <a:pt x="441" y="1869"/>
                  </a:cubicBezTo>
                  <a:cubicBezTo>
                    <a:pt x="367" y="1803"/>
                    <a:pt x="310" y="1722"/>
                    <a:pt x="259" y="1638"/>
                  </a:cubicBezTo>
                  <a:cubicBezTo>
                    <a:pt x="252" y="1626"/>
                    <a:pt x="245" y="1624"/>
                    <a:pt x="233" y="1628"/>
                  </a:cubicBezTo>
                  <a:cubicBezTo>
                    <a:pt x="201" y="1636"/>
                    <a:pt x="169" y="1641"/>
                    <a:pt x="138" y="1649"/>
                  </a:cubicBezTo>
                  <a:cubicBezTo>
                    <a:pt x="127" y="1652"/>
                    <a:pt x="124" y="1650"/>
                    <a:pt x="120" y="1640"/>
                  </a:cubicBezTo>
                  <a:cubicBezTo>
                    <a:pt x="102" y="1597"/>
                    <a:pt x="84" y="1554"/>
                    <a:pt x="65" y="1512"/>
                  </a:cubicBezTo>
                  <a:cubicBezTo>
                    <a:pt x="61" y="1502"/>
                    <a:pt x="64" y="1498"/>
                    <a:pt x="72" y="1493"/>
                  </a:cubicBezTo>
                  <a:cubicBezTo>
                    <a:pt x="100" y="1475"/>
                    <a:pt x="128" y="1457"/>
                    <a:pt x="157" y="1440"/>
                  </a:cubicBezTo>
                  <a:cubicBezTo>
                    <a:pt x="165" y="1435"/>
                    <a:pt x="169" y="1431"/>
                    <a:pt x="166" y="1420"/>
                  </a:cubicBezTo>
                  <a:cubicBezTo>
                    <a:pt x="143" y="1328"/>
                    <a:pt x="136" y="1233"/>
                    <a:pt x="130" y="1139"/>
                  </a:cubicBezTo>
                  <a:cubicBezTo>
                    <a:pt x="129" y="1124"/>
                    <a:pt x="124" y="1117"/>
                    <a:pt x="109" y="1114"/>
                  </a:cubicBezTo>
                  <a:cubicBezTo>
                    <a:pt x="78" y="1106"/>
                    <a:pt x="47" y="1097"/>
                    <a:pt x="15" y="1088"/>
                  </a:cubicBezTo>
                  <a:cubicBezTo>
                    <a:pt x="7" y="1086"/>
                    <a:pt x="0" y="1084"/>
                    <a:pt x="2" y="1073"/>
                  </a:cubicBezTo>
                  <a:cubicBezTo>
                    <a:pt x="8" y="1026"/>
                    <a:pt x="14" y="979"/>
                    <a:pt x="19" y="932"/>
                  </a:cubicBezTo>
                  <a:cubicBezTo>
                    <a:pt x="20" y="919"/>
                    <a:pt x="26" y="915"/>
                    <a:pt x="39" y="915"/>
                  </a:cubicBezTo>
                  <a:cubicBezTo>
                    <a:pt x="72" y="914"/>
                    <a:pt x="105" y="910"/>
                    <a:pt x="139" y="909"/>
                  </a:cubicBezTo>
                  <a:cubicBezTo>
                    <a:pt x="152" y="909"/>
                    <a:pt x="156" y="903"/>
                    <a:pt x="160" y="892"/>
                  </a:cubicBezTo>
                  <a:cubicBezTo>
                    <a:pt x="184" y="814"/>
                    <a:pt x="212" y="738"/>
                    <a:pt x="250" y="666"/>
                  </a:cubicBezTo>
                  <a:cubicBezTo>
                    <a:pt x="253" y="660"/>
                    <a:pt x="256" y="654"/>
                    <a:pt x="259" y="648"/>
                  </a:cubicBezTo>
                  <a:cubicBezTo>
                    <a:pt x="277" y="619"/>
                    <a:pt x="277" y="619"/>
                    <a:pt x="254" y="596"/>
                  </a:cubicBezTo>
                  <a:cubicBezTo>
                    <a:pt x="232" y="574"/>
                    <a:pt x="211" y="551"/>
                    <a:pt x="190" y="530"/>
                  </a:cubicBezTo>
                  <a:cubicBezTo>
                    <a:pt x="182" y="523"/>
                    <a:pt x="182" y="518"/>
                    <a:pt x="189" y="510"/>
                  </a:cubicBezTo>
                  <a:cubicBezTo>
                    <a:pt x="218" y="474"/>
                    <a:pt x="246" y="438"/>
                    <a:pt x="274" y="401"/>
                  </a:cubicBezTo>
                  <a:cubicBezTo>
                    <a:pt x="283" y="389"/>
                    <a:pt x="290" y="390"/>
                    <a:pt x="301" y="396"/>
                  </a:cubicBezTo>
                  <a:cubicBezTo>
                    <a:pt x="331" y="413"/>
                    <a:pt x="361" y="428"/>
                    <a:pt x="391" y="445"/>
                  </a:cubicBezTo>
                  <a:cubicBezTo>
                    <a:pt x="401" y="450"/>
                    <a:pt x="407" y="451"/>
                    <a:pt x="417" y="442"/>
                  </a:cubicBezTo>
                  <a:cubicBezTo>
                    <a:pt x="489" y="378"/>
                    <a:pt x="563" y="314"/>
                    <a:pt x="648" y="265"/>
                  </a:cubicBezTo>
                  <a:cubicBezTo>
                    <a:pt x="657" y="260"/>
                    <a:pt x="656" y="255"/>
                    <a:pt x="653" y="247"/>
                  </a:cubicBezTo>
                  <a:cubicBezTo>
                    <a:pt x="644" y="212"/>
                    <a:pt x="635" y="177"/>
                    <a:pt x="624" y="142"/>
                  </a:cubicBezTo>
                  <a:cubicBezTo>
                    <a:pt x="621" y="131"/>
                    <a:pt x="623" y="126"/>
                    <a:pt x="633" y="122"/>
                  </a:cubicBezTo>
                  <a:cubicBezTo>
                    <a:pt x="676" y="104"/>
                    <a:pt x="719" y="85"/>
                    <a:pt x="761" y="65"/>
                  </a:cubicBezTo>
                  <a:cubicBezTo>
                    <a:pt x="772" y="60"/>
                    <a:pt x="776" y="64"/>
                    <a:pt x="781" y="72"/>
                  </a:cubicBezTo>
                  <a:cubicBezTo>
                    <a:pt x="800" y="105"/>
                    <a:pt x="821" y="137"/>
                    <a:pt x="840" y="170"/>
                  </a:cubicBezTo>
                  <a:cubicBezTo>
                    <a:pt x="846" y="179"/>
                    <a:pt x="851" y="183"/>
                    <a:pt x="862" y="179"/>
                  </a:cubicBezTo>
                  <a:cubicBezTo>
                    <a:pt x="951" y="149"/>
                    <a:pt x="1043" y="141"/>
                    <a:pt x="1136" y="137"/>
                  </a:cubicBezTo>
                  <a:cubicBezTo>
                    <a:pt x="1151" y="136"/>
                    <a:pt x="1159" y="133"/>
                    <a:pt x="1162" y="116"/>
                  </a:cubicBezTo>
                  <a:cubicBezTo>
                    <a:pt x="1170" y="82"/>
                    <a:pt x="1180" y="48"/>
                    <a:pt x="1189" y="14"/>
                  </a:cubicBezTo>
                  <a:cubicBezTo>
                    <a:pt x="1192" y="2"/>
                    <a:pt x="1196" y="0"/>
                    <a:pt x="1208" y="2"/>
                  </a:cubicBezTo>
                  <a:cubicBezTo>
                    <a:pt x="1252" y="9"/>
                    <a:pt x="1295" y="15"/>
                    <a:pt x="1339" y="20"/>
                  </a:cubicBezTo>
                  <a:cubicBezTo>
                    <a:pt x="1356" y="22"/>
                    <a:pt x="1364" y="27"/>
                    <a:pt x="1361" y="46"/>
                  </a:cubicBezTo>
                  <a:cubicBezTo>
                    <a:pt x="1360" y="62"/>
                    <a:pt x="1361" y="78"/>
                    <a:pt x="1361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-2374900" y="-1039813"/>
              <a:ext cx="1266825" cy="1477963"/>
            </a:xfrm>
            <a:custGeom>
              <a:avLst/>
              <a:gdLst>
                <a:gd name="T0" fmla="*/ 794 w 1593"/>
                <a:gd name="T1" fmla="*/ 0 h 1858"/>
                <a:gd name="T2" fmla="*/ 946 w 1593"/>
                <a:gd name="T3" fmla="*/ 0 h 1858"/>
                <a:gd name="T4" fmla="*/ 992 w 1593"/>
                <a:gd name="T5" fmla="*/ 45 h 1858"/>
                <a:gd name="T6" fmla="*/ 992 w 1593"/>
                <a:gd name="T7" fmla="*/ 167 h 1858"/>
                <a:gd name="T8" fmla="*/ 949 w 1593"/>
                <a:gd name="T9" fmla="*/ 212 h 1858"/>
                <a:gd name="T10" fmla="*/ 875 w 1593"/>
                <a:gd name="T11" fmla="*/ 212 h 1858"/>
                <a:gd name="T12" fmla="*/ 860 w 1593"/>
                <a:gd name="T13" fmla="*/ 228 h 1858"/>
                <a:gd name="T14" fmla="*/ 863 w 1593"/>
                <a:gd name="T15" fmla="*/ 276 h 1858"/>
                <a:gd name="T16" fmla="*/ 910 w 1593"/>
                <a:gd name="T17" fmla="*/ 285 h 1858"/>
                <a:gd name="T18" fmla="*/ 1193 w 1593"/>
                <a:gd name="T19" fmla="*/ 388 h 1858"/>
                <a:gd name="T20" fmla="*/ 1221 w 1593"/>
                <a:gd name="T21" fmla="*/ 383 h 1858"/>
                <a:gd name="T22" fmla="*/ 1303 w 1593"/>
                <a:gd name="T23" fmla="*/ 298 h 1858"/>
                <a:gd name="T24" fmla="*/ 1368 w 1593"/>
                <a:gd name="T25" fmla="*/ 296 h 1858"/>
                <a:gd name="T26" fmla="*/ 1452 w 1593"/>
                <a:gd name="T27" fmla="*/ 379 h 1858"/>
                <a:gd name="T28" fmla="*/ 1487 w 1593"/>
                <a:gd name="T29" fmla="*/ 403 h 1858"/>
                <a:gd name="T30" fmla="*/ 1493 w 1593"/>
                <a:gd name="T31" fmla="*/ 412 h 1858"/>
                <a:gd name="T32" fmla="*/ 1484 w 1593"/>
                <a:gd name="T33" fmla="*/ 451 h 1858"/>
                <a:gd name="T34" fmla="*/ 1405 w 1593"/>
                <a:gd name="T35" fmla="*/ 541 h 1858"/>
                <a:gd name="T36" fmla="*/ 1404 w 1593"/>
                <a:gd name="T37" fmla="*/ 567 h 1858"/>
                <a:gd name="T38" fmla="*/ 1567 w 1593"/>
                <a:gd name="T39" fmla="*/ 952 h 1858"/>
                <a:gd name="T40" fmla="*/ 1395 w 1593"/>
                <a:gd name="T41" fmla="*/ 1547 h 1858"/>
                <a:gd name="T42" fmla="*/ 914 w 1593"/>
                <a:gd name="T43" fmla="*/ 1822 h 1858"/>
                <a:gd name="T44" fmla="*/ 281 w 1593"/>
                <a:gd name="T45" fmla="*/ 1639 h 1858"/>
                <a:gd name="T46" fmla="*/ 17 w 1593"/>
                <a:gd name="T47" fmla="*/ 1142 h 1858"/>
                <a:gd name="T48" fmla="*/ 78 w 1593"/>
                <a:gd name="T49" fmla="*/ 748 h 1858"/>
                <a:gd name="T50" fmla="*/ 186 w 1593"/>
                <a:gd name="T51" fmla="*/ 564 h 1858"/>
                <a:gd name="T52" fmla="*/ 184 w 1593"/>
                <a:gd name="T53" fmla="*/ 543 h 1858"/>
                <a:gd name="T54" fmla="*/ 105 w 1593"/>
                <a:gd name="T55" fmla="*/ 450 h 1858"/>
                <a:gd name="T56" fmla="*/ 107 w 1593"/>
                <a:gd name="T57" fmla="*/ 393 h 1858"/>
                <a:gd name="T58" fmla="*/ 229 w 1593"/>
                <a:gd name="T59" fmla="*/ 286 h 1858"/>
                <a:gd name="T60" fmla="*/ 280 w 1593"/>
                <a:gd name="T61" fmla="*/ 292 h 1858"/>
                <a:gd name="T62" fmla="*/ 365 w 1593"/>
                <a:gd name="T63" fmla="*/ 384 h 1858"/>
                <a:gd name="T64" fmla="*/ 390 w 1593"/>
                <a:gd name="T65" fmla="*/ 388 h 1858"/>
                <a:gd name="T66" fmla="*/ 665 w 1593"/>
                <a:gd name="T67" fmla="*/ 286 h 1858"/>
                <a:gd name="T68" fmla="*/ 717 w 1593"/>
                <a:gd name="T69" fmla="*/ 280 h 1858"/>
                <a:gd name="T70" fmla="*/ 728 w 1593"/>
                <a:gd name="T71" fmla="*/ 268 h 1858"/>
                <a:gd name="T72" fmla="*/ 728 w 1593"/>
                <a:gd name="T73" fmla="*/ 264 h 1858"/>
                <a:gd name="T74" fmla="*/ 678 w 1593"/>
                <a:gd name="T75" fmla="*/ 212 h 1858"/>
                <a:gd name="T76" fmla="*/ 640 w 1593"/>
                <a:gd name="T77" fmla="*/ 212 h 1858"/>
                <a:gd name="T78" fmla="*/ 592 w 1593"/>
                <a:gd name="T79" fmla="*/ 164 h 1858"/>
                <a:gd name="T80" fmla="*/ 592 w 1593"/>
                <a:gd name="T81" fmla="*/ 46 h 1858"/>
                <a:gd name="T82" fmla="*/ 638 w 1593"/>
                <a:gd name="T83" fmla="*/ 0 h 1858"/>
                <a:gd name="T84" fmla="*/ 794 w 1593"/>
                <a:gd name="T85" fmla="*/ 0 h 1858"/>
                <a:gd name="T86" fmla="*/ 793 w 1593"/>
                <a:gd name="T87" fmla="*/ 1589 h 1858"/>
                <a:gd name="T88" fmla="*/ 1332 w 1593"/>
                <a:gd name="T89" fmla="*/ 1053 h 1858"/>
                <a:gd name="T90" fmla="*/ 795 w 1593"/>
                <a:gd name="T91" fmla="*/ 516 h 1858"/>
                <a:gd name="T92" fmla="*/ 256 w 1593"/>
                <a:gd name="T93" fmla="*/ 1053 h 1858"/>
                <a:gd name="T94" fmla="*/ 793 w 1593"/>
                <a:gd name="T95" fmla="*/ 1589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93" h="1858">
                  <a:moveTo>
                    <a:pt x="794" y="0"/>
                  </a:moveTo>
                  <a:cubicBezTo>
                    <a:pt x="845" y="0"/>
                    <a:pt x="896" y="0"/>
                    <a:pt x="946" y="0"/>
                  </a:cubicBezTo>
                  <a:cubicBezTo>
                    <a:pt x="977" y="0"/>
                    <a:pt x="992" y="15"/>
                    <a:pt x="992" y="45"/>
                  </a:cubicBezTo>
                  <a:cubicBezTo>
                    <a:pt x="992" y="86"/>
                    <a:pt x="992" y="126"/>
                    <a:pt x="992" y="167"/>
                  </a:cubicBezTo>
                  <a:cubicBezTo>
                    <a:pt x="992" y="198"/>
                    <a:pt x="980" y="211"/>
                    <a:pt x="949" y="212"/>
                  </a:cubicBezTo>
                  <a:cubicBezTo>
                    <a:pt x="925" y="213"/>
                    <a:pt x="900" y="213"/>
                    <a:pt x="875" y="212"/>
                  </a:cubicBezTo>
                  <a:cubicBezTo>
                    <a:pt x="863" y="211"/>
                    <a:pt x="859" y="215"/>
                    <a:pt x="860" y="228"/>
                  </a:cubicBezTo>
                  <a:cubicBezTo>
                    <a:pt x="861" y="244"/>
                    <a:pt x="855" y="265"/>
                    <a:pt x="863" y="276"/>
                  </a:cubicBezTo>
                  <a:cubicBezTo>
                    <a:pt x="871" y="287"/>
                    <a:pt x="894" y="282"/>
                    <a:pt x="910" y="285"/>
                  </a:cubicBezTo>
                  <a:cubicBezTo>
                    <a:pt x="1011" y="301"/>
                    <a:pt x="1106" y="334"/>
                    <a:pt x="1193" y="388"/>
                  </a:cubicBezTo>
                  <a:cubicBezTo>
                    <a:pt x="1206" y="395"/>
                    <a:pt x="1212" y="394"/>
                    <a:pt x="1221" y="383"/>
                  </a:cubicBezTo>
                  <a:cubicBezTo>
                    <a:pt x="1248" y="354"/>
                    <a:pt x="1275" y="326"/>
                    <a:pt x="1303" y="298"/>
                  </a:cubicBezTo>
                  <a:cubicBezTo>
                    <a:pt x="1326" y="274"/>
                    <a:pt x="1343" y="273"/>
                    <a:pt x="1368" y="296"/>
                  </a:cubicBezTo>
                  <a:cubicBezTo>
                    <a:pt x="1396" y="323"/>
                    <a:pt x="1423" y="352"/>
                    <a:pt x="1452" y="379"/>
                  </a:cubicBezTo>
                  <a:cubicBezTo>
                    <a:pt x="1462" y="388"/>
                    <a:pt x="1468" y="405"/>
                    <a:pt x="1487" y="403"/>
                  </a:cubicBezTo>
                  <a:cubicBezTo>
                    <a:pt x="1492" y="402"/>
                    <a:pt x="1492" y="409"/>
                    <a:pt x="1493" y="412"/>
                  </a:cubicBezTo>
                  <a:cubicBezTo>
                    <a:pt x="1499" y="427"/>
                    <a:pt x="1494" y="440"/>
                    <a:pt x="1484" y="451"/>
                  </a:cubicBezTo>
                  <a:cubicBezTo>
                    <a:pt x="1458" y="481"/>
                    <a:pt x="1432" y="511"/>
                    <a:pt x="1405" y="541"/>
                  </a:cubicBezTo>
                  <a:cubicBezTo>
                    <a:pt x="1396" y="550"/>
                    <a:pt x="1395" y="556"/>
                    <a:pt x="1404" y="567"/>
                  </a:cubicBezTo>
                  <a:cubicBezTo>
                    <a:pt x="1494" y="680"/>
                    <a:pt x="1550" y="809"/>
                    <a:pt x="1567" y="952"/>
                  </a:cubicBezTo>
                  <a:cubicBezTo>
                    <a:pt x="1593" y="1174"/>
                    <a:pt x="1537" y="1374"/>
                    <a:pt x="1395" y="1547"/>
                  </a:cubicBezTo>
                  <a:cubicBezTo>
                    <a:pt x="1270" y="1699"/>
                    <a:pt x="1109" y="1793"/>
                    <a:pt x="914" y="1822"/>
                  </a:cubicBezTo>
                  <a:cubicBezTo>
                    <a:pt x="676" y="1858"/>
                    <a:pt x="463" y="1797"/>
                    <a:pt x="281" y="1639"/>
                  </a:cubicBezTo>
                  <a:cubicBezTo>
                    <a:pt x="130" y="1507"/>
                    <a:pt x="42" y="1340"/>
                    <a:pt x="17" y="1142"/>
                  </a:cubicBezTo>
                  <a:cubicBezTo>
                    <a:pt x="0" y="1005"/>
                    <a:pt x="22" y="874"/>
                    <a:pt x="78" y="748"/>
                  </a:cubicBezTo>
                  <a:cubicBezTo>
                    <a:pt x="107" y="683"/>
                    <a:pt x="143" y="621"/>
                    <a:pt x="186" y="564"/>
                  </a:cubicBezTo>
                  <a:cubicBezTo>
                    <a:pt x="193" y="555"/>
                    <a:pt x="191" y="550"/>
                    <a:pt x="184" y="543"/>
                  </a:cubicBezTo>
                  <a:cubicBezTo>
                    <a:pt x="157" y="512"/>
                    <a:pt x="131" y="481"/>
                    <a:pt x="105" y="450"/>
                  </a:cubicBezTo>
                  <a:cubicBezTo>
                    <a:pt x="87" y="430"/>
                    <a:pt x="87" y="411"/>
                    <a:pt x="107" y="393"/>
                  </a:cubicBezTo>
                  <a:cubicBezTo>
                    <a:pt x="148" y="357"/>
                    <a:pt x="188" y="321"/>
                    <a:pt x="229" y="286"/>
                  </a:cubicBezTo>
                  <a:cubicBezTo>
                    <a:pt x="246" y="271"/>
                    <a:pt x="262" y="273"/>
                    <a:pt x="280" y="292"/>
                  </a:cubicBezTo>
                  <a:cubicBezTo>
                    <a:pt x="308" y="322"/>
                    <a:pt x="337" y="353"/>
                    <a:pt x="365" y="384"/>
                  </a:cubicBezTo>
                  <a:cubicBezTo>
                    <a:pt x="373" y="393"/>
                    <a:pt x="379" y="394"/>
                    <a:pt x="390" y="388"/>
                  </a:cubicBezTo>
                  <a:cubicBezTo>
                    <a:pt x="476" y="339"/>
                    <a:pt x="567" y="302"/>
                    <a:pt x="665" y="286"/>
                  </a:cubicBezTo>
                  <a:cubicBezTo>
                    <a:pt x="682" y="284"/>
                    <a:pt x="699" y="282"/>
                    <a:pt x="717" y="280"/>
                  </a:cubicBezTo>
                  <a:cubicBezTo>
                    <a:pt x="725" y="280"/>
                    <a:pt x="729" y="277"/>
                    <a:pt x="728" y="268"/>
                  </a:cubicBezTo>
                  <a:cubicBezTo>
                    <a:pt x="728" y="267"/>
                    <a:pt x="728" y="266"/>
                    <a:pt x="728" y="264"/>
                  </a:cubicBezTo>
                  <a:cubicBezTo>
                    <a:pt x="729" y="212"/>
                    <a:pt x="729" y="212"/>
                    <a:pt x="678" y="212"/>
                  </a:cubicBezTo>
                  <a:cubicBezTo>
                    <a:pt x="665" y="212"/>
                    <a:pt x="652" y="212"/>
                    <a:pt x="640" y="212"/>
                  </a:cubicBezTo>
                  <a:cubicBezTo>
                    <a:pt x="609" y="212"/>
                    <a:pt x="592" y="195"/>
                    <a:pt x="592" y="164"/>
                  </a:cubicBezTo>
                  <a:cubicBezTo>
                    <a:pt x="592" y="124"/>
                    <a:pt x="592" y="85"/>
                    <a:pt x="592" y="46"/>
                  </a:cubicBezTo>
                  <a:cubicBezTo>
                    <a:pt x="592" y="14"/>
                    <a:pt x="605" y="0"/>
                    <a:pt x="638" y="0"/>
                  </a:cubicBezTo>
                  <a:cubicBezTo>
                    <a:pt x="690" y="0"/>
                    <a:pt x="742" y="0"/>
                    <a:pt x="794" y="0"/>
                  </a:cubicBezTo>
                  <a:close/>
                  <a:moveTo>
                    <a:pt x="793" y="1589"/>
                  </a:moveTo>
                  <a:cubicBezTo>
                    <a:pt x="1090" y="1589"/>
                    <a:pt x="1332" y="1349"/>
                    <a:pt x="1332" y="1053"/>
                  </a:cubicBezTo>
                  <a:cubicBezTo>
                    <a:pt x="1332" y="757"/>
                    <a:pt x="1091" y="516"/>
                    <a:pt x="795" y="516"/>
                  </a:cubicBezTo>
                  <a:cubicBezTo>
                    <a:pt x="495" y="516"/>
                    <a:pt x="256" y="755"/>
                    <a:pt x="256" y="1053"/>
                  </a:cubicBezTo>
                  <a:cubicBezTo>
                    <a:pt x="255" y="1341"/>
                    <a:pt x="489" y="1592"/>
                    <a:pt x="793" y="1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2" name="Freeform 26"/>
            <p:cNvSpPr>
              <a:spLocks noEditPoints="1"/>
            </p:cNvSpPr>
            <p:nvPr/>
          </p:nvSpPr>
          <p:spPr bwMode="auto">
            <a:xfrm>
              <a:off x="-1695450" y="471488"/>
              <a:ext cx="647700" cy="644525"/>
            </a:xfrm>
            <a:custGeom>
              <a:avLst/>
              <a:gdLst>
                <a:gd name="T0" fmla="*/ 709 w 815"/>
                <a:gd name="T1" fmla="*/ 556 h 811"/>
                <a:gd name="T2" fmla="*/ 637 w 815"/>
                <a:gd name="T3" fmla="*/ 633 h 811"/>
                <a:gd name="T4" fmla="*/ 656 w 815"/>
                <a:gd name="T5" fmla="*/ 705 h 811"/>
                <a:gd name="T6" fmla="*/ 565 w 815"/>
                <a:gd name="T7" fmla="*/ 774 h 811"/>
                <a:gd name="T8" fmla="*/ 512 w 815"/>
                <a:gd name="T9" fmla="*/ 725 h 811"/>
                <a:gd name="T10" fmla="*/ 410 w 815"/>
                <a:gd name="T11" fmla="*/ 727 h 811"/>
                <a:gd name="T12" fmla="*/ 366 w 815"/>
                <a:gd name="T13" fmla="*/ 800 h 811"/>
                <a:gd name="T14" fmla="*/ 254 w 815"/>
                <a:gd name="T15" fmla="*/ 782 h 811"/>
                <a:gd name="T16" fmla="*/ 252 w 815"/>
                <a:gd name="T17" fmla="*/ 697 h 811"/>
                <a:gd name="T18" fmla="*/ 122 w 815"/>
                <a:gd name="T19" fmla="*/ 643 h 811"/>
                <a:gd name="T20" fmla="*/ 37 w 815"/>
                <a:gd name="T21" fmla="*/ 566 h 811"/>
                <a:gd name="T22" fmla="*/ 85 w 815"/>
                <a:gd name="T23" fmla="*/ 506 h 811"/>
                <a:gd name="T24" fmla="*/ 82 w 815"/>
                <a:gd name="T25" fmla="*/ 403 h 811"/>
                <a:gd name="T26" fmla="*/ 14 w 815"/>
                <a:gd name="T27" fmla="*/ 364 h 811"/>
                <a:gd name="T28" fmla="*/ 29 w 815"/>
                <a:gd name="T29" fmla="*/ 252 h 811"/>
                <a:gd name="T30" fmla="*/ 103 w 815"/>
                <a:gd name="T31" fmla="*/ 250 h 811"/>
                <a:gd name="T32" fmla="*/ 176 w 815"/>
                <a:gd name="T33" fmla="*/ 175 h 811"/>
                <a:gd name="T34" fmla="*/ 157 w 815"/>
                <a:gd name="T35" fmla="*/ 100 h 811"/>
                <a:gd name="T36" fmla="*/ 247 w 815"/>
                <a:gd name="T37" fmla="*/ 31 h 811"/>
                <a:gd name="T38" fmla="*/ 301 w 815"/>
                <a:gd name="T39" fmla="*/ 80 h 811"/>
                <a:gd name="T40" fmla="*/ 403 w 815"/>
                <a:gd name="T41" fmla="*/ 79 h 811"/>
                <a:gd name="T42" fmla="*/ 445 w 815"/>
                <a:gd name="T43" fmla="*/ 12 h 811"/>
                <a:gd name="T44" fmla="*/ 557 w 815"/>
                <a:gd name="T45" fmla="*/ 29 h 811"/>
                <a:gd name="T46" fmla="*/ 560 w 815"/>
                <a:gd name="T47" fmla="*/ 110 h 811"/>
                <a:gd name="T48" fmla="*/ 608 w 815"/>
                <a:gd name="T49" fmla="*/ 149 h 811"/>
                <a:gd name="T50" fmla="*/ 736 w 815"/>
                <a:gd name="T51" fmla="*/ 172 h 811"/>
                <a:gd name="T52" fmla="*/ 773 w 815"/>
                <a:gd name="T53" fmla="*/ 266 h 811"/>
                <a:gd name="T54" fmla="*/ 721 w 815"/>
                <a:gd name="T55" fmla="*/ 321 h 811"/>
                <a:gd name="T56" fmla="*/ 746 w 815"/>
                <a:gd name="T57" fmla="*/ 421 h 811"/>
                <a:gd name="T58" fmla="*/ 811 w 815"/>
                <a:gd name="T59" fmla="*/ 459 h 811"/>
                <a:gd name="T60" fmla="*/ 771 w 815"/>
                <a:gd name="T61" fmla="*/ 565 h 811"/>
                <a:gd name="T62" fmla="*/ 286 w 815"/>
                <a:gd name="T63" fmla="*/ 403 h 811"/>
                <a:gd name="T64" fmla="*/ 526 w 815"/>
                <a:gd name="T65" fmla="*/ 40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5" h="811">
                  <a:moveTo>
                    <a:pt x="771" y="565"/>
                  </a:moveTo>
                  <a:cubicBezTo>
                    <a:pt x="751" y="563"/>
                    <a:pt x="730" y="560"/>
                    <a:pt x="709" y="556"/>
                  </a:cubicBezTo>
                  <a:cubicBezTo>
                    <a:pt x="700" y="555"/>
                    <a:pt x="694" y="555"/>
                    <a:pt x="689" y="564"/>
                  </a:cubicBezTo>
                  <a:cubicBezTo>
                    <a:pt x="676" y="590"/>
                    <a:pt x="657" y="612"/>
                    <a:pt x="637" y="633"/>
                  </a:cubicBezTo>
                  <a:cubicBezTo>
                    <a:pt x="630" y="640"/>
                    <a:pt x="629" y="646"/>
                    <a:pt x="634" y="655"/>
                  </a:cubicBezTo>
                  <a:cubicBezTo>
                    <a:pt x="641" y="672"/>
                    <a:pt x="648" y="688"/>
                    <a:pt x="656" y="705"/>
                  </a:cubicBezTo>
                  <a:cubicBezTo>
                    <a:pt x="660" y="714"/>
                    <a:pt x="660" y="719"/>
                    <a:pt x="650" y="725"/>
                  </a:cubicBezTo>
                  <a:cubicBezTo>
                    <a:pt x="621" y="741"/>
                    <a:pt x="593" y="757"/>
                    <a:pt x="565" y="774"/>
                  </a:cubicBezTo>
                  <a:cubicBezTo>
                    <a:pt x="556" y="780"/>
                    <a:pt x="552" y="778"/>
                    <a:pt x="546" y="770"/>
                  </a:cubicBezTo>
                  <a:cubicBezTo>
                    <a:pt x="535" y="755"/>
                    <a:pt x="523" y="741"/>
                    <a:pt x="512" y="725"/>
                  </a:cubicBezTo>
                  <a:cubicBezTo>
                    <a:pt x="506" y="717"/>
                    <a:pt x="500" y="713"/>
                    <a:pt x="489" y="717"/>
                  </a:cubicBezTo>
                  <a:cubicBezTo>
                    <a:pt x="463" y="725"/>
                    <a:pt x="437" y="729"/>
                    <a:pt x="410" y="727"/>
                  </a:cubicBezTo>
                  <a:cubicBezTo>
                    <a:pt x="398" y="727"/>
                    <a:pt x="393" y="732"/>
                    <a:pt x="389" y="743"/>
                  </a:cubicBezTo>
                  <a:cubicBezTo>
                    <a:pt x="382" y="762"/>
                    <a:pt x="373" y="781"/>
                    <a:pt x="366" y="800"/>
                  </a:cubicBezTo>
                  <a:cubicBezTo>
                    <a:pt x="363" y="808"/>
                    <a:pt x="360" y="811"/>
                    <a:pt x="350" y="809"/>
                  </a:cubicBezTo>
                  <a:cubicBezTo>
                    <a:pt x="318" y="799"/>
                    <a:pt x="286" y="791"/>
                    <a:pt x="254" y="782"/>
                  </a:cubicBezTo>
                  <a:cubicBezTo>
                    <a:pt x="244" y="780"/>
                    <a:pt x="242" y="775"/>
                    <a:pt x="243" y="765"/>
                  </a:cubicBezTo>
                  <a:cubicBezTo>
                    <a:pt x="248" y="742"/>
                    <a:pt x="257" y="718"/>
                    <a:pt x="252" y="697"/>
                  </a:cubicBezTo>
                  <a:cubicBezTo>
                    <a:pt x="248" y="674"/>
                    <a:pt x="215" y="672"/>
                    <a:pt x="201" y="654"/>
                  </a:cubicBezTo>
                  <a:cubicBezTo>
                    <a:pt x="178" y="621"/>
                    <a:pt x="152" y="627"/>
                    <a:pt x="122" y="643"/>
                  </a:cubicBezTo>
                  <a:cubicBezTo>
                    <a:pt x="92" y="659"/>
                    <a:pt x="91" y="657"/>
                    <a:pt x="74" y="628"/>
                  </a:cubicBezTo>
                  <a:cubicBezTo>
                    <a:pt x="61" y="607"/>
                    <a:pt x="50" y="586"/>
                    <a:pt x="37" y="566"/>
                  </a:cubicBezTo>
                  <a:cubicBezTo>
                    <a:pt x="28" y="552"/>
                    <a:pt x="31" y="546"/>
                    <a:pt x="44" y="538"/>
                  </a:cubicBezTo>
                  <a:cubicBezTo>
                    <a:pt x="58" y="528"/>
                    <a:pt x="71" y="516"/>
                    <a:pt x="85" y="506"/>
                  </a:cubicBezTo>
                  <a:cubicBezTo>
                    <a:pt x="93" y="501"/>
                    <a:pt x="95" y="495"/>
                    <a:pt x="92" y="486"/>
                  </a:cubicBezTo>
                  <a:cubicBezTo>
                    <a:pt x="84" y="459"/>
                    <a:pt x="80" y="431"/>
                    <a:pt x="82" y="403"/>
                  </a:cubicBezTo>
                  <a:cubicBezTo>
                    <a:pt x="82" y="394"/>
                    <a:pt x="78" y="389"/>
                    <a:pt x="69" y="386"/>
                  </a:cubicBezTo>
                  <a:cubicBezTo>
                    <a:pt x="50" y="379"/>
                    <a:pt x="32" y="370"/>
                    <a:pt x="14" y="364"/>
                  </a:cubicBezTo>
                  <a:cubicBezTo>
                    <a:pt x="3" y="360"/>
                    <a:pt x="0" y="355"/>
                    <a:pt x="3" y="345"/>
                  </a:cubicBezTo>
                  <a:cubicBezTo>
                    <a:pt x="12" y="314"/>
                    <a:pt x="21" y="283"/>
                    <a:pt x="29" y="252"/>
                  </a:cubicBezTo>
                  <a:cubicBezTo>
                    <a:pt x="32" y="242"/>
                    <a:pt x="35" y="238"/>
                    <a:pt x="46" y="241"/>
                  </a:cubicBezTo>
                  <a:cubicBezTo>
                    <a:pt x="65" y="245"/>
                    <a:pt x="84" y="247"/>
                    <a:pt x="103" y="250"/>
                  </a:cubicBezTo>
                  <a:cubicBezTo>
                    <a:pt x="113" y="252"/>
                    <a:pt x="120" y="251"/>
                    <a:pt x="125" y="242"/>
                  </a:cubicBezTo>
                  <a:cubicBezTo>
                    <a:pt x="138" y="216"/>
                    <a:pt x="156" y="195"/>
                    <a:pt x="176" y="175"/>
                  </a:cubicBezTo>
                  <a:cubicBezTo>
                    <a:pt x="183" y="168"/>
                    <a:pt x="184" y="162"/>
                    <a:pt x="180" y="153"/>
                  </a:cubicBezTo>
                  <a:cubicBezTo>
                    <a:pt x="171" y="135"/>
                    <a:pt x="165" y="117"/>
                    <a:pt x="157" y="100"/>
                  </a:cubicBezTo>
                  <a:cubicBezTo>
                    <a:pt x="152" y="90"/>
                    <a:pt x="154" y="86"/>
                    <a:pt x="163" y="81"/>
                  </a:cubicBezTo>
                  <a:cubicBezTo>
                    <a:pt x="191" y="65"/>
                    <a:pt x="220" y="48"/>
                    <a:pt x="247" y="31"/>
                  </a:cubicBezTo>
                  <a:cubicBezTo>
                    <a:pt x="256" y="26"/>
                    <a:pt x="261" y="27"/>
                    <a:pt x="267" y="35"/>
                  </a:cubicBezTo>
                  <a:cubicBezTo>
                    <a:pt x="278" y="51"/>
                    <a:pt x="290" y="65"/>
                    <a:pt x="301" y="80"/>
                  </a:cubicBezTo>
                  <a:cubicBezTo>
                    <a:pt x="307" y="89"/>
                    <a:pt x="312" y="92"/>
                    <a:pt x="324" y="89"/>
                  </a:cubicBezTo>
                  <a:cubicBezTo>
                    <a:pt x="349" y="81"/>
                    <a:pt x="376" y="77"/>
                    <a:pt x="403" y="79"/>
                  </a:cubicBezTo>
                  <a:cubicBezTo>
                    <a:pt x="415" y="80"/>
                    <a:pt x="420" y="74"/>
                    <a:pt x="424" y="63"/>
                  </a:cubicBezTo>
                  <a:cubicBezTo>
                    <a:pt x="431" y="46"/>
                    <a:pt x="439" y="29"/>
                    <a:pt x="445" y="12"/>
                  </a:cubicBezTo>
                  <a:cubicBezTo>
                    <a:pt x="449" y="1"/>
                    <a:pt x="454" y="0"/>
                    <a:pt x="463" y="3"/>
                  </a:cubicBezTo>
                  <a:cubicBezTo>
                    <a:pt x="494" y="12"/>
                    <a:pt x="526" y="21"/>
                    <a:pt x="557" y="29"/>
                  </a:cubicBezTo>
                  <a:cubicBezTo>
                    <a:pt x="568" y="32"/>
                    <a:pt x="570" y="37"/>
                    <a:pt x="568" y="47"/>
                  </a:cubicBezTo>
                  <a:cubicBezTo>
                    <a:pt x="564" y="68"/>
                    <a:pt x="556" y="91"/>
                    <a:pt x="560" y="110"/>
                  </a:cubicBezTo>
                  <a:cubicBezTo>
                    <a:pt x="564" y="129"/>
                    <a:pt x="592" y="133"/>
                    <a:pt x="606" y="147"/>
                  </a:cubicBezTo>
                  <a:cubicBezTo>
                    <a:pt x="607" y="148"/>
                    <a:pt x="608" y="148"/>
                    <a:pt x="608" y="149"/>
                  </a:cubicBezTo>
                  <a:cubicBezTo>
                    <a:pt x="634" y="186"/>
                    <a:pt x="663" y="178"/>
                    <a:pt x="698" y="160"/>
                  </a:cubicBezTo>
                  <a:cubicBezTo>
                    <a:pt x="725" y="146"/>
                    <a:pt x="719" y="144"/>
                    <a:pt x="736" y="172"/>
                  </a:cubicBezTo>
                  <a:cubicBezTo>
                    <a:pt x="750" y="196"/>
                    <a:pt x="763" y="219"/>
                    <a:pt x="778" y="243"/>
                  </a:cubicBezTo>
                  <a:cubicBezTo>
                    <a:pt x="784" y="253"/>
                    <a:pt x="782" y="259"/>
                    <a:pt x="773" y="266"/>
                  </a:cubicBezTo>
                  <a:cubicBezTo>
                    <a:pt x="758" y="276"/>
                    <a:pt x="743" y="288"/>
                    <a:pt x="728" y="299"/>
                  </a:cubicBezTo>
                  <a:cubicBezTo>
                    <a:pt x="719" y="305"/>
                    <a:pt x="718" y="311"/>
                    <a:pt x="721" y="321"/>
                  </a:cubicBezTo>
                  <a:cubicBezTo>
                    <a:pt x="729" y="347"/>
                    <a:pt x="732" y="374"/>
                    <a:pt x="732" y="402"/>
                  </a:cubicBezTo>
                  <a:cubicBezTo>
                    <a:pt x="732" y="412"/>
                    <a:pt x="736" y="417"/>
                    <a:pt x="746" y="421"/>
                  </a:cubicBezTo>
                  <a:cubicBezTo>
                    <a:pt x="765" y="427"/>
                    <a:pt x="783" y="435"/>
                    <a:pt x="802" y="442"/>
                  </a:cubicBezTo>
                  <a:cubicBezTo>
                    <a:pt x="810" y="445"/>
                    <a:pt x="815" y="448"/>
                    <a:pt x="811" y="459"/>
                  </a:cubicBezTo>
                  <a:cubicBezTo>
                    <a:pt x="802" y="491"/>
                    <a:pt x="794" y="523"/>
                    <a:pt x="785" y="555"/>
                  </a:cubicBezTo>
                  <a:cubicBezTo>
                    <a:pt x="783" y="562"/>
                    <a:pt x="781" y="569"/>
                    <a:pt x="771" y="565"/>
                  </a:cubicBezTo>
                  <a:close/>
                  <a:moveTo>
                    <a:pt x="405" y="283"/>
                  </a:moveTo>
                  <a:cubicBezTo>
                    <a:pt x="339" y="283"/>
                    <a:pt x="286" y="337"/>
                    <a:pt x="286" y="403"/>
                  </a:cubicBezTo>
                  <a:cubicBezTo>
                    <a:pt x="286" y="468"/>
                    <a:pt x="342" y="523"/>
                    <a:pt x="408" y="523"/>
                  </a:cubicBezTo>
                  <a:cubicBezTo>
                    <a:pt x="473" y="523"/>
                    <a:pt x="527" y="467"/>
                    <a:pt x="526" y="400"/>
                  </a:cubicBezTo>
                  <a:cubicBezTo>
                    <a:pt x="526" y="334"/>
                    <a:pt x="472" y="282"/>
                    <a:pt x="405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-2005013" y="-465138"/>
              <a:ext cx="357187" cy="357188"/>
            </a:xfrm>
            <a:custGeom>
              <a:avLst/>
              <a:gdLst>
                <a:gd name="T0" fmla="*/ 447 w 449"/>
                <a:gd name="T1" fmla="*/ 328 h 450"/>
                <a:gd name="T2" fmla="*/ 444 w 449"/>
                <a:gd name="T3" fmla="*/ 356 h 450"/>
                <a:gd name="T4" fmla="*/ 443 w 449"/>
                <a:gd name="T5" fmla="*/ 405 h 450"/>
                <a:gd name="T6" fmla="*/ 409 w 449"/>
                <a:gd name="T7" fmla="*/ 444 h 450"/>
                <a:gd name="T8" fmla="*/ 332 w 449"/>
                <a:gd name="T9" fmla="*/ 449 h 450"/>
                <a:gd name="T10" fmla="*/ 214 w 449"/>
                <a:gd name="T11" fmla="*/ 318 h 450"/>
                <a:gd name="T12" fmla="*/ 186 w 449"/>
                <a:gd name="T13" fmla="*/ 239 h 450"/>
                <a:gd name="T14" fmla="*/ 19 w 449"/>
                <a:gd name="T15" fmla="*/ 73 h 450"/>
                <a:gd name="T16" fmla="*/ 5 w 449"/>
                <a:gd name="T17" fmla="*/ 30 h 450"/>
                <a:gd name="T18" fmla="*/ 35 w 449"/>
                <a:gd name="T19" fmla="*/ 3 h 450"/>
                <a:gd name="T20" fmla="*/ 75 w 449"/>
                <a:gd name="T21" fmla="*/ 20 h 450"/>
                <a:gd name="T22" fmla="*/ 257 w 449"/>
                <a:gd name="T23" fmla="*/ 203 h 450"/>
                <a:gd name="T24" fmla="*/ 290 w 449"/>
                <a:gd name="T25" fmla="*/ 215 h 450"/>
                <a:gd name="T26" fmla="*/ 365 w 449"/>
                <a:gd name="T27" fmla="*/ 218 h 450"/>
                <a:gd name="T28" fmla="*/ 447 w 449"/>
                <a:gd name="T29" fmla="*/ 32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9" h="450">
                  <a:moveTo>
                    <a:pt x="447" y="328"/>
                  </a:moveTo>
                  <a:cubicBezTo>
                    <a:pt x="446" y="338"/>
                    <a:pt x="446" y="347"/>
                    <a:pt x="444" y="356"/>
                  </a:cubicBezTo>
                  <a:cubicBezTo>
                    <a:pt x="441" y="372"/>
                    <a:pt x="440" y="388"/>
                    <a:pt x="443" y="405"/>
                  </a:cubicBezTo>
                  <a:cubicBezTo>
                    <a:pt x="449" y="432"/>
                    <a:pt x="436" y="448"/>
                    <a:pt x="409" y="444"/>
                  </a:cubicBezTo>
                  <a:cubicBezTo>
                    <a:pt x="383" y="441"/>
                    <a:pt x="358" y="448"/>
                    <a:pt x="332" y="449"/>
                  </a:cubicBezTo>
                  <a:cubicBezTo>
                    <a:pt x="243" y="450"/>
                    <a:pt x="206" y="397"/>
                    <a:pt x="214" y="318"/>
                  </a:cubicBezTo>
                  <a:cubicBezTo>
                    <a:pt x="217" y="284"/>
                    <a:pt x="211" y="262"/>
                    <a:pt x="186" y="239"/>
                  </a:cubicBezTo>
                  <a:cubicBezTo>
                    <a:pt x="128" y="186"/>
                    <a:pt x="74" y="129"/>
                    <a:pt x="19" y="73"/>
                  </a:cubicBezTo>
                  <a:cubicBezTo>
                    <a:pt x="6" y="61"/>
                    <a:pt x="0" y="47"/>
                    <a:pt x="5" y="30"/>
                  </a:cubicBezTo>
                  <a:cubicBezTo>
                    <a:pt x="9" y="15"/>
                    <a:pt x="19" y="6"/>
                    <a:pt x="35" y="3"/>
                  </a:cubicBezTo>
                  <a:cubicBezTo>
                    <a:pt x="52" y="0"/>
                    <a:pt x="64" y="9"/>
                    <a:pt x="75" y="20"/>
                  </a:cubicBezTo>
                  <a:cubicBezTo>
                    <a:pt x="136" y="81"/>
                    <a:pt x="196" y="142"/>
                    <a:pt x="257" y="203"/>
                  </a:cubicBezTo>
                  <a:cubicBezTo>
                    <a:pt x="266" y="213"/>
                    <a:pt x="274" y="217"/>
                    <a:pt x="290" y="215"/>
                  </a:cubicBezTo>
                  <a:cubicBezTo>
                    <a:pt x="314" y="210"/>
                    <a:pt x="340" y="212"/>
                    <a:pt x="365" y="218"/>
                  </a:cubicBezTo>
                  <a:cubicBezTo>
                    <a:pt x="419" y="232"/>
                    <a:pt x="447" y="270"/>
                    <a:pt x="447" y="3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896466" y="4767593"/>
            <a:ext cx="761048" cy="747264"/>
            <a:chOff x="-5118100" y="120651"/>
            <a:chExt cx="2892425" cy="2840036"/>
          </a:xfrm>
          <a:solidFill>
            <a:srgbClr val="00A2E2"/>
          </a:solidFill>
        </p:grpSpPr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-4051300" y="1384300"/>
              <a:ext cx="1825625" cy="1571625"/>
            </a:xfrm>
            <a:custGeom>
              <a:avLst/>
              <a:gdLst>
                <a:gd name="T0" fmla="*/ 610 w 1370"/>
                <a:gd name="T1" fmla="*/ 140 h 1180"/>
                <a:gd name="T2" fmla="*/ 305 w 1370"/>
                <a:gd name="T3" fmla="*/ 140 h 1180"/>
                <a:gd name="T4" fmla="*/ 3 w 1370"/>
                <a:gd name="T5" fmla="*/ 140 h 1180"/>
                <a:gd name="T6" fmla="*/ 0 w 1370"/>
                <a:gd name="T7" fmla="*/ 134 h 1180"/>
                <a:gd name="T8" fmla="*/ 76 w 1370"/>
                <a:gd name="T9" fmla="*/ 79 h 1180"/>
                <a:gd name="T10" fmla="*/ 309 w 1370"/>
                <a:gd name="T11" fmla="*/ 9 h 1180"/>
                <a:gd name="T12" fmla="*/ 818 w 1370"/>
                <a:gd name="T13" fmla="*/ 5 h 1180"/>
                <a:gd name="T14" fmla="*/ 1343 w 1370"/>
                <a:gd name="T15" fmla="*/ 405 h 1180"/>
                <a:gd name="T16" fmla="*/ 1366 w 1370"/>
                <a:gd name="T17" fmla="*/ 556 h 1180"/>
                <a:gd name="T18" fmla="*/ 1368 w 1370"/>
                <a:gd name="T19" fmla="*/ 1020 h 1180"/>
                <a:gd name="T20" fmla="*/ 1354 w 1370"/>
                <a:gd name="T21" fmla="*/ 1042 h 1180"/>
                <a:gd name="T22" fmla="*/ 951 w 1370"/>
                <a:gd name="T23" fmla="*/ 1157 h 1180"/>
                <a:gd name="T24" fmla="*/ 622 w 1370"/>
                <a:gd name="T25" fmla="*/ 1179 h 1180"/>
                <a:gd name="T26" fmla="*/ 382 w 1370"/>
                <a:gd name="T27" fmla="*/ 1165 h 1180"/>
                <a:gd name="T28" fmla="*/ 318 w 1370"/>
                <a:gd name="T29" fmla="*/ 1072 h 1180"/>
                <a:gd name="T30" fmla="*/ 610 w 1370"/>
                <a:gd name="T31" fmla="*/ 1072 h 1180"/>
                <a:gd name="T32" fmla="*/ 610 w 1370"/>
                <a:gd name="T33" fmla="*/ 1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0" h="1180">
                  <a:moveTo>
                    <a:pt x="610" y="140"/>
                  </a:moveTo>
                  <a:cubicBezTo>
                    <a:pt x="507" y="140"/>
                    <a:pt x="406" y="140"/>
                    <a:pt x="305" y="140"/>
                  </a:cubicBezTo>
                  <a:cubicBezTo>
                    <a:pt x="204" y="140"/>
                    <a:pt x="104" y="140"/>
                    <a:pt x="3" y="140"/>
                  </a:cubicBezTo>
                  <a:cubicBezTo>
                    <a:pt x="2" y="138"/>
                    <a:pt x="1" y="136"/>
                    <a:pt x="0" y="134"/>
                  </a:cubicBezTo>
                  <a:cubicBezTo>
                    <a:pt x="26" y="116"/>
                    <a:pt x="50" y="96"/>
                    <a:pt x="76" y="79"/>
                  </a:cubicBezTo>
                  <a:cubicBezTo>
                    <a:pt x="147" y="36"/>
                    <a:pt x="226" y="11"/>
                    <a:pt x="309" y="9"/>
                  </a:cubicBezTo>
                  <a:cubicBezTo>
                    <a:pt x="478" y="4"/>
                    <a:pt x="649" y="0"/>
                    <a:pt x="818" y="5"/>
                  </a:cubicBezTo>
                  <a:cubicBezTo>
                    <a:pt x="1065" y="13"/>
                    <a:pt x="1272" y="174"/>
                    <a:pt x="1343" y="405"/>
                  </a:cubicBezTo>
                  <a:cubicBezTo>
                    <a:pt x="1358" y="453"/>
                    <a:pt x="1366" y="506"/>
                    <a:pt x="1366" y="556"/>
                  </a:cubicBezTo>
                  <a:cubicBezTo>
                    <a:pt x="1370" y="711"/>
                    <a:pt x="1368" y="865"/>
                    <a:pt x="1368" y="1020"/>
                  </a:cubicBezTo>
                  <a:cubicBezTo>
                    <a:pt x="1368" y="1031"/>
                    <a:pt x="1364" y="1037"/>
                    <a:pt x="1354" y="1042"/>
                  </a:cubicBezTo>
                  <a:cubicBezTo>
                    <a:pt x="1225" y="1101"/>
                    <a:pt x="1090" y="1135"/>
                    <a:pt x="951" y="1157"/>
                  </a:cubicBezTo>
                  <a:cubicBezTo>
                    <a:pt x="842" y="1173"/>
                    <a:pt x="732" y="1180"/>
                    <a:pt x="622" y="1179"/>
                  </a:cubicBezTo>
                  <a:cubicBezTo>
                    <a:pt x="543" y="1178"/>
                    <a:pt x="464" y="1170"/>
                    <a:pt x="382" y="1165"/>
                  </a:cubicBezTo>
                  <a:cubicBezTo>
                    <a:pt x="406" y="1105"/>
                    <a:pt x="357" y="1095"/>
                    <a:pt x="318" y="1072"/>
                  </a:cubicBezTo>
                  <a:cubicBezTo>
                    <a:pt x="419" y="1072"/>
                    <a:pt x="514" y="1072"/>
                    <a:pt x="610" y="1072"/>
                  </a:cubicBezTo>
                  <a:cubicBezTo>
                    <a:pt x="610" y="760"/>
                    <a:pt x="610" y="451"/>
                    <a:pt x="61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-3867150" y="120651"/>
              <a:ext cx="1209675" cy="1206500"/>
            </a:xfrm>
            <a:custGeom>
              <a:avLst/>
              <a:gdLst>
                <a:gd name="T0" fmla="*/ 455 w 907"/>
                <a:gd name="T1" fmla="*/ 0 h 905"/>
                <a:gd name="T2" fmla="*/ 906 w 907"/>
                <a:gd name="T3" fmla="*/ 455 h 905"/>
                <a:gd name="T4" fmla="*/ 455 w 907"/>
                <a:gd name="T5" fmla="*/ 904 h 905"/>
                <a:gd name="T6" fmla="*/ 3 w 907"/>
                <a:gd name="T7" fmla="*/ 446 h 905"/>
                <a:gd name="T8" fmla="*/ 455 w 907"/>
                <a:gd name="T9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905">
                  <a:moveTo>
                    <a:pt x="455" y="0"/>
                  </a:moveTo>
                  <a:cubicBezTo>
                    <a:pt x="691" y="0"/>
                    <a:pt x="906" y="185"/>
                    <a:pt x="906" y="455"/>
                  </a:cubicBezTo>
                  <a:cubicBezTo>
                    <a:pt x="907" y="706"/>
                    <a:pt x="702" y="903"/>
                    <a:pt x="455" y="904"/>
                  </a:cubicBezTo>
                  <a:cubicBezTo>
                    <a:pt x="201" y="905"/>
                    <a:pt x="0" y="695"/>
                    <a:pt x="3" y="446"/>
                  </a:cubicBezTo>
                  <a:cubicBezTo>
                    <a:pt x="5" y="202"/>
                    <a:pt x="207" y="0"/>
                    <a:pt x="4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-5118100" y="1619250"/>
              <a:ext cx="1792287" cy="1341437"/>
            </a:xfrm>
            <a:custGeom>
              <a:avLst/>
              <a:gdLst>
                <a:gd name="T0" fmla="*/ 0 w 1345"/>
                <a:gd name="T1" fmla="*/ 861 h 1006"/>
                <a:gd name="T2" fmla="*/ 0 w 1345"/>
                <a:gd name="T3" fmla="*/ 1 h 1006"/>
                <a:gd name="T4" fmla="*/ 22 w 1345"/>
                <a:gd name="T5" fmla="*/ 1 h 1006"/>
                <a:gd name="T6" fmla="*/ 1320 w 1345"/>
                <a:gd name="T7" fmla="*/ 0 h 1006"/>
                <a:gd name="T8" fmla="*/ 1345 w 1345"/>
                <a:gd name="T9" fmla="*/ 26 h 1006"/>
                <a:gd name="T10" fmla="*/ 1345 w 1345"/>
                <a:gd name="T11" fmla="*/ 836 h 1006"/>
                <a:gd name="T12" fmla="*/ 1345 w 1345"/>
                <a:gd name="T13" fmla="*/ 860 h 1006"/>
                <a:gd name="T14" fmla="*/ 824 w 1345"/>
                <a:gd name="T15" fmla="*/ 860 h 1006"/>
                <a:gd name="T16" fmla="*/ 824 w 1345"/>
                <a:gd name="T17" fmla="*/ 921 h 1006"/>
                <a:gd name="T18" fmla="*/ 1122 w 1345"/>
                <a:gd name="T19" fmla="*/ 958 h 1006"/>
                <a:gd name="T20" fmla="*/ 1059 w 1345"/>
                <a:gd name="T21" fmla="*/ 983 h 1006"/>
                <a:gd name="T22" fmla="*/ 648 w 1345"/>
                <a:gd name="T23" fmla="*/ 1002 h 1006"/>
                <a:gd name="T24" fmla="*/ 333 w 1345"/>
                <a:gd name="T25" fmla="*/ 983 h 1006"/>
                <a:gd name="T26" fmla="*/ 274 w 1345"/>
                <a:gd name="T27" fmla="*/ 960 h 1006"/>
                <a:gd name="T28" fmla="*/ 346 w 1345"/>
                <a:gd name="T29" fmla="*/ 940 h 1006"/>
                <a:gd name="T30" fmla="*/ 497 w 1345"/>
                <a:gd name="T31" fmla="*/ 927 h 1006"/>
                <a:gd name="T32" fmla="*/ 514 w 1345"/>
                <a:gd name="T33" fmla="*/ 909 h 1006"/>
                <a:gd name="T34" fmla="*/ 514 w 1345"/>
                <a:gd name="T35" fmla="*/ 861 h 1006"/>
                <a:gd name="T36" fmla="*/ 0 w 1345"/>
                <a:gd name="T37" fmla="*/ 861 h 1006"/>
                <a:gd name="T38" fmla="*/ 1241 w 1345"/>
                <a:gd name="T39" fmla="*/ 68 h 1006"/>
                <a:gd name="T40" fmla="*/ 101 w 1345"/>
                <a:gd name="T41" fmla="*/ 68 h 1006"/>
                <a:gd name="T42" fmla="*/ 101 w 1345"/>
                <a:gd name="T43" fmla="*/ 789 h 1006"/>
                <a:gd name="T44" fmla="*/ 1241 w 1345"/>
                <a:gd name="T45" fmla="*/ 789 h 1006"/>
                <a:gd name="T46" fmla="*/ 1241 w 1345"/>
                <a:gd name="T47" fmla="*/ 68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45" h="1006">
                  <a:moveTo>
                    <a:pt x="0" y="861"/>
                  </a:moveTo>
                  <a:cubicBezTo>
                    <a:pt x="0" y="573"/>
                    <a:pt x="0" y="288"/>
                    <a:pt x="0" y="1"/>
                  </a:cubicBezTo>
                  <a:cubicBezTo>
                    <a:pt x="8" y="1"/>
                    <a:pt x="15" y="1"/>
                    <a:pt x="22" y="1"/>
                  </a:cubicBezTo>
                  <a:cubicBezTo>
                    <a:pt x="455" y="1"/>
                    <a:pt x="888" y="1"/>
                    <a:pt x="1320" y="0"/>
                  </a:cubicBezTo>
                  <a:cubicBezTo>
                    <a:pt x="1341" y="0"/>
                    <a:pt x="1345" y="6"/>
                    <a:pt x="1345" y="26"/>
                  </a:cubicBezTo>
                  <a:cubicBezTo>
                    <a:pt x="1345" y="296"/>
                    <a:pt x="1345" y="566"/>
                    <a:pt x="1345" y="836"/>
                  </a:cubicBezTo>
                  <a:cubicBezTo>
                    <a:pt x="1345" y="843"/>
                    <a:pt x="1345" y="850"/>
                    <a:pt x="1345" y="860"/>
                  </a:cubicBezTo>
                  <a:cubicBezTo>
                    <a:pt x="1170" y="860"/>
                    <a:pt x="998" y="860"/>
                    <a:pt x="824" y="860"/>
                  </a:cubicBezTo>
                  <a:cubicBezTo>
                    <a:pt x="824" y="882"/>
                    <a:pt x="824" y="901"/>
                    <a:pt x="824" y="921"/>
                  </a:cubicBezTo>
                  <a:cubicBezTo>
                    <a:pt x="923" y="931"/>
                    <a:pt x="1022" y="925"/>
                    <a:pt x="1122" y="958"/>
                  </a:cubicBezTo>
                  <a:cubicBezTo>
                    <a:pt x="1102" y="979"/>
                    <a:pt x="1079" y="980"/>
                    <a:pt x="1059" y="983"/>
                  </a:cubicBezTo>
                  <a:cubicBezTo>
                    <a:pt x="922" y="1002"/>
                    <a:pt x="785" y="1006"/>
                    <a:pt x="648" y="1002"/>
                  </a:cubicBezTo>
                  <a:cubicBezTo>
                    <a:pt x="543" y="999"/>
                    <a:pt x="438" y="990"/>
                    <a:pt x="333" y="983"/>
                  </a:cubicBezTo>
                  <a:cubicBezTo>
                    <a:pt x="298" y="980"/>
                    <a:pt x="288" y="974"/>
                    <a:pt x="274" y="960"/>
                  </a:cubicBezTo>
                  <a:cubicBezTo>
                    <a:pt x="296" y="944"/>
                    <a:pt x="321" y="942"/>
                    <a:pt x="346" y="940"/>
                  </a:cubicBezTo>
                  <a:cubicBezTo>
                    <a:pt x="396" y="934"/>
                    <a:pt x="446" y="930"/>
                    <a:pt x="497" y="927"/>
                  </a:cubicBezTo>
                  <a:cubicBezTo>
                    <a:pt x="509" y="926"/>
                    <a:pt x="515" y="923"/>
                    <a:pt x="514" y="909"/>
                  </a:cubicBezTo>
                  <a:cubicBezTo>
                    <a:pt x="513" y="894"/>
                    <a:pt x="514" y="879"/>
                    <a:pt x="514" y="861"/>
                  </a:cubicBezTo>
                  <a:cubicBezTo>
                    <a:pt x="342" y="861"/>
                    <a:pt x="172" y="861"/>
                    <a:pt x="0" y="861"/>
                  </a:cubicBezTo>
                  <a:close/>
                  <a:moveTo>
                    <a:pt x="1241" y="68"/>
                  </a:moveTo>
                  <a:cubicBezTo>
                    <a:pt x="861" y="68"/>
                    <a:pt x="481" y="68"/>
                    <a:pt x="101" y="68"/>
                  </a:cubicBezTo>
                  <a:cubicBezTo>
                    <a:pt x="101" y="309"/>
                    <a:pt x="101" y="549"/>
                    <a:pt x="101" y="789"/>
                  </a:cubicBezTo>
                  <a:cubicBezTo>
                    <a:pt x="482" y="789"/>
                    <a:pt x="861" y="789"/>
                    <a:pt x="1241" y="789"/>
                  </a:cubicBezTo>
                  <a:cubicBezTo>
                    <a:pt x="1241" y="548"/>
                    <a:pt x="1241" y="309"/>
                    <a:pt x="1241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-4384675" y="1897063"/>
              <a:ext cx="122237" cy="684212"/>
            </a:xfrm>
            <a:custGeom>
              <a:avLst/>
              <a:gdLst>
                <a:gd name="T0" fmla="*/ 0 w 92"/>
                <a:gd name="T1" fmla="*/ 0 h 514"/>
                <a:gd name="T2" fmla="*/ 92 w 92"/>
                <a:gd name="T3" fmla="*/ 0 h 514"/>
                <a:gd name="T4" fmla="*/ 92 w 92"/>
                <a:gd name="T5" fmla="*/ 514 h 514"/>
                <a:gd name="T6" fmla="*/ 0 w 92"/>
                <a:gd name="T7" fmla="*/ 514 h 514"/>
                <a:gd name="T8" fmla="*/ 0 w 92"/>
                <a:gd name="T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14">
                  <a:moveTo>
                    <a:pt x="0" y="0"/>
                  </a:moveTo>
                  <a:cubicBezTo>
                    <a:pt x="32" y="0"/>
                    <a:pt x="61" y="0"/>
                    <a:pt x="92" y="0"/>
                  </a:cubicBezTo>
                  <a:cubicBezTo>
                    <a:pt x="92" y="172"/>
                    <a:pt x="92" y="342"/>
                    <a:pt x="92" y="514"/>
                  </a:cubicBezTo>
                  <a:cubicBezTo>
                    <a:pt x="62" y="514"/>
                    <a:pt x="32" y="514"/>
                    <a:pt x="0" y="514"/>
                  </a:cubicBezTo>
                  <a:cubicBezTo>
                    <a:pt x="0" y="343"/>
                    <a:pt x="0" y="1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-3905250" y="2035175"/>
              <a:ext cx="122237" cy="546100"/>
            </a:xfrm>
            <a:custGeom>
              <a:avLst/>
              <a:gdLst>
                <a:gd name="T0" fmla="*/ 92 w 92"/>
                <a:gd name="T1" fmla="*/ 410 h 410"/>
                <a:gd name="T2" fmla="*/ 0 w 92"/>
                <a:gd name="T3" fmla="*/ 410 h 410"/>
                <a:gd name="T4" fmla="*/ 0 w 92"/>
                <a:gd name="T5" fmla="*/ 0 h 410"/>
                <a:gd name="T6" fmla="*/ 92 w 92"/>
                <a:gd name="T7" fmla="*/ 0 h 410"/>
                <a:gd name="T8" fmla="*/ 92 w 92"/>
                <a:gd name="T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10">
                  <a:moveTo>
                    <a:pt x="92" y="410"/>
                  </a:moveTo>
                  <a:cubicBezTo>
                    <a:pt x="60" y="410"/>
                    <a:pt x="31" y="410"/>
                    <a:pt x="0" y="410"/>
                  </a:cubicBezTo>
                  <a:cubicBezTo>
                    <a:pt x="0" y="273"/>
                    <a:pt x="0" y="137"/>
                    <a:pt x="0" y="0"/>
                  </a:cubicBezTo>
                  <a:cubicBezTo>
                    <a:pt x="31" y="0"/>
                    <a:pt x="60" y="0"/>
                    <a:pt x="92" y="0"/>
                  </a:cubicBezTo>
                  <a:cubicBezTo>
                    <a:pt x="92" y="136"/>
                    <a:pt x="92" y="272"/>
                    <a:pt x="92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-4710113" y="2035175"/>
              <a:ext cx="122237" cy="546100"/>
            </a:xfrm>
            <a:custGeom>
              <a:avLst/>
              <a:gdLst>
                <a:gd name="T0" fmla="*/ 0 w 92"/>
                <a:gd name="T1" fmla="*/ 0 h 410"/>
                <a:gd name="T2" fmla="*/ 92 w 92"/>
                <a:gd name="T3" fmla="*/ 0 h 410"/>
                <a:gd name="T4" fmla="*/ 92 w 92"/>
                <a:gd name="T5" fmla="*/ 410 h 410"/>
                <a:gd name="T6" fmla="*/ 0 w 92"/>
                <a:gd name="T7" fmla="*/ 410 h 410"/>
                <a:gd name="T8" fmla="*/ 0 w 92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10">
                  <a:moveTo>
                    <a:pt x="0" y="0"/>
                  </a:moveTo>
                  <a:cubicBezTo>
                    <a:pt x="32" y="0"/>
                    <a:pt x="61" y="0"/>
                    <a:pt x="92" y="0"/>
                  </a:cubicBezTo>
                  <a:cubicBezTo>
                    <a:pt x="92" y="137"/>
                    <a:pt x="92" y="272"/>
                    <a:pt x="92" y="410"/>
                  </a:cubicBezTo>
                  <a:cubicBezTo>
                    <a:pt x="62" y="410"/>
                    <a:pt x="32" y="410"/>
                    <a:pt x="0" y="410"/>
                  </a:cubicBezTo>
                  <a:cubicBezTo>
                    <a:pt x="0" y="274"/>
                    <a:pt x="0" y="13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-4194175" y="1987550"/>
              <a:ext cx="84137" cy="595312"/>
            </a:xfrm>
            <a:custGeom>
              <a:avLst/>
              <a:gdLst>
                <a:gd name="T0" fmla="*/ 63 w 63"/>
                <a:gd name="T1" fmla="*/ 447 h 447"/>
                <a:gd name="T2" fmla="*/ 0 w 63"/>
                <a:gd name="T3" fmla="*/ 447 h 447"/>
                <a:gd name="T4" fmla="*/ 0 w 63"/>
                <a:gd name="T5" fmla="*/ 0 h 447"/>
                <a:gd name="T6" fmla="*/ 63 w 63"/>
                <a:gd name="T7" fmla="*/ 0 h 447"/>
                <a:gd name="T8" fmla="*/ 63 w 63"/>
                <a:gd name="T9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47">
                  <a:moveTo>
                    <a:pt x="63" y="447"/>
                  </a:moveTo>
                  <a:cubicBezTo>
                    <a:pt x="41" y="447"/>
                    <a:pt x="21" y="447"/>
                    <a:pt x="0" y="447"/>
                  </a:cubicBezTo>
                  <a:cubicBezTo>
                    <a:pt x="0" y="298"/>
                    <a:pt x="0" y="150"/>
                    <a:pt x="0" y="0"/>
                  </a:cubicBezTo>
                  <a:cubicBezTo>
                    <a:pt x="20" y="0"/>
                    <a:pt x="41" y="0"/>
                    <a:pt x="63" y="0"/>
                  </a:cubicBezTo>
                  <a:cubicBezTo>
                    <a:pt x="63" y="148"/>
                    <a:pt x="63" y="297"/>
                    <a:pt x="63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-4519613" y="2173288"/>
              <a:ext cx="84137" cy="407987"/>
            </a:xfrm>
            <a:custGeom>
              <a:avLst/>
              <a:gdLst>
                <a:gd name="T0" fmla="*/ 0 w 63"/>
                <a:gd name="T1" fmla="*/ 0 h 306"/>
                <a:gd name="T2" fmla="*/ 63 w 63"/>
                <a:gd name="T3" fmla="*/ 0 h 306"/>
                <a:gd name="T4" fmla="*/ 63 w 63"/>
                <a:gd name="T5" fmla="*/ 306 h 306"/>
                <a:gd name="T6" fmla="*/ 0 w 63"/>
                <a:gd name="T7" fmla="*/ 306 h 306"/>
                <a:gd name="T8" fmla="*/ 0 w 63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06">
                  <a:moveTo>
                    <a:pt x="0" y="0"/>
                  </a:moveTo>
                  <a:cubicBezTo>
                    <a:pt x="22" y="0"/>
                    <a:pt x="42" y="0"/>
                    <a:pt x="63" y="0"/>
                  </a:cubicBezTo>
                  <a:cubicBezTo>
                    <a:pt x="63" y="102"/>
                    <a:pt x="63" y="204"/>
                    <a:pt x="63" y="306"/>
                  </a:cubicBezTo>
                  <a:cubicBezTo>
                    <a:pt x="42" y="306"/>
                    <a:pt x="21" y="306"/>
                    <a:pt x="0" y="306"/>
                  </a:cubicBezTo>
                  <a:cubicBezTo>
                    <a:pt x="0" y="204"/>
                    <a:pt x="0" y="10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" name="Freeform 39"/>
            <p:cNvSpPr>
              <a:spLocks/>
            </p:cNvSpPr>
            <p:nvPr/>
          </p:nvSpPr>
          <p:spPr bwMode="auto">
            <a:xfrm>
              <a:off x="-4060825" y="2173288"/>
              <a:ext cx="87312" cy="407987"/>
            </a:xfrm>
            <a:custGeom>
              <a:avLst/>
              <a:gdLst>
                <a:gd name="T0" fmla="*/ 0 w 66"/>
                <a:gd name="T1" fmla="*/ 306 h 306"/>
                <a:gd name="T2" fmla="*/ 0 w 66"/>
                <a:gd name="T3" fmla="*/ 0 h 306"/>
                <a:gd name="T4" fmla="*/ 66 w 66"/>
                <a:gd name="T5" fmla="*/ 0 h 306"/>
                <a:gd name="T6" fmla="*/ 66 w 66"/>
                <a:gd name="T7" fmla="*/ 306 h 306"/>
                <a:gd name="T8" fmla="*/ 0 w 66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06">
                  <a:moveTo>
                    <a:pt x="0" y="306"/>
                  </a:moveTo>
                  <a:cubicBezTo>
                    <a:pt x="0" y="203"/>
                    <a:pt x="0" y="102"/>
                    <a:pt x="0" y="0"/>
                  </a:cubicBezTo>
                  <a:cubicBezTo>
                    <a:pt x="22" y="0"/>
                    <a:pt x="43" y="0"/>
                    <a:pt x="66" y="0"/>
                  </a:cubicBezTo>
                  <a:cubicBezTo>
                    <a:pt x="66" y="102"/>
                    <a:pt x="66" y="204"/>
                    <a:pt x="66" y="306"/>
                  </a:cubicBezTo>
                  <a:cubicBezTo>
                    <a:pt x="44" y="306"/>
                    <a:pt x="23" y="306"/>
                    <a:pt x="0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1" name="Freeform 43"/>
          <p:cNvSpPr>
            <a:spLocks noEditPoints="1"/>
          </p:cNvSpPr>
          <p:nvPr/>
        </p:nvSpPr>
        <p:spPr bwMode="auto">
          <a:xfrm>
            <a:off x="5636659" y="450064"/>
            <a:ext cx="683232" cy="872078"/>
          </a:xfrm>
          <a:custGeom>
            <a:avLst/>
            <a:gdLst>
              <a:gd name="T0" fmla="*/ 720 w 1734"/>
              <a:gd name="T1" fmla="*/ 1901 h 2216"/>
              <a:gd name="T2" fmla="*/ 952 w 1734"/>
              <a:gd name="T3" fmla="*/ 1844 h 2216"/>
              <a:gd name="T4" fmla="*/ 735 w 1734"/>
              <a:gd name="T5" fmla="*/ 1603 h 2216"/>
              <a:gd name="T6" fmla="*/ 561 w 1734"/>
              <a:gd name="T7" fmla="*/ 1601 h 2216"/>
              <a:gd name="T8" fmla="*/ 593 w 1734"/>
              <a:gd name="T9" fmla="*/ 1488 h 2216"/>
              <a:gd name="T10" fmla="*/ 198 w 1734"/>
              <a:gd name="T11" fmla="*/ 1483 h 2216"/>
              <a:gd name="T12" fmla="*/ 136 w 1734"/>
              <a:gd name="T13" fmla="*/ 1030 h 2216"/>
              <a:gd name="T14" fmla="*/ 0 w 1734"/>
              <a:gd name="T15" fmla="*/ 716 h 2216"/>
              <a:gd name="T16" fmla="*/ 371 w 1734"/>
              <a:gd name="T17" fmla="*/ 711 h 2216"/>
              <a:gd name="T18" fmla="*/ 558 w 1734"/>
              <a:gd name="T19" fmla="*/ 743 h 2216"/>
              <a:gd name="T20" fmla="*/ 929 w 1734"/>
              <a:gd name="T21" fmla="*/ 660 h 2216"/>
              <a:gd name="T22" fmla="*/ 940 w 1734"/>
              <a:gd name="T23" fmla="*/ 480 h 2216"/>
              <a:gd name="T24" fmla="*/ 955 w 1734"/>
              <a:gd name="T25" fmla="*/ 25 h 2216"/>
              <a:gd name="T26" fmla="*/ 1037 w 1734"/>
              <a:gd name="T27" fmla="*/ 20 h 2216"/>
              <a:gd name="T28" fmla="*/ 1676 w 1734"/>
              <a:gd name="T29" fmla="*/ 213 h 2216"/>
              <a:gd name="T30" fmla="*/ 1676 w 1734"/>
              <a:gd name="T31" fmla="*/ 1483 h 2216"/>
              <a:gd name="T32" fmla="*/ 1404 w 1734"/>
              <a:gd name="T33" fmla="*/ 1489 h 2216"/>
              <a:gd name="T34" fmla="*/ 1377 w 1734"/>
              <a:gd name="T35" fmla="*/ 1589 h 2216"/>
              <a:gd name="T36" fmla="*/ 1093 w 1734"/>
              <a:gd name="T37" fmla="*/ 1694 h 2216"/>
              <a:gd name="T38" fmla="*/ 1045 w 1734"/>
              <a:gd name="T39" fmla="*/ 1844 h 2216"/>
              <a:gd name="T40" fmla="*/ 1277 w 1734"/>
              <a:gd name="T41" fmla="*/ 2156 h 2216"/>
              <a:gd name="T42" fmla="*/ 1401 w 1734"/>
              <a:gd name="T43" fmla="*/ 1390 h 2216"/>
              <a:gd name="T44" fmla="*/ 1631 w 1734"/>
              <a:gd name="T45" fmla="*/ 307 h 2216"/>
              <a:gd name="T46" fmla="*/ 1091 w 1734"/>
              <a:gd name="T47" fmla="*/ 445 h 2216"/>
              <a:gd name="T48" fmla="*/ 1069 w 1734"/>
              <a:gd name="T49" fmla="*/ 660 h 2216"/>
              <a:gd name="T50" fmla="*/ 1439 w 1734"/>
              <a:gd name="T51" fmla="*/ 964 h 2216"/>
              <a:gd name="T52" fmla="*/ 1045 w 1734"/>
              <a:gd name="T53" fmla="*/ 1030 h 2216"/>
              <a:gd name="T54" fmla="*/ 1279 w 1734"/>
              <a:gd name="T55" fmla="*/ 1289 h 2216"/>
              <a:gd name="T56" fmla="*/ 1377 w 1734"/>
              <a:gd name="T57" fmla="*/ 1285 h 2216"/>
              <a:gd name="T58" fmla="*/ 1401 w 1734"/>
              <a:gd name="T59" fmla="*/ 1390 h 2216"/>
              <a:gd name="T60" fmla="*/ 556 w 1734"/>
              <a:gd name="T61" fmla="*/ 1350 h 2216"/>
              <a:gd name="T62" fmla="*/ 680 w 1734"/>
              <a:gd name="T63" fmla="*/ 1346 h 2216"/>
              <a:gd name="T64" fmla="*/ 953 w 1734"/>
              <a:gd name="T65" fmla="*/ 1078 h 2216"/>
              <a:gd name="T66" fmla="*/ 617 w 1734"/>
              <a:gd name="T67" fmla="*/ 1030 h 2216"/>
              <a:gd name="T68" fmla="*/ 371 w 1734"/>
              <a:gd name="T69" fmla="*/ 893 h 2216"/>
              <a:gd name="T70" fmla="*/ 230 w 1734"/>
              <a:gd name="T71" fmla="*/ 1030 h 2216"/>
              <a:gd name="T72" fmla="*/ 1194 w 1734"/>
              <a:gd name="T73" fmla="*/ 1541 h 2216"/>
              <a:gd name="T74" fmla="*/ 800 w 1734"/>
              <a:gd name="T75" fmla="*/ 1336 h 2216"/>
              <a:gd name="T76" fmla="*/ 652 w 1734"/>
              <a:gd name="T77" fmla="*/ 937 h 2216"/>
              <a:gd name="T78" fmla="*/ 652 w 1734"/>
              <a:gd name="T79" fmla="*/ 753 h 2216"/>
              <a:gd name="T80" fmla="*/ 814 w 1734"/>
              <a:gd name="T81" fmla="*/ 1937 h 2216"/>
              <a:gd name="T82" fmla="*/ 1183 w 1734"/>
              <a:gd name="T83" fmla="*/ 1937 h 2216"/>
              <a:gd name="T84" fmla="*/ 997 w 1734"/>
              <a:gd name="T85" fmla="*/ 116 h 2216"/>
              <a:gd name="T86" fmla="*/ 278 w 1734"/>
              <a:gd name="T87" fmla="*/ 753 h 2216"/>
              <a:gd name="T88" fmla="*/ 108 w 1734"/>
              <a:gd name="T89" fmla="*/ 938 h 2216"/>
              <a:gd name="T90" fmla="*/ 278 w 1734"/>
              <a:gd name="T91" fmla="*/ 753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34" h="2216">
                <a:moveTo>
                  <a:pt x="755" y="2216"/>
                </a:moveTo>
                <a:cubicBezTo>
                  <a:pt x="728" y="2204"/>
                  <a:pt x="719" y="2184"/>
                  <a:pt x="720" y="2155"/>
                </a:cubicBezTo>
                <a:cubicBezTo>
                  <a:pt x="721" y="2070"/>
                  <a:pt x="720" y="1986"/>
                  <a:pt x="720" y="1901"/>
                </a:cubicBezTo>
                <a:cubicBezTo>
                  <a:pt x="720" y="1860"/>
                  <a:pt x="737" y="1844"/>
                  <a:pt x="777" y="1844"/>
                </a:cubicBezTo>
                <a:cubicBezTo>
                  <a:pt x="828" y="1844"/>
                  <a:pt x="878" y="1844"/>
                  <a:pt x="929" y="1844"/>
                </a:cubicBezTo>
                <a:cubicBezTo>
                  <a:pt x="936" y="1844"/>
                  <a:pt x="943" y="1844"/>
                  <a:pt x="952" y="1844"/>
                </a:cubicBezTo>
                <a:cubicBezTo>
                  <a:pt x="952" y="1798"/>
                  <a:pt x="953" y="1754"/>
                  <a:pt x="952" y="1710"/>
                </a:cubicBezTo>
                <a:cubicBezTo>
                  <a:pt x="952" y="1707"/>
                  <a:pt x="942" y="1701"/>
                  <a:pt x="937" y="1700"/>
                </a:cubicBezTo>
                <a:cubicBezTo>
                  <a:pt x="860" y="1688"/>
                  <a:pt x="791" y="1659"/>
                  <a:pt x="735" y="1603"/>
                </a:cubicBezTo>
                <a:cubicBezTo>
                  <a:pt x="714" y="1582"/>
                  <a:pt x="698" y="1557"/>
                  <a:pt x="677" y="1529"/>
                </a:cubicBezTo>
                <a:cubicBezTo>
                  <a:pt x="658" y="1550"/>
                  <a:pt x="638" y="1572"/>
                  <a:pt x="616" y="1593"/>
                </a:cubicBezTo>
                <a:cubicBezTo>
                  <a:pt x="601" y="1608"/>
                  <a:pt x="580" y="1611"/>
                  <a:pt x="561" y="1601"/>
                </a:cubicBezTo>
                <a:cubicBezTo>
                  <a:pt x="545" y="1592"/>
                  <a:pt x="534" y="1573"/>
                  <a:pt x="539" y="1552"/>
                </a:cubicBezTo>
                <a:cubicBezTo>
                  <a:pt x="542" y="1542"/>
                  <a:pt x="549" y="1532"/>
                  <a:pt x="556" y="1524"/>
                </a:cubicBezTo>
                <a:cubicBezTo>
                  <a:pt x="567" y="1511"/>
                  <a:pt x="581" y="1500"/>
                  <a:pt x="593" y="1488"/>
                </a:cubicBezTo>
                <a:cubicBezTo>
                  <a:pt x="592" y="1487"/>
                  <a:pt x="591" y="1485"/>
                  <a:pt x="591" y="1483"/>
                </a:cubicBezTo>
                <a:cubicBezTo>
                  <a:pt x="584" y="1483"/>
                  <a:pt x="577" y="1483"/>
                  <a:pt x="570" y="1483"/>
                </a:cubicBezTo>
                <a:cubicBezTo>
                  <a:pt x="446" y="1483"/>
                  <a:pt x="322" y="1483"/>
                  <a:pt x="198" y="1483"/>
                </a:cubicBezTo>
                <a:cubicBezTo>
                  <a:pt x="151" y="1483"/>
                  <a:pt x="136" y="1467"/>
                  <a:pt x="136" y="1421"/>
                </a:cubicBezTo>
                <a:cubicBezTo>
                  <a:pt x="136" y="1299"/>
                  <a:pt x="136" y="1178"/>
                  <a:pt x="136" y="1057"/>
                </a:cubicBezTo>
                <a:cubicBezTo>
                  <a:pt x="136" y="1049"/>
                  <a:pt x="136" y="1041"/>
                  <a:pt x="136" y="1030"/>
                </a:cubicBezTo>
                <a:cubicBezTo>
                  <a:pt x="108" y="1030"/>
                  <a:pt x="83" y="1031"/>
                  <a:pt x="57" y="1030"/>
                </a:cubicBezTo>
                <a:cubicBezTo>
                  <a:pt x="16" y="1030"/>
                  <a:pt x="0" y="1014"/>
                  <a:pt x="0" y="973"/>
                </a:cubicBezTo>
                <a:cubicBezTo>
                  <a:pt x="0" y="887"/>
                  <a:pt x="0" y="801"/>
                  <a:pt x="0" y="716"/>
                </a:cubicBezTo>
                <a:cubicBezTo>
                  <a:pt x="0" y="676"/>
                  <a:pt x="16" y="660"/>
                  <a:pt x="55" y="660"/>
                </a:cubicBezTo>
                <a:cubicBezTo>
                  <a:pt x="143" y="659"/>
                  <a:pt x="231" y="659"/>
                  <a:pt x="319" y="660"/>
                </a:cubicBezTo>
                <a:cubicBezTo>
                  <a:pt x="353" y="660"/>
                  <a:pt x="371" y="678"/>
                  <a:pt x="371" y="711"/>
                </a:cubicBezTo>
                <a:cubicBezTo>
                  <a:pt x="371" y="740"/>
                  <a:pt x="371" y="768"/>
                  <a:pt x="371" y="798"/>
                </a:cubicBezTo>
                <a:cubicBezTo>
                  <a:pt x="433" y="798"/>
                  <a:pt x="494" y="798"/>
                  <a:pt x="558" y="798"/>
                </a:cubicBezTo>
                <a:cubicBezTo>
                  <a:pt x="558" y="780"/>
                  <a:pt x="558" y="762"/>
                  <a:pt x="558" y="743"/>
                </a:cubicBezTo>
                <a:cubicBezTo>
                  <a:pt x="558" y="731"/>
                  <a:pt x="558" y="719"/>
                  <a:pt x="558" y="707"/>
                </a:cubicBezTo>
                <a:cubicBezTo>
                  <a:pt x="559" y="677"/>
                  <a:pt x="577" y="660"/>
                  <a:pt x="607" y="660"/>
                </a:cubicBezTo>
                <a:cubicBezTo>
                  <a:pt x="715" y="659"/>
                  <a:pt x="822" y="660"/>
                  <a:pt x="929" y="660"/>
                </a:cubicBezTo>
                <a:cubicBezTo>
                  <a:pt x="936" y="660"/>
                  <a:pt x="943" y="660"/>
                  <a:pt x="952" y="660"/>
                </a:cubicBezTo>
                <a:cubicBezTo>
                  <a:pt x="952" y="604"/>
                  <a:pt x="953" y="551"/>
                  <a:pt x="952" y="498"/>
                </a:cubicBezTo>
                <a:cubicBezTo>
                  <a:pt x="952" y="492"/>
                  <a:pt x="945" y="485"/>
                  <a:pt x="940" y="480"/>
                </a:cubicBezTo>
                <a:cubicBezTo>
                  <a:pt x="881" y="421"/>
                  <a:pt x="822" y="362"/>
                  <a:pt x="764" y="303"/>
                </a:cubicBezTo>
                <a:cubicBezTo>
                  <a:pt x="730" y="270"/>
                  <a:pt x="730" y="249"/>
                  <a:pt x="764" y="216"/>
                </a:cubicBezTo>
                <a:cubicBezTo>
                  <a:pt x="827" y="152"/>
                  <a:pt x="891" y="89"/>
                  <a:pt x="955" y="25"/>
                </a:cubicBezTo>
                <a:cubicBezTo>
                  <a:pt x="964" y="16"/>
                  <a:pt x="976" y="8"/>
                  <a:pt x="987" y="0"/>
                </a:cubicBezTo>
                <a:cubicBezTo>
                  <a:pt x="995" y="0"/>
                  <a:pt x="1003" y="0"/>
                  <a:pt x="1011" y="0"/>
                </a:cubicBezTo>
                <a:cubicBezTo>
                  <a:pt x="1020" y="6"/>
                  <a:pt x="1030" y="12"/>
                  <a:pt x="1037" y="20"/>
                </a:cubicBezTo>
                <a:cubicBezTo>
                  <a:pt x="1097" y="79"/>
                  <a:pt x="1158" y="139"/>
                  <a:pt x="1217" y="199"/>
                </a:cubicBezTo>
                <a:cubicBezTo>
                  <a:pt x="1227" y="210"/>
                  <a:pt x="1238" y="214"/>
                  <a:pt x="1252" y="214"/>
                </a:cubicBezTo>
                <a:cubicBezTo>
                  <a:pt x="1393" y="213"/>
                  <a:pt x="1534" y="213"/>
                  <a:pt x="1676" y="213"/>
                </a:cubicBezTo>
                <a:cubicBezTo>
                  <a:pt x="1718" y="213"/>
                  <a:pt x="1734" y="229"/>
                  <a:pt x="1734" y="271"/>
                </a:cubicBezTo>
                <a:cubicBezTo>
                  <a:pt x="1734" y="655"/>
                  <a:pt x="1734" y="1040"/>
                  <a:pt x="1734" y="1424"/>
                </a:cubicBezTo>
                <a:cubicBezTo>
                  <a:pt x="1734" y="1466"/>
                  <a:pt x="1718" y="1483"/>
                  <a:pt x="1676" y="1483"/>
                </a:cubicBezTo>
                <a:cubicBezTo>
                  <a:pt x="1594" y="1483"/>
                  <a:pt x="1511" y="1483"/>
                  <a:pt x="1428" y="1483"/>
                </a:cubicBezTo>
                <a:cubicBezTo>
                  <a:pt x="1421" y="1483"/>
                  <a:pt x="1414" y="1483"/>
                  <a:pt x="1407" y="1483"/>
                </a:cubicBezTo>
                <a:cubicBezTo>
                  <a:pt x="1406" y="1485"/>
                  <a:pt x="1405" y="1487"/>
                  <a:pt x="1404" y="1489"/>
                </a:cubicBezTo>
                <a:cubicBezTo>
                  <a:pt x="1416" y="1500"/>
                  <a:pt x="1429" y="1511"/>
                  <a:pt x="1441" y="1523"/>
                </a:cubicBezTo>
                <a:cubicBezTo>
                  <a:pt x="1464" y="1546"/>
                  <a:pt x="1465" y="1574"/>
                  <a:pt x="1446" y="1594"/>
                </a:cubicBezTo>
                <a:cubicBezTo>
                  <a:pt x="1427" y="1613"/>
                  <a:pt x="1399" y="1611"/>
                  <a:pt x="1377" y="1589"/>
                </a:cubicBezTo>
                <a:cubicBezTo>
                  <a:pt x="1357" y="1569"/>
                  <a:pt x="1339" y="1548"/>
                  <a:pt x="1321" y="1528"/>
                </a:cubicBezTo>
                <a:cubicBezTo>
                  <a:pt x="1315" y="1532"/>
                  <a:pt x="1314" y="1533"/>
                  <a:pt x="1313" y="1534"/>
                </a:cubicBezTo>
                <a:cubicBezTo>
                  <a:pt x="1266" y="1623"/>
                  <a:pt x="1187" y="1670"/>
                  <a:pt x="1093" y="1694"/>
                </a:cubicBezTo>
                <a:cubicBezTo>
                  <a:pt x="1077" y="1698"/>
                  <a:pt x="1055" y="1697"/>
                  <a:pt x="1047" y="1707"/>
                </a:cubicBezTo>
                <a:cubicBezTo>
                  <a:pt x="1039" y="1718"/>
                  <a:pt x="1045" y="1739"/>
                  <a:pt x="1045" y="1755"/>
                </a:cubicBezTo>
                <a:cubicBezTo>
                  <a:pt x="1044" y="1784"/>
                  <a:pt x="1045" y="1813"/>
                  <a:pt x="1045" y="1844"/>
                </a:cubicBezTo>
                <a:cubicBezTo>
                  <a:pt x="1104" y="1844"/>
                  <a:pt x="1161" y="1844"/>
                  <a:pt x="1218" y="1844"/>
                </a:cubicBezTo>
                <a:cubicBezTo>
                  <a:pt x="1261" y="1844"/>
                  <a:pt x="1276" y="1859"/>
                  <a:pt x="1277" y="1903"/>
                </a:cubicBezTo>
                <a:cubicBezTo>
                  <a:pt x="1277" y="1987"/>
                  <a:pt x="1276" y="2072"/>
                  <a:pt x="1277" y="2156"/>
                </a:cubicBezTo>
                <a:cubicBezTo>
                  <a:pt x="1277" y="2184"/>
                  <a:pt x="1268" y="2204"/>
                  <a:pt x="1243" y="2216"/>
                </a:cubicBezTo>
                <a:cubicBezTo>
                  <a:pt x="1080" y="2216"/>
                  <a:pt x="918" y="2216"/>
                  <a:pt x="755" y="2216"/>
                </a:cubicBezTo>
                <a:close/>
                <a:moveTo>
                  <a:pt x="1401" y="1390"/>
                </a:moveTo>
                <a:cubicBezTo>
                  <a:pt x="1485" y="1390"/>
                  <a:pt x="1562" y="1390"/>
                  <a:pt x="1640" y="1390"/>
                </a:cubicBezTo>
                <a:cubicBezTo>
                  <a:pt x="1640" y="1028"/>
                  <a:pt x="1640" y="668"/>
                  <a:pt x="1640" y="308"/>
                </a:cubicBezTo>
                <a:cubicBezTo>
                  <a:pt x="1636" y="307"/>
                  <a:pt x="1633" y="307"/>
                  <a:pt x="1631" y="307"/>
                </a:cubicBezTo>
                <a:cubicBezTo>
                  <a:pt x="1502" y="307"/>
                  <a:pt x="1372" y="307"/>
                  <a:pt x="1243" y="307"/>
                </a:cubicBezTo>
                <a:cubicBezTo>
                  <a:pt x="1235" y="307"/>
                  <a:pt x="1225" y="313"/>
                  <a:pt x="1219" y="318"/>
                </a:cubicBezTo>
                <a:cubicBezTo>
                  <a:pt x="1176" y="360"/>
                  <a:pt x="1137" y="406"/>
                  <a:pt x="1091" y="445"/>
                </a:cubicBezTo>
                <a:cubicBezTo>
                  <a:pt x="1054" y="477"/>
                  <a:pt x="1038" y="512"/>
                  <a:pt x="1044" y="561"/>
                </a:cubicBezTo>
                <a:cubicBezTo>
                  <a:pt x="1048" y="593"/>
                  <a:pt x="1045" y="625"/>
                  <a:pt x="1045" y="660"/>
                </a:cubicBezTo>
                <a:cubicBezTo>
                  <a:pt x="1054" y="660"/>
                  <a:pt x="1062" y="660"/>
                  <a:pt x="1069" y="660"/>
                </a:cubicBezTo>
                <a:cubicBezTo>
                  <a:pt x="1174" y="660"/>
                  <a:pt x="1279" y="659"/>
                  <a:pt x="1385" y="660"/>
                </a:cubicBezTo>
                <a:cubicBezTo>
                  <a:pt x="1423" y="660"/>
                  <a:pt x="1439" y="676"/>
                  <a:pt x="1439" y="714"/>
                </a:cubicBezTo>
                <a:cubicBezTo>
                  <a:pt x="1439" y="798"/>
                  <a:pt x="1439" y="881"/>
                  <a:pt x="1439" y="964"/>
                </a:cubicBezTo>
                <a:cubicBezTo>
                  <a:pt x="1439" y="1019"/>
                  <a:pt x="1428" y="1030"/>
                  <a:pt x="1372" y="1030"/>
                </a:cubicBezTo>
                <a:cubicBezTo>
                  <a:pt x="1271" y="1030"/>
                  <a:pt x="1171" y="1030"/>
                  <a:pt x="1070" y="1030"/>
                </a:cubicBezTo>
                <a:cubicBezTo>
                  <a:pt x="1062" y="1030"/>
                  <a:pt x="1055" y="1030"/>
                  <a:pt x="1045" y="1030"/>
                </a:cubicBezTo>
                <a:cubicBezTo>
                  <a:pt x="1045" y="1074"/>
                  <a:pt x="1045" y="1114"/>
                  <a:pt x="1044" y="1155"/>
                </a:cubicBezTo>
                <a:cubicBezTo>
                  <a:pt x="1044" y="1169"/>
                  <a:pt x="1048" y="1174"/>
                  <a:pt x="1063" y="1176"/>
                </a:cubicBezTo>
                <a:cubicBezTo>
                  <a:pt x="1147" y="1189"/>
                  <a:pt x="1222" y="1223"/>
                  <a:pt x="1279" y="1289"/>
                </a:cubicBezTo>
                <a:cubicBezTo>
                  <a:pt x="1293" y="1306"/>
                  <a:pt x="1304" y="1325"/>
                  <a:pt x="1316" y="1343"/>
                </a:cubicBezTo>
                <a:cubicBezTo>
                  <a:pt x="1317" y="1342"/>
                  <a:pt x="1318" y="1342"/>
                  <a:pt x="1318" y="1342"/>
                </a:cubicBezTo>
                <a:cubicBezTo>
                  <a:pt x="1338" y="1323"/>
                  <a:pt x="1357" y="1304"/>
                  <a:pt x="1377" y="1285"/>
                </a:cubicBezTo>
                <a:cubicBezTo>
                  <a:pt x="1400" y="1262"/>
                  <a:pt x="1426" y="1261"/>
                  <a:pt x="1446" y="1280"/>
                </a:cubicBezTo>
                <a:cubicBezTo>
                  <a:pt x="1466" y="1299"/>
                  <a:pt x="1464" y="1328"/>
                  <a:pt x="1442" y="1351"/>
                </a:cubicBezTo>
                <a:cubicBezTo>
                  <a:pt x="1430" y="1363"/>
                  <a:pt x="1417" y="1374"/>
                  <a:pt x="1401" y="1390"/>
                </a:cubicBezTo>
                <a:close/>
                <a:moveTo>
                  <a:pt x="230" y="1389"/>
                </a:moveTo>
                <a:cubicBezTo>
                  <a:pt x="351" y="1389"/>
                  <a:pt x="471" y="1389"/>
                  <a:pt x="597" y="1389"/>
                </a:cubicBezTo>
                <a:cubicBezTo>
                  <a:pt x="581" y="1374"/>
                  <a:pt x="568" y="1363"/>
                  <a:pt x="556" y="1350"/>
                </a:cubicBezTo>
                <a:cubicBezTo>
                  <a:pt x="533" y="1328"/>
                  <a:pt x="532" y="1299"/>
                  <a:pt x="552" y="1280"/>
                </a:cubicBezTo>
                <a:cubicBezTo>
                  <a:pt x="571" y="1261"/>
                  <a:pt x="598" y="1262"/>
                  <a:pt x="621" y="1285"/>
                </a:cubicBezTo>
                <a:cubicBezTo>
                  <a:pt x="641" y="1304"/>
                  <a:pt x="660" y="1325"/>
                  <a:pt x="680" y="1346"/>
                </a:cubicBezTo>
                <a:cubicBezTo>
                  <a:pt x="738" y="1241"/>
                  <a:pt x="829" y="1192"/>
                  <a:pt x="940" y="1174"/>
                </a:cubicBezTo>
                <a:cubicBezTo>
                  <a:pt x="945" y="1174"/>
                  <a:pt x="952" y="1164"/>
                  <a:pt x="952" y="1158"/>
                </a:cubicBezTo>
                <a:cubicBezTo>
                  <a:pt x="953" y="1132"/>
                  <a:pt x="953" y="1105"/>
                  <a:pt x="953" y="1078"/>
                </a:cubicBezTo>
                <a:cubicBezTo>
                  <a:pt x="953" y="1063"/>
                  <a:pt x="953" y="1047"/>
                  <a:pt x="953" y="1030"/>
                </a:cubicBezTo>
                <a:cubicBezTo>
                  <a:pt x="941" y="1030"/>
                  <a:pt x="933" y="1030"/>
                  <a:pt x="925" y="1030"/>
                </a:cubicBezTo>
                <a:cubicBezTo>
                  <a:pt x="822" y="1030"/>
                  <a:pt x="720" y="1031"/>
                  <a:pt x="617" y="1030"/>
                </a:cubicBezTo>
                <a:cubicBezTo>
                  <a:pt x="573" y="1030"/>
                  <a:pt x="558" y="1016"/>
                  <a:pt x="558" y="972"/>
                </a:cubicBezTo>
                <a:cubicBezTo>
                  <a:pt x="558" y="946"/>
                  <a:pt x="558" y="919"/>
                  <a:pt x="558" y="893"/>
                </a:cubicBezTo>
                <a:cubicBezTo>
                  <a:pt x="494" y="893"/>
                  <a:pt x="433" y="893"/>
                  <a:pt x="371" y="893"/>
                </a:cubicBezTo>
                <a:cubicBezTo>
                  <a:pt x="371" y="920"/>
                  <a:pt x="371" y="946"/>
                  <a:pt x="371" y="972"/>
                </a:cubicBezTo>
                <a:cubicBezTo>
                  <a:pt x="371" y="1015"/>
                  <a:pt x="355" y="1030"/>
                  <a:pt x="312" y="1030"/>
                </a:cubicBezTo>
                <a:cubicBezTo>
                  <a:pt x="285" y="1031"/>
                  <a:pt x="258" y="1030"/>
                  <a:pt x="230" y="1030"/>
                </a:cubicBezTo>
                <a:cubicBezTo>
                  <a:pt x="230" y="1151"/>
                  <a:pt x="230" y="1270"/>
                  <a:pt x="230" y="1389"/>
                </a:cubicBezTo>
                <a:close/>
                <a:moveTo>
                  <a:pt x="983" y="1612"/>
                </a:moveTo>
                <a:cubicBezTo>
                  <a:pt x="1076" y="1612"/>
                  <a:pt x="1146" y="1587"/>
                  <a:pt x="1194" y="1541"/>
                </a:cubicBezTo>
                <a:cubicBezTo>
                  <a:pt x="1262" y="1478"/>
                  <a:pt x="1258" y="1385"/>
                  <a:pt x="1186" y="1326"/>
                </a:cubicBezTo>
                <a:cubicBezTo>
                  <a:pt x="1118" y="1271"/>
                  <a:pt x="1041" y="1256"/>
                  <a:pt x="957" y="1266"/>
                </a:cubicBezTo>
                <a:cubicBezTo>
                  <a:pt x="898" y="1272"/>
                  <a:pt x="844" y="1293"/>
                  <a:pt x="800" y="1336"/>
                </a:cubicBezTo>
                <a:cubicBezTo>
                  <a:pt x="738" y="1397"/>
                  <a:pt x="739" y="1479"/>
                  <a:pt x="801" y="1539"/>
                </a:cubicBezTo>
                <a:cubicBezTo>
                  <a:pt x="856" y="1592"/>
                  <a:pt x="924" y="1610"/>
                  <a:pt x="983" y="1612"/>
                </a:cubicBezTo>
                <a:close/>
                <a:moveTo>
                  <a:pt x="652" y="937"/>
                </a:moveTo>
                <a:cubicBezTo>
                  <a:pt x="885" y="937"/>
                  <a:pt x="1115" y="937"/>
                  <a:pt x="1346" y="937"/>
                </a:cubicBezTo>
                <a:cubicBezTo>
                  <a:pt x="1346" y="874"/>
                  <a:pt x="1346" y="814"/>
                  <a:pt x="1346" y="753"/>
                </a:cubicBezTo>
                <a:cubicBezTo>
                  <a:pt x="1113" y="753"/>
                  <a:pt x="883" y="753"/>
                  <a:pt x="652" y="753"/>
                </a:cubicBezTo>
                <a:cubicBezTo>
                  <a:pt x="652" y="815"/>
                  <a:pt x="652" y="876"/>
                  <a:pt x="652" y="937"/>
                </a:cubicBezTo>
                <a:close/>
                <a:moveTo>
                  <a:pt x="1183" y="1937"/>
                </a:moveTo>
                <a:cubicBezTo>
                  <a:pt x="1059" y="1937"/>
                  <a:pt x="937" y="1937"/>
                  <a:pt x="814" y="1937"/>
                </a:cubicBezTo>
                <a:cubicBezTo>
                  <a:pt x="814" y="2000"/>
                  <a:pt x="814" y="2061"/>
                  <a:pt x="814" y="2122"/>
                </a:cubicBezTo>
                <a:cubicBezTo>
                  <a:pt x="938" y="2122"/>
                  <a:pt x="1060" y="2122"/>
                  <a:pt x="1183" y="2122"/>
                </a:cubicBezTo>
                <a:cubicBezTo>
                  <a:pt x="1183" y="2060"/>
                  <a:pt x="1183" y="1999"/>
                  <a:pt x="1183" y="1937"/>
                </a:cubicBezTo>
                <a:close/>
                <a:moveTo>
                  <a:pt x="997" y="402"/>
                </a:moveTo>
                <a:cubicBezTo>
                  <a:pt x="1046" y="354"/>
                  <a:pt x="1095" y="306"/>
                  <a:pt x="1140" y="262"/>
                </a:cubicBezTo>
                <a:cubicBezTo>
                  <a:pt x="1092" y="213"/>
                  <a:pt x="1044" y="164"/>
                  <a:pt x="997" y="116"/>
                </a:cubicBezTo>
                <a:cubicBezTo>
                  <a:pt x="950" y="164"/>
                  <a:pt x="902" y="212"/>
                  <a:pt x="854" y="261"/>
                </a:cubicBezTo>
                <a:cubicBezTo>
                  <a:pt x="902" y="308"/>
                  <a:pt x="950" y="356"/>
                  <a:pt x="997" y="402"/>
                </a:cubicBezTo>
                <a:close/>
                <a:moveTo>
                  <a:pt x="278" y="753"/>
                </a:moveTo>
                <a:cubicBezTo>
                  <a:pt x="215" y="753"/>
                  <a:pt x="155" y="753"/>
                  <a:pt x="92" y="753"/>
                </a:cubicBezTo>
                <a:cubicBezTo>
                  <a:pt x="92" y="812"/>
                  <a:pt x="92" y="869"/>
                  <a:pt x="93" y="927"/>
                </a:cubicBezTo>
                <a:cubicBezTo>
                  <a:pt x="93" y="931"/>
                  <a:pt x="103" y="938"/>
                  <a:pt x="108" y="938"/>
                </a:cubicBezTo>
                <a:cubicBezTo>
                  <a:pt x="143" y="939"/>
                  <a:pt x="179" y="939"/>
                  <a:pt x="214" y="939"/>
                </a:cubicBezTo>
                <a:cubicBezTo>
                  <a:pt x="235" y="939"/>
                  <a:pt x="256" y="939"/>
                  <a:pt x="278" y="939"/>
                </a:cubicBezTo>
                <a:cubicBezTo>
                  <a:pt x="278" y="876"/>
                  <a:pt x="278" y="815"/>
                  <a:pt x="278" y="753"/>
                </a:cubicBezTo>
                <a:close/>
              </a:path>
            </a:pathLst>
          </a:custGeom>
          <a:solidFill>
            <a:srgbClr val="00A2E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256304" y="2881631"/>
            <a:ext cx="818370" cy="857036"/>
            <a:chOff x="-7175500" y="-1438275"/>
            <a:chExt cx="6551612" cy="6861176"/>
          </a:xfrm>
          <a:solidFill>
            <a:srgbClr val="00A2E2"/>
          </a:solidFill>
        </p:grpSpPr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-3563938" y="1960563"/>
              <a:ext cx="2940050" cy="2092325"/>
            </a:xfrm>
            <a:custGeom>
              <a:avLst/>
              <a:gdLst>
                <a:gd name="T0" fmla="*/ 1 w 822"/>
                <a:gd name="T1" fmla="*/ 584 h 585"/>
                <a:gd name="T2" fmla="*/ 17 w 822"/>
                <a:gd name="T3" fmla="*/ 375 h 585"/>
                <a:gd name="T4" fmla="*/ 154 w 822"/>
                <a:gd name="T5" fmla="*/ 257 h 585"/>
                <a:gd name="T6" fmla="*/ 225 w 822"/>
                <a:gd name="T7" fmla="*/ 223 h 585"/>
                <a:gd name="T8" fmla="*/ 314 w 822"/>
                <a:gd name="T9" fmla="*/ 134 h 585"/>
                <a:gd name="T10" fmla="*/ 385 w 822"/>
                <a:gd name="T11" fmla="*/ 125 h 585"/>
                <a:gd name="T12" fmla="*/ 400 w 822"/>
                <a:gd name="T13" fmla="*/ 195 h 585"/>
                <a:gd name="T14" fmla="*/ 316 w 822"/>
                <a:gd name="T15" fmla="*/ 366 h 585"/>
                <a:gd name="T16" fmla="*/ 438 w 822"/>
                <a:gd name="T17" fmla="*/ 328 h 585"/>
                <a:gd name="T18" fmla="*/ 559 w 822"/>
                <a:gd name="T19" fmla="*/ 240 h 585"/>
                <a:gd name="T20" fmla="*/ 709 w 822"/>
                <a:gd name="T21" fmla="*/ 31 h 585"/>
                <a:gd name="T22" fmla="*/ 771 w 822"/>
                <a:gd name="T23" fmla="*/ 7 h 585"/>
                <a:gd name="T24" fmla="*/ 808 w 822"/>
                <a:gd name="T25" fmla="*/ 83 h 585"/>
                <a:gd name="T26" fmla="*/ 740 w 822"/>
                <a:gd name="T27" fmla="*/ 245 h 585"/>
                <a:gd name="T28" fmla="*/ 677 w 822"/>
                <a:gd name="T29" fmla="*/ 394 h 585"/>
                <a:gd name="T30" fmla="*/ 538 w 822"/>
                <a:gd name="T31" fmla="*/ 515 h 585"/>
                <a:gd name="T32" fmla="*/ 302 w 822"/>
                <a:gd name="T33" fmla="*/ 581 h 585"/>
                <a:gd name="T34" fmla="*/ 283 w 822"/>
                <a:gd name="T35" fmla="*/ 585 h 585"/>
                <a:gd name="T36" fmla="*/ 11 w 822"/>
                <a:gd name="T37" fmla="*/ 585 h 585"/>
                <a:gd name="T38" fmla="*/ 1 w 822"/>
                <a:gd name="T39" fmla="*/ 584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2" h="585">
                  <a:moveTo>
                    <a:pt x="1" y="584"/>
                  </a:moveTo>
                  <a:cubicBezTo>
                    <a:pt x="1" y="513"/>
                    <a:pt x="0" y="443"/>
                    <a:pt x="17" y="375"/>
                  </a:cubicBezTo>
                  <a:cubicBezTo>
                    <a:pt x="36" y="298"/>
                    <a:pt x="75" y="264"/>
                    <a:pt x="154" y="257"/>
                  </a:cubicBezTo>
                  <a:cubicBezTo>
                    <a:pt x="183" y="255"/>
                    <a:pt x="206" y="245"/>
                    <a:pt x="225" y="223"/>
                  </a:cubicBezTo>
                  <a:cubicBezTo>
                    <a:pt x="253" y="192"/>
                    <a:pt x="284" y="163"/>
                    <a:pt x="314" y="134"/>
                  </a:cubicBezTo>
                  <a:cubicBezTo>
                    <a:pt x="334" y="114"/>
                    <a:pt x="364" y="110"/>
                    <a:pt x="385" y="125"/>
                  </a:cubicBezTo>
                  <a:cubicBezTo>
                    <a:pt x="406" y="139"/>
                    <a:pt x="413" y="169"/>
                    <a:pt x="400" y="195"/>
                  </a:cubicBezTo>
                  <a:cubicBezTo>
                    <a:pt x="372" y="251"/>
                    <a:pt x="345" y="307"/>
                    <a:pt x="316" y="366"/>
                  </a:cubicBezTo>
                  <a:cubicBezTo>
                    <a:pt x="359" y="353"/>
                    <a:pt x="398" y="338"/>
                    <a:pt x="438" y="328"/>
                  </a:cubicBezTo>
                  <a:cubicBezTo>
                    <a:pt x="491" y="315"/>
                    <a:pt x="529" y="285"/>
                    <a:pt x="559" y="240"/>
                  </a:cubicBezTo>
                  <a:cubicBezTo>
                    <a:pt x="607" y="169"/>
                    <a:pt x="659" y="100"/>
                    <a:pt x="709" y="31"/>
                  </a:cubicBezTo>
                  <a:cubicBezTo>
                    <a:pt x="726" y="7"/>
                    <a:pt x="747" y="0"/>
                    <a:pt x="771" y="7"/>
                  </a:cubicBezTo>
                  <a:cubicBezTo>
                    <a:pt x="806" y="18"/>
                    <a:pt x="822" y="48"/>
                    <a:pt x="808" y="83"/>
                  </a:cubicBezTo>
                  <a:cubicBezTo>
                    <a:pt x="786" y="137"/>
                    <a:pt x="763" y="191"/>
                    <a:pt x="740" y="245"/>
                  </a:cubicBezTo>
                  <a:cubicBezTo>
                    <a:pt x="719" y="294"/>
                    <a:pt x="698" y="344"/>
                    <a:pt x="677" y="394"/>
                  </a:cubicBezTo>
                  <a:cubicBezTo>
                    <a:pt x="650" y="456"/>
                    <a:pt x="605" y="497"/>
                    <a:pt x="538" y="515"/>
                  </a:cubicBezTo>
                  <a:cubicBezTo>
                    <a:pt x="459" y="536"/>
                    <a:pt x="381" y="559"/>
                    <a:pt x="302" y="581"/>
                  </a:cubicBezTo>
                  <a:cubicBezTo>
                    <a:pt x="296" y="583"/>
                    <a:pt x="289" y="585"/>
                    <a:pt x="283" y="585"/>
                  </a:cubicBezTo>
                  <a:cubicBezTo>
                    <a:pt x="192" y="585"/>
                    <a:pt x="101" y="585"/>
                    <a:pt x="11" y="585"/>
                  </a:cubicBezTo>
                  <a:cubicBezTo>
                    <a:pt x="8" y="585"/>
                    <a:pt x="6" y="584"/>
                    <a:pt x="1" y="5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-7175500" y="-1438275"/>
              <a:ext cx="5789612" cy="6861176"/>
              <a:chOff x="-7175500" y="-1438275"/>
              <a:chExt cx="5789612" cy="6861176"/>
            </a:xfrm>
            <a:grpFill/>
          </p:grpSpPr>
          <p:sp>
            <p:nvSpPr>
              <p:cNvPr id="65" name="Freeform 47"/>
              <p:cNvSpPr>
                <a:spLocks noEditPoints="1"/>
              </p:cNvSpPr>
              <p:nvPr/>
            </p:nvSpPr>
            <p:spPr bwMode="auto">
              <a:xfrm>
                <a:off x="-6423025" y="-1438275"/>
                <a:ext cx="1827212" cy="4249738"/>
              </a:xfrm>
              <a:custGeom>
                <a:avLst/>
                <a:gdLst>
                  <a:gd name="T0" fmla="*/ 126 w 511"/>
                  <a:gd name="T1" fmla="*/ 1023 h 1188"/>
                  <a:gd name="T2" fmla="*/ 141 w 511"/>
                  <a:gd name="T3" fmla="*/ 1093 h 1188"/>
                  <a:gd name="T4" fmla="*/ 141 w 511"/>
                  <a:gd name="T5" fmla="*/ 1149 h 1188"/>
                  <a:gd name="T6" fmla="*/ 127 w 511"/>
                  <a:gd name="T7" fmla="*/ 1153 h 1188"/>
                  <a:gd name="T8" fmla="*/ 127 w 511"/>
                  <a:gd name="T9" fmla="*/ 1188 h 1188"/>
                  <a:gd name="T10" fmla="*/ 115 w 511"/>
                  <a:gd name="T11" fmla="*/ 1174 h 1188"/>
                  <a:gd name="T12" fmla="*/ 9 w 511"/>
                  <a:gd name="T13" fmla="*/ 1029 h 1188"/>
                  <a:gd name="T14" fmla="*/ 0 w 511"/>
                  <a:gd name="T15" fmla="*/ 1004 h 1188"/>
                  <a:gd name="T16" fmla="*/ 0 w 511"/>
                  <a:gd name="T17" fmla="*/ 266 h 1188"/>
                  <a:gd name="T18" fmla="*/ 1 w 511"/>
                  <a:gd name="T19" fmla="*/ 256 h 1188"/>
                  <a:gd name="T20" fmla="*/ 64 w 511"/>
                  <a:gd name="T21" fmla="*/ 256 h 1188"/>
                  <a:gd name="T22" fmla="*/ 64 w 511"/>
                  <a:gd name="T23" fmla="*/ 128 h 1188"/>
                  <a:gd name="T24" fmla="*/ 223 w 511"/>
                  <a:gd name="T25" fmla="*/ 128 h 1188"/>
                  <a:gd name="T26" fmla="*/ 223 w 511"/>
                  <a:gd name="T27" fmla="*/ 0 h 1188"/>
                  <a:gd name="T28" fmla="*/ 287 w 511"/>
                  <a:gd name="T29" fmla="*/ 0 h 1188"/>
                  <a:gd name="T30" fmla="*/ 287 w 511"/>
                  <a:gd name="T31" fmla="*/ 127 h 1188"/>
                  <a:gd name="T32" fmla="*/ 447 w 511"/>
                  <a:gd name="T33" fmla="*/ 127 h 1188"/>
                  <a:gd name="T34" fmla="*/ 447 w 511"/>
                  <a:gd name="T35" fmla="*/ 254 h 1188"/>
                  <a:gd name="T36" fmla="*/ 511 w 511"/>
                  <a:gd name="T37" fmla="*/ 254 h 1188"/>
                  <a:gd name="T38" fmla="*/ 511 w 511"/>
                  <a:gd name="T39" fmla="*/ 1150 h 1188"/>
                  <a:gd name="T40" fmla="*/ 445 w 511"/>
                  <a:gd name="T41" fmla="*/ 1142 h 1188"/>
                  <a:gd name="T42" fmla="*/ 433 w 511"/>
                  <a:gd name="T43" fmla="*/ 1133 h 1188"/>
                  <a:gd name="T44" fmla="*/ 431 w 511"/>
                  <a:gd name="T45" fmla="*/ 1132 h 1188"/>
                  <a:gd name="T46" fmla="*/ 387 w 511"/>
                  <a:gd name="T47" fmla="*/ 1024 h 1188"/>
                  <a:gd name="T48" fmla="*/ 367 w 511"/>
                  <a:gd name="T49" fmla="*/ 1023 h 1188"/>
                  <a:gd name="T50" fmla="*/ 294 w 511"/>
                  <a:gd name="T51" fmla="*/ 1011 h 1188"/>
                  <a:gd name="T52" fmla="*/ 218 w 511"/>
                  <a:gd name="T53" fmla="*/ 1011 h 1188"/>
                  <a:gd name="T54" fmla="*/ 148 w 511"/>
                  <a:gd name="T55" fmla="*/ 1023 h 1188"/>
                  <a:gd name="T56" fmla="*/ 126 w 511"/>
                  <a:gd name="T57" fmla="*/ 1023 h 1188"/>
                  <a:gd name="T58" fmla="*/ 129 w 511"/>
                  <a:gd name="T59" fmla="*/ 445 h 1188"/>
                  <a:gd name="T60" fmla="*/ 383 w 511"/>
                  <a:gd name="T61" fmla="*/ 445 h 1188"/>
                  <a:gd name="T62" fmla="*/ 383 w 511"/>
                  <a:gd name="T63" fmla="*/ 384 h 1188"/>
                  <a:gd name="T64" fmla="*/ 129 w 511"/>
                  <a:gd name="T65" fmla="*/ 384 h 1188"/>
                  <a:gd name="T66" fmla="*/ 129 w 511"/>
                  <a:gd name="T67" fmla="*/ 445 h 1188"/>
                  <a:gd name="T68" fmla="*/ 383 w 511"/>
                  <a:gd name="T69" fmla="*/ 512 h 1188"/>
                  <a:gd name="T70" fmla="*/ 130 w 511"/>
                  <a:gd name="T71" fmla="*/ 512 h 1188"/>
                  <a:gd name="T72" fmla="*/ 130 w 511"/>
                  <a:gd name="T73" fmla="*/ 574 h 1188"/>
                  <a:gd name="T74" fmla="*/ 383 w 511"/>
                  <a:gd name="T75" fmla="*/ 574 h 1188"/>
                  <a:gd name="T76" fmla="*/ 383 w 511"/>
                  <a:gd name="T77" fmla="*/ 512 h 1188"/>
                  <a:gd name="T78" fmla="*/ 383 w 511"/>
                  <a:gd name="T79" fmla="*/ 702 h 1188"/>
                  <a:gd name="T80" fmla="*/ 383 w 511"/>
                  <a:gd name="T81" fmla="*/ 640 h 1188"/>
                  <a:gd name="T82" fmla="*/ 129 w 511"/>
                  <a:gd name="T83" fmla="*/ 640 h 1188"/>
                  <a:gd name="T84" fmla="*/ 129 w 511"/>
                  <a:gd name="T85" fmla="*/ 702 h 1188"/>
                  <a:gd name="T86" fmla="*/ 383 w 511"/>
                  <a:gd name="T87" fmla="*/ 702 h 1188"/>
                  <a:gd name="T88" fmla="*/ 129 w 511"/>
                  <a:gd name="T89" fmla="*/ 830 h 1188"/>
                  <a:gd name="T90" fmla="*/ 383 w 511"/>
                  <a:gd name="T91" fmla="*/ 830 h 1188"/>
                  <a:gd name="T92" fmla="*/ 383 w 511"/>
                  <a:gd name="T93" fmla="*/ 768 h 1188"/>
                  <a:gd name="T94" fmla="*/ 129 w 511"/>
                  <a:gd name="T95" fmla="*/ 768 h 1188"/>
                  <a:gd name="T96" fmla="*/ 129 w 511"/>
                  <a:gd name="T97" fmla="*/ 830 h 1188"/>
                  <a:gd name="T98" fmla="*/ 129 w 511"/>
                  <a:gd name="T99" fmla="*/ 896 h 1188"/>
                  <a:gd name="T100" fmla="*/ 129 w 511"/>
                  <a:gd name="T101" fmla="*/ 958 h 1188"/>
                  <a:gd name="T102" fmla="*/ 383 w 511"/>
                  <a:gd name="T103" fmla="*/ 958 h 1188"/>
                  <a:gd name="T104" fmla="*/ 383 w 511"/>
                  <a:gd name="T105" fmla="*/ 896 h 1188"/>
                  <a:gd name="T106" fmla="*/ 129 w 511"/>
                  <a:gd name="T107" fmla="*/ 896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1" h="1188">
                    <a:moveTo>
                      <a:pt x="126" y="1023"/>
                    </a:moveTo>
                    <a:cubicBezTo>
                      <a:pt x="134" y="1047"/>
                      <a:pt x="116" y="1072"/>
                      <a:pt x="141" y="1093"/>
                    </a:cubicBezTo>
                    <a:cubicBezTo>
                      <a:pt x="141" y="1109"/>
                      <a:pt x="141" y="1128"/>
                      <a:pt x="141" y="1149"/>
                    </a:cubicBezTo>
                    <a:cubicBezTo>
                      <a:pt x="138" y="1150"/>
                      <a:pt x="134" y="1151"/>
                      <a:pt x="127" y="1153"/>
                    </a:cubicBezTo>
                    <a:cubicBezTo>
                      <a:pt x="127" y="1164"/>
                      <a:pt x="127" y="1174"/>
                      <a:pt x="127" y="1188"/>
                    </a:cubicBezTo>
                    <a:cubicBezTo>
                      <a:pt x="121" y="1182"/>
                      <a:pt x="118" y="1178"/>
                      <a:pt x="115" y="1174"/>
                    </a:cubicBezTo>
                    <a:cubicBezTo>
                      <a:pt x="79" y="1126"/>
                      <a:pt x="44" y="1078"/>
                      <a:pt x="9" y="1029"/>
                    </a:cubicBezTo>
                    <a:cubicBezTo>
                      <a:pt x="4" y="1022"/>
                      <a:pt x="0" y="1012"/>
                      <a:pt x="0" y="1004"/>
                    </a:cubicBezTo>
                    <a:cubicBezTo>
                      <a:pt x="0" y="758"/>
                      <a:pt x="0" y="512"/>
                      <a:pt x="0" y="266"/>
                    </a:cubicBezTo>
                    <a:cubicBezTo>
                      <a:pt x="0" y="263"/>
                      <a:pt x="0" y="261"/>
                      <a:pt x="1" y="256"/>
                    </a:cubicBezTo>
                    <a:cubicBezTo>
                      <a:pt x="21" y="256"/>
                      <a:pt x="41" y="256"/>
                      <a:pt x="64" y="256"/>
                    </a:cubicBezTo>
                    <a:cubicBezTo>
                      <a:pt x="64" y="212"/>
                      <a:pt x="64" y="171"/>
                      <a:pt x="64" y="128"/>
                    </a:cubicBezTo>
                    <a:cubicBezTo>
                      <a:pt x="118" y="128"/>
                      <a:pt x="169" y="128"/>
                      <a:pt x="223" y="128"/>
                    </a:cubicBezTo>
                    <a:cubicBezTo>
                      <a:pt x="223" y="85"/>
                      <a:pt x="223" y="43"/>
                      <a:pt x="223" y="0"/>
                    </a:cubicBezTo>
                    <a:cubicBezTo>
                      <a:pt x="245" y="0"/>
                      <a:pt x="265" y="0"/>
                      <a:pt x="287" y="0"/>
                    </a:cubicBezTo>
                    <a:cubicBezTo>
                      <a:pt x="287" y="41"/>
                      <a:pt x="287" y="83"/>
                      <a:pt x="287" y="127"/>
                    </a:cubicBezTo>
                    <a:cubicBezTo>
                      <a:pt x="342" y="127"/>
                      <a:pt x="394" y="127"/>
                      <a:pt x="447" y="127"/>
                    </a:cubicBezTo>
                    <a:cubicBezTo>
                      <a:pt x="447" y="170"/>
                      <a:pt x="447" y="211"/>
                      <a:pt x="447" y="254"/>
                    </a:cubicBezTo>
                    <a:cubicBezTo>
                      <a:pt x="469" y="254"/>
                      <a:pt x="489" y="254"/>
                      <a:pt x="511" y="254"/>
                    </a:cubicBezTo>
                    <a:cubicBezTo>
                      <a:pt x="511" y="554"/>
                      <a:pt x="511" y="852"/>
                      <a:pt x="511" y="1150"/>
                    </a:cubicBezTo>
                    <a:cubicBezTo>
                      <a:pt x="489" y="1147"/>
                      <a:pt x="467" y="1145"/>
                      <a:pt x="445" y="1142"/>
                    </a:cubicBezTo>
                    <a:cubicBezTo>
                      <a:pt x="441" y="1141"/>
                      <a:pt x="437" y="1136"/>
                      <a:pt x="433" y="1133"/>
                    </a:cubicBezTo>
                    <a:cubicBezTo>
                      <a:pt x="432" y="1133"/>
                      <a:pt x="432" y="1132"/>
                      <a:pt x="431" y="1132"/>
                    </a:cubicBezTo>
                    <a:cubicBezTo>
                      <a:pt x="398" y="1104"/>
                      <a:pt x="370" y="1074"/>
                      <a:pt x="387" y="1024"/>
                    </a:cubicBezTo>
                    <a:cubicBezTo>
                      <a:pt x="377" y="1024"/>
                      <a:pt x="372" y="1023"/>
                      <a:pt x="367" y="1023"/>
                    </a:cubicBezTo>
                    <a:cubicBezTo>
                      <a:pt x="342" y="1023"/>
                      <a:pt x="318" y="1023"/>
                      <a:pt x="294" y="1011"/>
                    </a:cubicBezTo>
                    <a:cubicBezTo>
                      <a:pt x="270" y="1000"/>
                      <a:pt x="242" y="1000"/>
                      <a:pt x="218" y="1011"/>
                    </a:cubicBezTo>
                    <a:cubicBezTo>
                      <a:pt x="195" y="1023"/>
                      <a:pt x="172" y="1023"/>
                      <a:pt x="148" y="1023"/>
                    </a:cubicBezTo>
                    <a:cubicBezTo>
                      <a:pt x="142" y="1023"/>
                      <a:pt x="137" y="1023"/>
                      <a:pt x="126" y="1023"/>
                    </a:cubicBezTo>
                    <a:close/>
                    <a:moveTo>
                      <a:pt x="129" y="445"/>
                    </a:moveTo>
                    <a:cubicBezTo>
                      <a:pt x="215" y="445"/>
                      <a:pt x="299" y="445"/>
                      <a:pt x="383" y="445"/>
                    </a:cubicBezTo>
                    <a:cubicBezTo>
                      <a:pt x="383" y="424"/>
                      <a:pt x="383" y="404"/>
                      <a:pt x="383" y="384"/>
                    </a:cubicBezTo>
                    <a:cubicBezTo>
                      <a:pt x="298" y="384"/>
                      <a:pt x="214" y="384"/>
                      <a:pt x="129" y="384"/>
                    </a:cubicBezTo>
                    <a:cubicBezTo>
                      <a:pt x="129" y="405"/>
                      <a:pt x="129" y="425"/>
                      <a:pt x="129" y="445"/>
                    </a:cubicBezTo>
                    <a:close/>
                    <a:moveTo>
                      <a:pt x="383" y="512"/>
                    </a:moveTo>
                    <a:cubicBezTo>
                      <a:pt x="297" y="512"/>
                      <a:pt x="213" y="512"/>
                      <a:pt x="130" y="512"/>
                    </a:cubicBezTo>
                    <a:cubicBezTo>
                      <a:pt x="130" y="534"/>
                      <a:pt x="130" y="554"/>
                      <a:pt x="130" y="574"/>
                    </a:cubicBezTo>
                    <a:cubicBezTo>
                      <a:pt x="215" y="574"/>
                      <a:pt x="299" y="574"/>
                      <a:pt x="383" y="574"/>
                    </a:cubicBezTo>
                    <a:cubicBezTo>
                      <a:pt x="383" y="553"/>
                      <a:pt x="383" y="534"/>
                      <a:pt x="383" y="512"/>
                    </a:cubicBezTo>
                    <a:close/>
                    <a:moveTo>
                      <a:pt x="383" y="702"/>
                    </a:moveTo>
                    <a:cubicBezTo>
                      <a:pt x="383" y="681"/>
                      <a:pt x="383" y="660"/>
                      <a:pt x="383" y="640"/>
                    </a:cubicBezTo>
                    <a:cubicBezTo>
                      <a:pt x="297" y="640"/>
                      <a:pt x="213" y="640"/>
                      <a:pt x="129" y="640"/>
                    </a:cubicBezTo>
                    <a:cubicBezTo>
                      <a:pt x="129" y="662"/>
                      <a:pt x="129" y="681"/>
                      <a:pt x="129" y="702"/>
                    </a:cubicBezTo>
                    <a:cubicBezTo>
                      <a:pt x="214" y="702"/>
                      <a:pt x="297" y="702"/>
                      <a:pt x="383" y="702"/>
                    </a:cubicBezTo>
                    <a:close/>
                    <a:moveTo>
                      <a:pt x="129" y="830"/>
                    </a:moveTo>
                    <a:cubicBezTo>
                      <a:pt x="215" y="830"/>
                      <a:pt x="299" y="830"/>
                      <a:pt x="383" y="830"/>
                    </a:cubicBezTo>
                    <a:cubicBezTo>
                      <a:pt x="383" y="808"/>
                      <a:pt x="383" y="789"/>
                      <a:pt x="383" y="768"/>
                    </a:cubicBezTo>
                    <a:cubicBezTo>
                      <a:pt x="298" y="768"/>
                      <a:pt x="214" y="768"/>
                      <a:pt x="129" y="768"/>
                    </a:cubicBezTo>
                    <a:cubicBezTo>
                      <a:pt x="129" y="789"/>
                      <a:pt x="129" y="809"/>
                      <a:pt x="129" y="830"/>
                    </a:cubicBezTo>
                    <a:close/>
                    <a:moveTo>
                      <a:pt x="129" y="896"/>
                    </a:moveTo>
                    <a:cubicBezTo>
                      <a:pt x="129" y="918"/>
                      <a:pt x="129" y="938"/>
                      <a:pt x="129" y="958"/>
                    </a:cubicBezTo>
                    <a:cubicBezTo>
                      <a:pt x="214" y="958"/>
                      <a:pt x="298" y="958"/>
                      <a:pt x="383" y="958"/>
                    </a:cubicBezTo>
                    <a:cubicBezTo>
                      <a:pt x="383" y="936"/>
                      <a:pt x="383" y="916"/>
                      <a:pt x="383" y="896"/>
                    </a:cubicBezTo>
                    <a:cubicBezTo>
                      <a:pt x="297" y="896"/>
                      <a:pt x="214" y="896"/>
                      <a:pt x="129" y="8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6" name="Freeform 48"/>
              <p:cNvSpPr>
                <a:spLocks noEditPoints="1"/>
              </p:cNvSpPr>
              <p:nvPr/>
            </p:nvSpPr>
            <p:spPr bwMode="auto">
              <a:xfrm>
                <a:off x="-4587875" y="-1438275"/>
                <a:ext cx="1595437" cy="4689475"/>
              </a:xfrm>
              <a:custGeom>
                <a:avLst/>
                <a:gdLst>
                  <a:gd name="T0" fmla="*/ 0 w 446"/>
                  <a:gd name="T1" fmla="*/ 191 h 1311"/>
                  <a:gd name="T2" fmla="*/ 446 w 446"/>
                  <a:gd name="T3" fmla="*/ 0 h 1311"/>
                  <a:gd name="T4" fmla="*/ 381 w 446"/>
                  <a:gd name="T5" fmla="*/ 1154 h 1311"/>
                  <a:gd name="T6" fmla="*/ 318 w 446"/>
                  <a:gd name="T7" fmla="*/ 1152 h 1311"/>
                  <a:gd name="T8" fmla="*/ 225 w 446"/>
                  <a:gd name="T9" fmla="*/ 1214 h 1311"/>
                  <a:gd name="T10" fmla="*/ 242 w 446"/>
                  <a:gd name="T11" fmla="*/ 1303 h 1311"/>
                  <a:gd name="T12" fmla="*/ 152 w 446"/>
                  <a:gd name="T13" fmla="*/ 1311 h 1311"/>
                  <a:gd name="T14" fmla="*/ 100 w 446"/>
                  <a:gd name="T15" fmla="*/ 1215 h 1311"/>
                  <a:gd name="T16" fmla="*/ 158 w 446"/>
                  <a:gd name="T17" fmla="*/ 1152 h 1311"/>
                  <a:gd name="T18" fmla="*/ 64 w 446"/>
                  <a:gd name="T19" fmla="*/ 1088 h 1311"/>
                  <a:gd name="T20" fmla="*/ 158 w 446"/>
                  <a:gd name="T21" fmla="*/ 1024 h 1311"/>
                  <a:gd name="T22" fmla="*/ 65 w 446"/>
                  <a:gd name="T23" fmla="*/ 960 h 1311"/>
                  <a:gd name="T24" fmla="*/ 157 w 446"/>
                  <a:gd name="T25" fmla="*/ 895 h 1311"/>
                  <a:gd name="T26" fmla="*/ 64 w 446"/>
                  <a:gd name="T27" fmla="*/ 832 h 1311"/>
                  <a:gd name="T28" fmla="*/ 158 w 446"/>
                  <a:gd name="T29" fmla="*/ 768 h 1311"/>
                  <a:gd name="T30" fmla="*/ 65 w 446"/>
                  <a:gd name="T31" fmla="*/ 704 h 1311"/>
                  <a:gd name="T32" fmla="*/ 157 w 446"/>
                  <a:gd name="T33" fmla="*/ 639 h 1311"/>
                  <a:gd name="T34" fmla="*/ 64 w 446"/>
                  <a:gd name="T35" fmla="*/ 576 h 1311"/>
                  <a:gd name="T36" fmla="*/ 158 w 446"/>
                  <a:gd name="T37" fmla="*/ 511 h 1311"/>
                  <a:gd name="T38" fmla="*/ 64 w 446"/>
                  <a:gd name="T39" fmla="*/ 448 h 1311"/>
                  <a:gd name="T40" fmla="*/ 157 w 446"/>
                  <a:gd name="T41" fmla="*/ 383 h 1311"/>
                  <a:gd name="T42" fmla="*/ 64 w 446"/>
                  <a:gd name="T43" fmla="*/ 320 h 1311"/>
                  <a:gd name="T44" fmla="*/ 158 w 446"/>
                  <a:gd name="T45" fmla="*/ 256 h 1311"/>
                  <a:gd name="T46" fmla="*/ 63 w 446"/>
                  <a:gd name="T47" fmla="*/ 191 h 1311"/>
                  <a:gd name="T48" fmla="*/ 158 w 446"/>
                  <a:gd name="T49" fmla="*/ 128 h 1311"/>
                  <a:gd name="T50" fmla="*/ 63 w 446"/>
                  <a:gd name="T51" fmla="*/ 191 h 1311"/>
                  <a:gd name="T52" fmla="*/ 224 w 446"/>
                  <a:gd name="T53" fmla="*/ 190 h 1311"/>
                  <a:gd name="T54" fmla="*/ 318 w 446"/>
                  <a:gd name="T55" fmla="*/ 128 h 1311"/>
                  <a:gd name="T56" fmla="*/ 223 w 446"/>
                  <a:gd name="T57" fmla="*/ 318 h 1311"/>
                  <a:gd name="T58" fmla="*/ 318 w 446"/>
                  <a:gd name="T59" fmla="*/ 256 h 1311"/>
                  <a:gd name="T60" fmla="*/ 223 w 446"/>
                  <a:gd name="T61" fmla="*/ 318 h 1311"/>
                  <a:gd name="T62" fmla="*/ 225 w 446"/>
                  <a:gd name="T63" fmla="*/ 384 h 1311"/>
                  <a:gd name="T64" fmla="*/ 318 w 446"/>
                  <a:gd name="T65" fmla="*/ 446 h 1311"/>
                  <a:gd name="T66" fmla="*/ 318 w 446"/>
                  <a:gd name="T67" fmla="*/ 574 h 1311"/>
                  <a:gd name="T68" fmla="*/ 224 w 446"/>
                  <a:gd name="T69" fmla="*/ 512 h 1311"/>
                  <a:gd name="T70" fmla="*/ 318 w 446"/>
                  <a:gd name="T71" fmla="*/ 574 h 1311"/>
                  <a:gd name="T72" fmla="*/ 224 w 446"/>
                  <a:gd name="T73" fmla="*/ 640 h 1311"/>
                  <a:gd name="T74" fmla="*/ 318 w 446"/>
                  <a:gd name="T75" fmla="*/ 702 h 1311"/>
                  <a:gd name="T76" fmla="*/ 318 w 446"/>
                  <a:gd name="T77" fmla="*/ 768 h 1311"/>
                  <a:gd name="T78" fmla="*/ 224 w 446"/>
                  <a:gd name="T79" fmla="*/ 830 h 1311"/>
                  <a:gd name="T80" fmla="*/ 318 w 446"/>
                  <a:gd name="T81" fmla="*/ 768 h 1311"/>
                  <a:gd name="T82" fmla="*/ 224 w 446"/>
                  <a:gd name="T83" fmla="*/ 896 h 1311"/>
                  <a:gd name="T84" fmla="*/ 318 w 446"/>
                  <a:gd name="T85" fmla="*/ 958 h 1311"/>
                  <a:gd name="T86" fmla="*/ 224 w 446"/>
                  <a:gd name="T87" fmla="*/ 1086 h 1311"/>
                  <a:gd name="T88" fmla="*/ 317 w 446"/>
                  <a:gd name="T89" fmla="*/ 1024 h 1311"/>
                  <a:gd name="T90" fmla="*/ 224 w 446"/>
                  <a:gd name="T91" fmla="*/ 1086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6" h="1311">
                    <a:moveTo>
                      <a:pt x="63" y="191"/>
                    </a:moveTo>
                    <a:cubicBezTo>
                      <a:pt x="43" y="191"/>
                      <a:pt x="22" y="191"/>
                      <a:pt x="0" y="191"/>
                    </a:cubicBezTo>
                    <a:cubicBezTo>
                      <a:pt x="0" y="127"/>
                      <a:pt x="0" y="64"/>
                      <a:pt x="0" y="0"/>
                    </a:cubicBezTo>
                    <a:cubicBezTo>
                      <a:pt x="149" y="0"/>
                      <a:pt x="296" y="0"/>
                      <a:pt x="446" y="0"/>
                    </a:cubicBezTo>
                    <a:cubicBezTo>
                      <a:pt x="446" y="380"/>
                      <a:pt x="446" y="760"/>
                      <a:pt x="446" y="1140"/>
                    </a:cubicBezTo>
                    <a:cubicBezTo>
                      <a:pt x="423" y="1144"/>
                      <a:pt x="402" y="1147"/>
                      <a:pt x="381" y="1154"/>
                    </a:cubicBezTo>
                    <a:cubicBezTo>
                      <a:pt x="360" y="1161"/>
                      <a:pt x="341" y="1171"/>
                      <a:pt x="320" y="1180"/>
                    </a:cubicBezTo>
                    <a:cubicBezTo>
                      <a:pt x="319" y="1171"/>
                      <a:pt x="319" y="1162"/>
                      <a:pt x="318" y="1152"/>
                    </a:cubicBezTo>
                    <a:cubicBezTo>
                      <a:pt x="287" y="1152"/>
                      <a:pt x="257" y="1152"/>
                      <a:pt x="225" y="1152"/>
                    </a:cubicBezTo>
                    <a:cubicBezTo>
                      <a:pt x="225" y="1172"/>
                      <a:pt x="225" y="1192"/>
                      <a:pt x="225" y="1214"/>
                    </a:cubicBezTo>
                    <a:cubicBezTo>
                      <a:pt x="244" y="1214"/>
                      <a:pt x="263" y="1214"/>
                      <a:pt x="282" y="1214"/>
                    </a:cubicBezTo>
                    <a:cubicBezTo>
                      <a:pt x="268" y="1245"/>
                      <a:pt x="256" y="1274"/>
                      <a:pt x="242" y="1303"/>
                    </a:cubicBezTo>
                    <a:cubicBezTo>
                      <a:pt x="240" y="1307"/>
                      <a:pt x="232" y="1310"/>
                      <a:pt x="228" y="1311"/>
                    </a:cubicBezTo>
                    <a:cubicBezTo>
                      <a:pt x="202" y="1311"/>
                      <a:pt x="177" y="1311"/>
                      <a:pt x="152" y="1311"/>
                    </a:cubicBezTo>
                    <a:cubicBezTo>
                      <a:pt x="147" y="1310"/>
                      <a:pt x="139" y="1307"/>
                      <a:pt x="138" y="1304"/>
                    </a:cubicBezTo>
                    <a:cubicBezTo>
                      <a:pt x="125" y="1275"/>
                      <a:pt x="113" y="1246"/>
                      <a:pt x="100" y="1215"/>
                    </a:cubicBezTo>
                    <a:cubicBezTo>
                      <a:pt x="118" y="1215"/>
                      <a:pt x="138" y="1215"/>
                      <a:pt x="158" y="1215"/>
                    </a:cubicBezTo>
                    <a:cubicBezTo>
                      <a:pt x="158" y="1193"/>
                      <a:pt x="158" y="1174"/>
                      <a:pt x="158" y="1152"/>
                    </a:cubicBezTo>
                    <a:cubicBezTo>
                      <a:pt x="127" y="1152"/>
                      <a:pt x="96" y="1152"/>
                      <a:pt x="64" y="1152"/>
                    </a:cubicBezTo>
                    <a:cubicBezTo>
                      <a:pt x="64" y="1130"/>
                      <a:pt x="64" y="1110"/>
                      <a:pt x="64" y="1088"/>
                    </a:cubicBezTo>
                    <a:cubicBezTo>
                      <a:pt x="95" y="1088"/>
                      <a:pt x="126" y="1088"/>
                      <a:pt x="158" y="1088"/>
                    </a:cubicBezTo>
                    <a:cubicBezTo>
                      <a:pt x="158" y="1066"/>
                      <a:pt x="158" y="1045"/>
                      <a:pt x="158" y="1024"/>
                    </a:cubicBezTo>
                    <a:cubicBezTo>
                      <a:pt x="127" y="1024"/>
                      <a:pt x="96" y="1024"/>
                      <a:pt x="65" y="1024"/>
                    </a:cubicBezTo>
                    <a:cubicBezTo>
                      <a:pt x="65" y="1002"/>
                      <a:pt x="65" y="982"/>
                      <a:pt x="65" y="960"/>
                    </a:cubicBezTo>
                    <a:cubicBezTo>
                      <a:pt x="95" y="960"/>
                      <a:pt x="125" y="960"/>
                      <a:pt x="157" y="960"/>
                    </a:cubicBezTo>
                    <a:cubicBezTo>
                      <a:pt x="157" y="938"/>
                      <a:pt x="157" y="918"/>
                      <a:pt x="157" y="895"/>
                    </a:cubicBezTo>
                    <a:cubicBezTo>
                      <a:pt x="127" y="895"/>
                      <a:pt x="96" y="895"/>
                      <a:pt x="64" y="895"/>
                    </a:cubicBezTo>
                    <a:cubicBezTo>
                      <a:pt x="64" y="874"/>
                      <a:pt x="64" y="854"/>
                      <a:pt x="64" y="832"/>
                    </a:cubicBezTo>
                    <a:cubicBezTo>
                      <a:pt x="95" y="832"/>
                      <a:pt x="126" y="832"/>
                      <a:pt x="158" y="832"/>
                    </a:cubicBezTo>
                    <a:cubicBezTo>
                      <a:pt x="158" y="809"/>
                      <a:pt x="158" y="789"/>
                      <a:pt x="158" y="768"/>
                    </a:cubicBezTo>
                    <a:cubicBezTo>
                      <a:pt x="127" y="768"/>
                      <a:pt x="96" y="768"/>
                      <a:pt x="65" y="768"/>
                    </a:cubicBezTo>
                    <a:cubicBezTo>
                      <a:pt x="65" y="746"/>
                      <a:pt x="65" y="726"/>
                      <a:pt x="65" y="704"/>
                    </a:cubicBezTo>
                    <a:cubicBezTo>
                      <a:pt x="95" y="704"/>
                      <a:pt x="125" y="704"/>
                      <a:pt x="157" y="704"/>
                    </a:cubicBezTo>
                    <a:cubicBezTo>
                      <a:pt x="157" y="682"/>
                      <a:pt x="157" y="662"/>
                      <a:pt x="157" y="639"/>
                    </a:cubicBezTo>
                    <a:cubicBezTo>
                      <a:pt x="127" y="639"/>
                      <a:pt x="96" y="639"/>
                      <a:pt x="64" y="639"/>
                    </a:cubicBezTo>
                    <a:cubicBezTo>
                      <a:pt x="64" y="618"/>
                      <a:pt x="64" y="598"/>
                      <a:pt x="64" y="576"/>
                    </a:cubicBezTo>
                    <a:cubicBezTo>
                      <a:pt x="95" y="576"/>
                      <a:pt x="126" y="576"/>
                      <a:pt x="158" y="576"/>
                    </a:cubicBezTo>
                    <a:cubicBezTo>
                      <a:pt x="158" y="553"/>
                      <a:pt x="158" y="533"/>
                      <a:pt x="158" y="511"/>
                    </a:cubicBezTo>
                    <a:cubicBezTo>
                      <a:pt x="127" y="511"/>
                      <a:pt x="96" y="511"/>
                      <a:pt x="64" y="511"/>
                    </a:cubicBezTo>
                    <a:cubicBezTo>
                      <a:pt x="64" y="490"/>
                      <a:pt x="64" y="470"/>
                      <a:pt x="64" y="448"/>
                    </a:cubicBezTo>
                    <a:cubicBezTo>
                      <a:pt x="95" y="448"/>
                      <a:pt x="125" y="448"/>
                      <a:pt x="157" y="448"/>
                    </a:cubicBezTo>
                    <a:cubicBezTo>
                      <a:pt x="157" y="426"/>
                      <a:pt x="157" y="406"/>
                      <a:pt x="157" y="383"/>
                    </a:cubicBezTo>
                    <a:cubicBezTo>
                      <a:pt x="127" y="383"/>
                      <a:pt x="96" y="383"/>
                      <a:pt x="64" y="383"/>
                    </a:cubicBezTo>
                    <a:cubicBezTo>
                      <a:pt x="64" y="361"/>
                      <a:pt x="64" y="342"/>
                      <a:pt x="64" y="320"/>
                    </a:cubicBezTo>
                    <a:cubicBezTo>
                      <a:pt x="95" y="320"/>
                      <a:pt x="126" y="320"/>
                      <a:pt x="158" y="320"/>
                    </a:cubicBezTo>
                    <a:cubicBezTo>
                      <a:pt x="158" y="298"/>
                      <a:pt x="158" y="278"/>
                      <a:pt x="158" y="256"/>
                    </a:cubicBezTo>
                    <a:cubicBezTo>
                      <a:pt x="128" y="256"/>
                      <a:pt x="97" y="256"/>
                      <a:pt x="63" y="256"/>
                    </a:cubicBezTo>
                    <a:cubicBezTo>
                      <a:pt x="63" y="233"/>
                      <a:pt x="63" y="212"/>
                      <a:pt x="63" y="191"/>
                    </a:cubicBezTo>
                    <a:cubicBezTo>
                      <a:pt x="94" y="191"/>
                      <a:pt x="126" y="191"/>
                      <a:pt x="158" y="191"/>
                    </a:cubicBezTo>
                    <a:cubicBezTo>
                      <a:pt x="158" y="168"/>
                      <a:pt x="158" y="148"/>
                      <a:pt x="158" y="128"/>
                    </a:cubicBezTo>
                    <a:cubicBezTo>
                      <a:pt x="126" y="128"/>
                      <a:pt x="95" y="128"/>
                      <a:pt x="63" y="128"/>
                    </a:cubicBezTo>
                    <a:cubicBezTo>
                      <a:pt x="63" y="150"/>
                      <a:pt x="63" y="171"/>
                      <a:pt x="63" y="191"/>
                    </a:cubicBezTo>
                    <a:close/>
                    <a:moveTo>
                      <a:pt x="224" y="128"/>
                    </a:moveTo>
                    <a:cubicBezTo>
                      <a:pt x="224" y="150"/>
                      <a:pt x="224" y="170"/>
                      <a:pt x="224" y="190"/>
                    </a:cubicBezTo>
                    <a:cubicBezTo>
                      <a:pt x="256" y="190"/>
                      <a:pt x="287" y="190"/>
                      <a:pt x="318" y="190"/>
                    </a:cubicBezTo>
                    <a:cubicBezTo>
                      <a:pt x="318" y="168"/>
                      <a:pt x="318" y="148"/>
                      <a:pt x="318" y="128"/>
                    </a:cubicBezTo>
                    <a:cubicBezTo>
                      <a:pt x="286" y="128"/>
                      <a:pt x="255" y="128"/>
                      <a:pt x="224" y="128"/>
                    </a:cubicBezTo>
                    <a:close/>
                    <a:moveTo>
                      <a:pt x="223" y="318"/>
                    </a:moveTo>
                    <a:cubicBezTo>
                      <a:pt x="256" y="318"/>
                      <a:pt x="287" y="318"/>
                      <a:pt x="318" y="318"/>
                    </a:cubicBezTo>
                    <a:cubicBezTo>
                      <a:pt x="318" y="296"/>
                      <a:pt x="318" y="276"/>
                      <a:pt x="318" y="256"/>
                    </a:cubicBezTo>
                    <a:cubicBezTo>
                      <a:pt x="285" y="256"/>
                      <a:pt x="254" y="256"/>
                      <a:pt x="223" y="256"/>
                    </a:cubicBezTo>
                    <a:cubicBezTo>
                      <a:pt x="223" y="277"/>
                      <a:pt x="223" y="296"/>
                      <a:pt x="223" y="318"/>
                    </a:cubicBezTo>
                    <a:close/>
                    <a:moveTo>
                      <a:pt x="318" y="384"/>
                    </a:moveTo>
                    <a:cubicBezTo>
                      <a:pt x="286" y="384"/>
                      <a:pt x="255" y="384"/>
                      <a:pt x="225" y="384"/>
                    </a:cubicBezTo>
                    <a:cubicBezTo>
                      <a:pt x="225" y="406"/>
                      <a:pt x="225" y="426"/>
                      <a:pt x="225" y="446"/>
                    </a:cubicBezTo>
                    <a:cubicBezTo>
                      <a:pt x="257" y="446"/>
                      <a:pt x="287" y="446"/>
                      <a:pt x="318" y="446"/>
                    </a:cubicBezTo>
                    <a:cubicBezTo>
                      <a:pt x="318" y="425"/>
                      <a:pt x="318" y="406"/>
                      <a:pt x="318" y="384"/>
                    </a:cubicBezTo>
                    <a:close/>
                    <a:moveTo>
                      <a:pt x="318" y="574"/>
                    </a:moveTo>
                    <a:cubicBezTo>
                      <a:pt x="318" y="552"/>
                      <a:pt x="318" y="532"/>
                      <a:pt x="318" y="512"/>
                    </a:cubicBezTo>
                    <a:cubicBezTo>
                      <a:pt x="286" y="512"/>
                      <a:pt x="255" y="512"/>
                      <a:pt x="224" y="512"/>
                    </a:cubicBezTo>
                    <a:cubicBezTo>
                      <a:pt x="224" y="534"/>
                      <a:pt x="224" y="554"/>
                      <a:pt x="224" y="574"/>
                    </a:cubicBezTo>
                    <a:cubicBezTo>
                      <a:pt x="256" y="574"/>
                      <a:pt x="287" y="574"/>
                      <a:pt x="318" y="574"/>
                    </a:cubicBezTo>
                    <a:close/>
                    <a:moveTo>
                      <a:pt x="318" y="640"/>
                    </a:moveTo>
                    <a:cubicBezTo>
                      <a:pt x="286" y="640"/>
                      <a:pt x="256" y="640"/>
                      <a:pt x="224" y="640"/>
                    </a:cubicBezTo>
                    <a:cubicBezTo>
                      <a:pt x="224" y="661"/>
                      <a:pt x="224" y="682"/>
                      <a:pt x="224" y="702"/>
                    </a:cubicBezTo>
                    <a:cubicBezTo>
                      <a:pt x="256" y="702"/>
                      <a:pt x="287" y="702"/>
                      <a:pt x="318" y="702"/>
                    </a:cubicBezTo>
                    <a:cubicBezTo>
                      <a:pt x="318" y="680"/>
                      <a:pt x="318" y="661"/>
                      <a:pt x="318" y="640"/>
                    </a:cubicBezTo>
                    <a:close/>
                    <a:moveTo>
                      <a:pt x="318" y="768"/>
                    </a:moveTo>
                    <a:cubicBezTo>
                      <a:pt x="286" y="768"/>
                      <a:pt x="255" y="768"/>
                      <a:pt x="224" y="768"/>
                    </a:cubicBezTo>
                    <a:cubicBezTo>
                      <a:pt x="224" y="790"/>
                      <a:pt x="224" y="809"/>
                      <a:pt x="224" y="830"/>
                    </a:cubicBezTo>
                    <a:cubicBezTo>
                      <a:pt x="256" y="830"/>
                      <a:pt x="287" y="830"/>
                      <a:pt x="318" y="830"/>
                    </a:cubicBezTo>
                    <a:cubicBezTo>
                      <a:pt x="318" y="809"/>
                      <a:pt x="318" y="789"/>
                      <a:pt x="318" y="768"/>
                    </a:cubicBezTo>
                    <a:close/>
                    <a:moveTo>
                      <a:pt x="318" y="896"/>
                    </a:moveTo>
                    <a:cubicBezTo>
                      <a:pt x="285" y="896"/>
                      <a:pt x="255" y="896"/>
                      <a:pt x="224" y="896"/>
                    </a:cubicBezTo>
                    <a:cubicBezTo>
                      <a:pt x="224" y="917"/>
                      <a:pt x="224" y="937"/>
                      <a:pt x="224" y="958"/>
                    </a:cubicBezTo>
                    <a:cubicBezTo>
                      <a:pt x="256" y="958"/>
                      <a:pt x="287" y="958"/>
                      <a:pt x="318" y="958"/>
                    </a:cubicBezTo>
                    <a:cubicBezTo>
                      <a:pt x="318" y="936"/>
                      <a:pt x="318" y="917"/>
                      <a:pt x="318" y="896"/>
                    </a:cubicBezTo>
                    <a:close/>
                    <a:moveTo>
                      <a:pt x="224" y="1086"/>
                    </a:moveTo>
                    <a:cubicBezTo>
                      <a:pt x="256" y="1086"/>
                      <a:pt x="287" y="1086"/>
                      <a:pt x="317" y="1086"/>
                    </a:cubicBezTo>
                    <a:cubicBezTo>
                      <a:pt x="317" y="1064"/>
                      <a:pt x="317" y="1044"/>
                      <a:pt x="317" y="1024"/>
                    </a:cubicBezTo>
                    <a:cubicBezTo>
                      <a:pt x="286" y="1024"/>
                      <a:pt x="255" y="1024"/>
                      <a:pt x="224" y="1024"/>
                    </a:cubicBezTo>
                    <a:cubicBezTo>
                      <a:pt x="224" y="1045"/>
                      <a:pt x="224" y="1064"/>
                      <a:pt x="224" y="10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8" name="Freeform 50"/>
              <p:cNvSpPr>
                <a:spLocks/>
              </p:cNvSpPr>
              <p:nvPr/>
            </p:nvSpPr>
            <p:spPr bwMode="auto">
              <a:xfrm>
                <a:off x="-7175500" y="1952625"/>
                <a:ext cx="2930525" cy="2103438"/>
              </a:xfrm>
              <a:custGeom>
                <a:avLst/>
                <a:gdLst>
                  <a:gd name="T0" fmla="*/ 504 w 819"/>
                  <a:gd name="T1" fmla="*/ 369 h 588"/>
                  <a:gd name="T2" fmla="*/ 426 w 819"/>
                  <a:gd name="T3" fmla="*/ 211 h 588"/>
                  <a:gd name="T4" fmla="*/ 418 w 819"/>
                  <a:gd name="T5" fmla="*/ 193 h 588"/>
                  <a:gd name="T6" fmla="*/ 434 w 819"/>
                  <a:gd name="T7" fmla="*/ 127 h 588"/>
                  <a:gd name="T8" fmla="*/ 503 w 819"/>
                  <a:gd name="T9" fmla="*/ 134 h 588"/>
                  <a:gd name="T10" fmla="*/ 604 w 819"/>
                  <a:gd name="T11" fmla="*/ 234 h 588"/>
                  <a:gd name="T12" fmla="*/ 649 w 819"/>
                  <a:gd name="T13" fmla="*/ 256 h 588"/>
                  <a:gd name="T14" fmla="*/ 684 w 819"/>
                  <a:gd name="T15" fmla="*/ 261 h 588"/>
                  <a:gd name="T16" fmla="*/ 801 w 819"/>
                  <a:gd name="T17" fmla="*/ 373 h 588"/>
                  <a:gd name="T18" fmla="*/ 818 w 819"/>
                  <a:gd name="T19" fmla="*/ 587 h 588"/>
                  <a:gd name="T20" fmla="*/ 798 w 819"/>
                  <a:gd name="T21" fmla="*/ 587 h 588"/>
                  <a:gd name="T22" fmla="*/ 540 w 819"/>
                  <a:gd name="T23" fmla="*/ 586 h 588"/>
                  <a:gd name="T24" fmla="*/ 467 w 819"/>
                  <a:gd name="T25" fmla="*/ 570 h 588"/>
                  <a:gd name="T26" fmla="*/ 273 w 819"/>
                  <a:gd name="T27" fmla="*/ 515 h 588"/>
                  <a:gd name="T28" fmla="*/ 145 w 819"/>
                  <a:gd name="T29" fmla="*/ 403 h 588"/>
                  <a:gd name="T30" fmla="*/ 12 w 819"/>
                  <a:gd name="T31" fmla="*/ 85 h 588"/>
                  <a:gd name="T32" fmla="*/ 32 w 819"/>
                  <a:gd name="T33" fmla="*/ 15 h 588"/>
                  <a:gd name="T34" fmla="*/ 108 w 819"/>
                  <a:gd name="T35" fmla="*/ 31 h 588"/>
                  <a:gd name="T36" fmla="*/ 271 w 819"/>
                  <a:gd name="T37" fmla="*/ 257 h 588"/>
                  <a:gd name="T38" fmla="*/ 364 w 819"/>
                  <a:gd name="T39" fmla="*/ 324 h 588"/>
                  <a:gd name="T40" fmla="*/ 504 w 819"/>
                  <a:gd name="T41" fmla="*/ 369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9" h="588">
                    <a:moveTo>
                      <a:pt x="504" y="369"/>
                    </a:moveTo>
                    <a:cubicBezTo>
                      <a:pt x="477" y="314"/>
                      <a:pt x="451" y="263"/>
                      <a:pt x="426" y="211"/>
                    </a:cubicBezTo>
                    <a:cubicBezTo>
                      <a:pt x="423" y="205"/>
                      <a:pt x="420" y="199"/>
                      <a:pt x="418" y="193"/>
                    </a:cubicBezTo>
                    <a:cubicBezTo>
                      <a:pt x="407" y="168"/>
                      <a:pt x="414" y="141"/>
                      <a:pt x="434" y="127"/>
                    </a:cubicBezTo>
                    <a:cubicBezTo>
                      <a:pt x="454" y="113"/>
                      <a:pt x="484" y="116"/>
                      <a:pt x="503" y="134"/>
                    </a:cubicBezTo>
                    <a:cubicBezTo>
                      <a:pt x="537" y="167"/>
                      <a:pt x="569" y="202"/>
                      <a:pt x="604" y="234"/>
                    </a:cubicBezTo>
                    <a:cubicBezTo>
                      <a:pt x="616" y="245"/>
                      <a:pt x="633" y="251"/>
                      <a:pt x="649" y="256"/>
                    </a:cubicBezTo>
                    <a:cubicBezTo>
                      <a:pt x="660" y="260"/>
                      <a:pt x="672" y="259"/>
                      <a:pt x="684" y="261"/>
                    </a:cubicBezTo>
                    <a:cubicBezTo>
                      <a:pt x="750" y="271"/>
                      <a:pt x="786" y="312"/>
                      <a:pt x="801" y="373"/>
                    </a:cubicBezTo>
                    <a:cubicBezTo>
                      <a:pt x="819" y="442"/>
                      <a:pt x="819" y="513"/>
                      <a:pt x="818" y="587"/>
                    </a:cubicBezTo>
                    <a:cubicBezTo>
                      <a:pt x="811" y="587"/>
                      <a:pt x="805" y="587"/>
                      <a:pt x="798" y="587"/>
                    </a:cubicBezTo>
                    <a:cubicBezTo>
                      <a:pt x="712" y="587"/>
                      <a:pt x="626" y="588"/>
                      <a:pt x="540" y="586"/>
                    </a:cubicBezTo>
                    <a:cubicBezTo>
                      <a:pt x="516" y="586"/>
                      <a:pt x="491" y="576"/>
                      <a:pt x="467" y="570"/>
                    </a:cubicBezTo>
                    <a:cubicBezTo>
                      <a:pt x="402" y="552"/>
                      <a:pt x="338" y="533"/>
                      <a:pt x="273" y="515"/>
                    </a:cubicBezTo>
                    <a:cubicBezTo>
                      <a:pt x="213" y="498"/>
                      <a:pt x="170" y="460"/>
                      <a:pt x="145" y="403"/>
                    </a:cubicBezTo>
                    <a:cubicBezTo>
                      <a:pt x="100" y="298"/>
                      <a:pt x="56" y="191"/>
                      <a:pt x="12" y="85"/>
                    </a:cubicBezTo>
                    <a:cubicBezTo>
                      <a:pt x="0" y="57"/>
                      <a:pt x="9" y="29"/>
                      <a:pt x="32" y="15"/>
                    </a:cubicBezTo>
                    <a:cubicBezTo>
                      <a:pt x="60" y="0"/>
                      <a:pt x="89" y="5"/>
                      <a:pt x="108" y="31"/>
                    </a:cubicBezTo>
                    <a:cubicBezTo>
                      <a:pt x="163" y="106"/>
                      <a:pt x="217" y="181"/>
                      <a:pt x="271" y="257"/>
                    </a:cubicBezTo>
                    <a:cubicBezTo>
                      <a:pt x="294" y="290"/>
                      <a:pt x="324" y="313"/>
                      <a:pt x="364" y="324"/>
                    </a:cubicBezTo>
                    <a:cubicBezTo>
                      <a:pt x="409" y="337"/>
                      <a:pt x="454" y="353"/>
                      <a:pt x="504" y="3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9" name="Freeform 51"/>
              <p:cNvSpPr>
                <a:spLocks noEditPoints="1"/>
              </p:cNvSpPr>
              <p:nvPr/>
            </p:nvSpPr>
            <p:spPr bwMode="auto">
              <a:xfrm>
                <a:off x="-2755900" y="393700"/>
                <a:ext cx="1370012" cy="2289175"/>
              </a:xfrm>
              <a:custGeom>
                <a:avLst/>
                <a:gdLst>
                  <a:gd name="T0" fmla="*/ 0 w 383"/>
                  <a:gd name="T1" fmla="*/ 571 h 640"/>
                  <a:gd name="T2" fmla="*/ 0 w 383"/>
                  <a:gd name="T3" fmla="*/ 0 h 640"/>
                  <a:gd name="T4" fmla="*/ 382 w 383"/>
                  <a:gd name="T5" fmla="*/ 0 h 640"/>
                  <a:gd name="T6" fmla="*/ 383 w 383"/>
                  <a:gd name="T7" fmla="*/ 17 h 640"/>
                  <a:gd name="T8" fmla="*/ 383 w 383"/>
                  <a:gd name="T9" fmla="*/ 487 h 640"/>
                  <a:gd name="T10" fmla="*/ 374 w 383"/>
                  <a:gd name="T11" fmla="*/ 514 h 640"/>
                  <a:gd name="T12" fmla="*/ 305 w 383"/>
                  <a:gd name="T13" fmla="*/ 609 h 640"/>
                  <a:gd name="T14" fmla="*/ 242 w 383"/>
                  <a:gd name="T15" fmla="*/ 634 h 640"/>
                  <a:gd name="T16" fmla="*/ 242 w 383"/>
                  <a:gd name="T17" fmla="*/ 572 h 640"/>
                  <a:gd name="T18" fmla="*/ 317 w 383"/>
                  <a:gd name="T19" fmla="*/ 572 h 640"/>
                  <a:gd name="T20" fmla="*/ 317 w 383"/>
                  <a:gd name="T21" fmla="*/ 509 h 640"/>
                  <a:gd name="T22" fmla="*/ 224 w 383"/>
                  <a:gd name="T23" fmla="*/ 509 h 640"/>
                  <a:gd name="T24" fmla="*/ 222 w 383"/>
                  <a:gd name="T25" fmla="*/ 536 h 640"/>
                  <a:gd name="T26" fmla="*/ 103 w 383"/>
                  <a:gd name="T27" fmla="*/ 491 h 640"/>
                  <a:gd name="T28" fmla="*/ 0 w 383"/>
                  <a:gd name="T29" fmla="*/ 571 h 640"/>
                  <a:gd name="T30" fmla="*/ 158 w 383"/>
                  <a:gd name="T31" fmla="*/ 128 h 640"/>
                  <a:gd name="T32" fmla="*/ 64 w 383"/>
                  <a:gd name="T33" fmla="*/ 128 h 640"/>
                  <a:gd name="T34" fmla="*/ 64 w 383"/>
                  <a:gd name="T35" fmla="*/ 190 h 640"/>
                  <a:gd name="T36" fmla="*/ 158 w 383"/>
                  <a:gd name="T37" fmla="*/ 190 h 640"/>
                  <a:gd name="T38" fmla="*/ 158 w 383"/>
                  <a:gd name="T39" fmla="*/ 128 h 640"/>
                  <a:gd name="T40" fmla="*/ 224 w 383"/>
                  <a:gd name="T41" fmla="*/ 190 h 640"/>
                  <a:gd name="T42" fmla="*/ 317 w 383"/>
                  <a:gd name="T43" fmla="*/ 190 h 640"/>
                  <a:gd name="T44" fmla="*/ 317 w 383"/>
                  <a:gd name="T45" fmla="*/ 128 h 640"/>
                  <a:gd name="T46" fmla="*/ 224 w 383"/>
                  <a:gd name="T47" fmla="*/ 128 h 640"/>
                  <a:gd name="T48" fmla="*/ 224 w 383"/>
                  <a:gd name="T49" fmla="*/ 190 h 640"/>
                  <a:gd name="T50" fmla="*/ 64 w 383"/>
                  <a:gd name="T51" fmla="*/ 318 h 640"/>
                  <a:gd name="T52" fmla="*/ 158 w 383"/>
                  <a:gd name="T53" fmla="*/ 318 h 640"/>
                  <a:gd name="T54" fmla="*/ 158 w 383"/>
                  <a:gd name="T55" fmla="*/ 256 h 640"/>
                  <a:gd name="T56" fmla="*/ 64 w 383"/>
                  <a:gd name="T57" fmla="*/ 256 h 640"/>
                  <a:gd name="T58" fmla="*/ 64 w 383"/>
                  <a:gd name="T59" fmla="*/ 318 h 640"/>
                  <a:gd name="T60" fmla="*/ 318 w 383"/>
                  <a:gd name="T61" fmla="*/ 256 h 640"/>
                  <a:gd name="T62" fmla="*/ 224 w 383"/>
                  <a:gd name="T63" fmla="*/ 256 h 640"/>
                  <a:gd name="T64" fmla="*/ 224 w 383"/>
                  <a:gd name="T65" fmla="*/ 317 h 640"/>
                  <a:gd name="T66" fmla="*/ 318 w 383"/>
                  <a:gd name="T67" fmla="*/ 317 h 640"/>
                  <a:gd name="T68" fmla="*/ 318 w 383"/>
                  <a:gd name="T69" fmla="*/ 256 h 640"/>
                  <a:gd name="T70" fmla="*/ 64 w 383"/>
                  <a:gd name="T71" fmla="*/ 384 h 640"/>
                  <a:gd name="T72" fmla="*/ 64 w 383"/>
                  <a:gd name="T73" fmla="*/ 446 h 640"/>
                  <a:gd name="T74" fmla="*/ 158 w 383"/>
                  <a:gd name="T75" fmla="*/ 446 h 640"/>
                  <a:gd name="T76" fmla="*/ 158 w 383"/>
                  <a:gd name="T77" fmla="*/ 384 h 640"/>
                  <a:gd name="T78" fmla="*/ 64 w 383"/>
                  <a:gd name="T79" fmla="*/ 384 h 640"/>
                  <a:gd name="T80" fmla="*/ 319 w 383"/>
                  <a:gd name="T81" fmla="*/ 384 h 640"/>
                  <a:gd name="T82" fmla="*/ 224 w 383"/>
                  <a:gd name="T83" fmla="*/ 384 h 640"/>
                  <a:gd name="T84" fmla="*/ 224 w 383"/>
                  <a:gd name="T85" fmla="*/ 445 h 640"/>
                  <a:gd name="T86" fmla="*/ 319 w 383"/>
                  <a:gd name="T87" fmla="*/ 445 h 640"/>
                  <a:gd name="T88" fmla="*/ 319 w 383"/>
                  <a:gd name="T89" fmla="*/ 38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83" h="640">
                    <a:moveTo>
                      <a:pt x="0" y="571"/>
                    </a:moveTo>
                    <a:cubicBezTo>
                      <a:pt x="0" y="378"/>
                      <a:pt x="0" y="189"/>
                      <a:pt x="0" y="0"/>
                    </a:cubicBezTo>
                    <a:cubicBezTo>
                      <a:pt x="127" y="0"/>
                      <a:pt x="254" y="0"/>
                      <a:pt x="382" y="0"/>
                    </a:cubicBezTo>
                    <a:cubicBezTo>
                      <a:pt x="382" y="5"/>
                      <a:pt x="383" y="11"/>
                      <a:pt x="383" y="17"/>
                    </a:cubicBezTo>
                    <a:cubicBezTo>
                      <a:pt x="383" y="173"/>
                      <a:pt x="383" y="330"/>
                      <a:pt x="383" y="487"/>
                    </a:cubicBezTo>
                    <a:cubicBezTo>
                      <a:pt x="383" y="496"/>
                      <a:pt x="379" y="506"/>
                      <a:pt x="374" y="514"/>
                    </a:cubicBezTo>
                    <a:cubicBezTo>
                      <a:pt x="351" y="546"/>
                      <a:pt x="325" y="576"/>
                      <a:pt x="305" y="609"/>
                    </a:cubicBezTo>
                    <a:cubicBezTo>
                      <a:pt x="289" y="636"/>
                      <a:pt x="268" y="640"/>
                      <a:pt x="242" y="634"/>
                    </a:cubicBezTo>
                    <a:cubicBezTo>
                      <a:pt x="242" y="614"/>
                      <a:pt x="242" y="594"/>
                      <a:pt x="242" y="572"/>
                    </a:cubicBezTo>
                    <a:cubicBezTo>
                      <a:pt x="266" y="572"/>
                      <a:pt x="291" y="572"/>
                      <a:pt x="317" y="572"/>
                    </a:cubicBezTo>
                    <a:cubicBezTo>
                      <a:pt x="317" y="550"/>
                      <a:pt x="317" y="530"/>
                      <a:pt x="317" y="509"/>
                    </a:cubicBezTo>
                    <a:cubicBezTo>
                      <a:pt x="286" y="509"/>
                      <a:pt x="256" y="509"/>
                      <a:pt x="224" y="509"/>
                    </a:cubicBezTo>
                    <a:cubicBezTo>
                      <a:pt x="224" y="517"/>
                      <a:pt x="223" y="525"/>
                      <a:pt x="222" y="536"/>
                    </a:cubicBezTo>
                    <a:cubicBezTo>
                      <a:pt x="189" y="499"/>
                      <a:pt x="150" y="483"/>
                      <a:pt x="103" y="491"/>
                    </a:cubicBezTo>
                    <a:cubicBezTo>
                      <a:pt x="57" y="500"/>
                      <a:pt x="33" y="538"/>
                      <a:pt x="0" y="571"/>
                    </a:cubicBezTo>
                    <a:close/>
                    <a:moveTo>
                      <a:pt x="158" y="128"/>
                    </a:moveTo>
                    <a:cubicBezTo>
                      <a:pt x="125" y="128"/>
                      <a:pt x="95" y="128"/>
                      <a:pt x="64" y="128"/>
                    </a:cubicBezTo>
                    <a:cubicBezTo>
                      <a:pt x="64" y="150"/>
                      <a:pt x="64" y="169"/>
                      <a:pt x="64" y="190"/>
                    </a:cubicBezTo>
                    <a:cubicBezTo>
                      <a:pt x="96" y="190"/>
                      <a:pt x="127" y="190"/>
                      <a:pt x="158" y="190"/>
                    </a:cubicBezTo>
                    <a:cubicBezTo>
                      <a:pt x="158" y="169"/>
                      <a:pt x="158" y="149"/>
                      <a:pt x="158" y="128"/>
                    </a:cubicBezTo>
                    <a:close/>
                    <a:moveTo>
                      <a:pt x="224" y="190"/>
                    </a:moveTo>
                    <a:cubicBezTo>
                      <a:pt x="256" y="190"/>
                      <a:pt x="287" y="190"/>
                      <a:pt x="317" y="190"/>
                    </a:cubicBezTo>
                    <a:cubicBezTo>
                      <a:pt x="317" y="168"/>
                      <a:pt x="317" y="148"/>
                      <a:pt x="317" y="128"/>
                    </a:cubicBezTo>
                    <a:cubicBezTo>
                      <a:pt x="286" y="128"/>
                      <a:pt x="255" y="128"/>
                      <a:pt x="224" y="128"/>
                    </a:cubicBezTo>
                    <a:cubicBezTo>
                      <a:pt x="224" y="149"/>
                      <a:pt x="224" y="168"/>
                      <a:pt x="224" y="190"/>
                    </a:cubicBezTo>
                    <a:close/>
                    <a:moveTo>
                      <a:pt x="64" y="318"/>
                    </a:moveTo>
                    <a:cubicBezTo>
                      <a:pt x="96" y="318"/>
                      <a:pt x="126" y="318"/>
                      <a:pt x="158" y="318"/>
                    </a:cubicBezTo>
                    <a:cubicBezTo>
                      <a:pt x="158" y="297"/>
                      <a:pt x="158" y="276"/>
                      <a:pt x="158" y="256"/>
                    </a:cubicBezTo>
                    <a:cubicBezTo>
                      <a:pt x="126" y="256"/>
                      <a:pt x="95" y="256"/>
                      <a:pt x="64" y="256"/>
                    </a:cubicBezTo>
                    <a:cubicBezTo>
                      <a:pt x="64" y="278"/>
                      <a:pt x="64" y="297"/>
                      <a:pt x="64" y="318"/>
                    </a:cubicBezTo>
                    <a:close/>
                    <a:moveTo>
                      <a:pt x="318" y="256"/>
                    </a:moveTo>
                    <a:cubicBezTo>
                      <a:pt x="286" y="256"/>
                      <a:pt x="255" y="256"/>
                      <a:pt x="224" y="256"/>
                    </a:cubicBezTo>
                    <a:cubicBezTo>
                      <a:pt x="224" y="278"/>
                      <a:pt x="224" y="298"/>
                      <a:pt x="224" y="317"/>
                    </a:cubicBezTo>
                    <a:cubicBezTo>
                      <a:pt x="257" y="317"/>
                      <a:pt x="287" y="317"/>
                      <a:pt x="318" y="317"/>
                    </a:cubicBezTo>
                    <a:cubicBezTo>
                      <a:pt x="318" y="296"/>
                      <a:pt x="318" y="276"/>
                      <a:pt x="318" y="256"/>
                    </a:cubicBezTo>
                    <a:close/>
                    <a:moveTo>
                      <a:pt x="64" y="384"/>
                    </a:moveTo>
                    <a:cubicBezTo>
                      <a:pt x="64" y="406"/>
                      <a:pt x="64" y="426"/>
                      <a:pt x="64" y="446"/>
                    </a:cubicBezTo>
                    <a:cubicBezTo>
                      <a:pt x="97" y="446"/>
                      <a:pt x="127" y="446"/>
                      <a:pt x="158" y="446"/>
                    </a:cubicBezTo>
                    <a:cubicBezTo>
                      <a:pt x="158" y="424"/>
                      <a:pt x="158" y="404"/>
                      <a:pt x="158" y="384"/>
                    </a:cubicBezTo>
                    <a:cubicBezTo>
                      <a:pt x="127" y="384"/>
                      <a:pt x="96" y="384"/>
                      <a:pt x="64" y="384"/>
                    </a:cubicBezTo>
                    <a:close/>
                    <a:moveTo>
                      <a:pt x="319" y="384"/>
                    </a:moveTo>
                    <a:cubicBezTo>
                      <a:pt x="286" y="384"/>
                      <a:pt x="255" y="384"/>
                      <a:pt x="224" y="384"/>
                    </a:cubicBezTo>
                    <a:cubicBezTo>
                      <a:pt x="224" y="406"/>
                      <a:pt x="224" y="426"/>
                      <a:pt x="224" y="445"/>
                    </a:cubicBezTo>
                    <a:cubicBezTo>
                      <a:pt x="257" y="445"/>
                      <a:pt x="288" y="445"/>
                      <a:pt x="319" y="445"/>
                    </a:cubicBezTo>
                    <a:cubicBezTo>
                      <a:pt x="319" y="425"/>
                      <a:pt x="319" y="405"/>
                      <a:pt x="319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0" name="Freeform 52"/>
              <p:cNvSpPr>
                <a:spLocks/>
              </p:cNvSpPr>
              <p:nvPr/>
            </p:nvSpPr>
            <p:spPr bwMode="auto">
              <a:xfrm>
                <a:off x="-5389563" y="4284663"/>
                <a:ext cx="1363662" cy="1138238"/>
              </a:xfrm>
              <a:custGeom>
                <a:avLst/>
                <a:gdLst>
                  <a:gd name="T0" fmla="*/ 0 w 381"/>
                  <a:gd name="T1" fmla="*/ 127 h 318"/>
                  <a:gd name="T2" fmla="*/ 0 w 381"/>
                  <a:gd name="T3" fmla="*/ 0 h 318"/>
                  <a:gd name="T4" fmla="*/ 381 w 381"/>
                  <a:gd name="T5" fmla="*/ 0 h 318"/>
                  <a:gd name="T6" fmla="*/ 381 w 381"/>
                  <a:gd name="T7" fmla="*/ 126 h 318"/>
                  <a:gd name="T8" fmla="*/ 351 w 381"/>
                  <a:gd name="T9" fmla="*/ 128 h 318"/>
                  <a:gd name="T10" fmla="*/ 351 w 381"/>
                  <a:gd name="T11" fmla="*/ 318 h 318"/>
                  <a:gd name="T12" fmla="*/ 31 w 381"/>
                  <a:gd name="T13" fmla="*/ 318 h 318"/>
                  <a:gd name="T14" fmla="*/ 31 w 381"/>
                  <a:gd name="T15" fmla="*/ 127 h 318"/>
                  <a:gd name="T16" fmla="*/ 0 w 381"/>
                  <a:gd name="T17" fmla="*/ 127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318">
                    <a:moveTo>
                      <a:pt x="0" y="127"/>
                    </a:moveTo>
                    <a:cubicBezTo>
                      <a:pt x="0" y="83"/>
                      <a:pt x="0" y="42"/>
                      <a:pt x="0" y="0"/>
                    </a:cubicBezTo>
                    <a:cubicBezTo>
                      <a:pt x="127" y="0"/>
                      <a:pt x="254" y="0"/>
                      <a:pt x="381" y="0"/>
                    </a:cubicBezTo>
                    <a:cubicBezTo>
                      <a:pt x="381" y="41"/>
                      <a:pt x="381" y="83"/>
                      <a:pt x="381" y="126"/>
                    </a:cubicBezTo>
                    <a:cubicBezTo>
                      <a:pt x="372" y="127"/>
                      <a:pt x="362" y="127"/>
                      <a:pt x="351" y="128"/>
                    </a:cubicBezTo>
                    <a:cubicBezTo>
                      <a:pt x="351" y="191"/>
                      <a:pt x="351" y="254"/>
                      <a:pt x="351" y="318"/>
                    </a:cubicBezTo>
                    <a:cubicBezTo>
                      <a:pt x="244" y="318"/>
                      <a:pt x="139" y="318"/>
                      <a:pt x="31" y="318"/>
                    </a:cubicBezTo>
                    <a:cubicBezTo>
                      <a:pt x="31" y="254"/>
                      <a:pt x="31" y="191"/>
                      <a:pt x="31" y="127"/>
                    </a:cubicBezTo>
                    <a:cubicBezTo>
                      <a:pt x="20" y="127"/>
                      <a:pt x="11" y="127"/>
                      <a:pt x="0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1" name="Freeform 53"/>
              <p:cNvSpPr>
                <a:spLocks/>
              </p:cNvSpPr>
              <p:nvPr/>
            </p:nvSpPr>
            <p:spPr bwMode="auto">
              <a:xfrm>
                <a:off x="-3786188" y="4284663"/>
                <a:ext cx="1366837" cy="1138238"/>
              </a:xfrm>
              <a:custGeom>
                <a:avLst/>
                <a:gdLst>
                  <a:gd name="T0" fmla="*/ 352 w 382"/>
                  <a:gd name="T1" fmla="*/ 318 h 318"/>
                  <a:gd name="T2" fmla="*/ 31 w 382"/>
                  <a:gd name="T3" fmla="*/ 318 h 318"/>
                  <a:gd name="T4" fmla="*/ 31 w 382"/>
                  <a:gd name="T5" fmla="*/ 128 h 318"/>
                  <a:gd name="T6" fmla="*/ 0 w 382"/>
                  <a:gd name="T7" fmla="*/ 126 h 318"/>
                  <a:gd name="T8" fmla="*/ 0 w 382"/>
                  <a:gd name="T9" fmla="*/ 0 h 318"/>
                  <a:gd name="T10" fmla="*/ 382 w 382"/>
                  <a:gd name="T11" fmla="*/ 0 h 318"/>
                  <a:gd name="T12" fmla="*/ 382 w 382"/>
                  <a:gd name="T13" fmla="*/ 126 h 318"/>
                  <a:gd name="T14" fmla="*/ 352 w 382"/>
                  <a:gd name="T15" fmla="*/ 128 h 318"/>
                  <a:gd name="T16" fmla="*/ 352 w 382"/>
                  <a:gd name="T1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2" h="318">
                    <a:moveTo>
                      <a:pt x="352" y="318"/>
                    </a:moveTo>
                    <a:cubicBezTo>
                      <a:pt x="244" y="318"/>
                      <a:pt x="139" y="318"/>
                      <a:pt x="31" y="318"/>
                    </a:cubicBezTo>
                    <a:cubicBezTo>
                      <a:pt x="31" y="255"/>
                      <a:pt x="31" y="192"/>
                      <a:pt x="31" y="128"/>
                    </a:cubicBezTo>
                    <a:cubicBezTo>
                      <a:pt x="20" y="127"/>
                      <a:pt x="11" y="127"/>
                      <a:pt x="0" y="126"/>
                    </a:cubicBezTo>
                    <a:cubicBezTo>
                      <a:pt x="0" y="85"/>
                      <a:pt x="0" y="43"/>
                      <a:pt x="0" y="0"/>
                    </a:cubicBezTo>
                    <a:cubicBezTo>
                      <a:pt x="127" y="0"/>
                      <a:pt x="254" y="0"/>
                      <a:pt x="382" y="0"/>
                    </a:cubicBezTo>
                    <a:cubicBezTo>
                      <a:pt x="382" y="42"/>
                      <a:pt x="382" y="83"/>
                      <a:pt x="382" y="126"/>
                    </a:cubicBezTo>
                    <a:cubicBezTo>
                      <a:pt x="372" y="126"/>
                      <a:pt x="363" y="127"/>
                      <a:pt x="352" y="128"/>
                    </a:cubicBezTo>
                    <a:cubicBezTo>
                      <a:pt x="352" y="191"/>
                      <a:pt x="352" y="253"/>
                      <a:pt x="352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66EDA96-92AD-4F4E-B358-04D9B4A08230}"/>
              </a:ext>
            </a:extLst>
          </p:cNvPr>
          <p:cNvGrpSpPr/>
          <p:nvPr/>
        </p:nvGrpSpPr>
        <p:grpSpPr>
          <a:xfrm>
            <a:off x="7518487" y="4317529"/>
            <a:ext cx="1163062" cy="1163062"/>
            <a:chOff x="7731213" y="-3143018"/>
            <a:chExt cx="1163062" cy="116306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CAD1206-EB4D-4403-9905-0880363F4275}"/>
                </a:ext>
              </a:extLst>
            </p:cNvPr>
            <p:cNvSpPr/>
            <p:nvPr/>
          </p:nvSpPr>
          <p:spPr>
            <a:xfrm rot="17427890">
              <a:off x="7731213" y="-3143018"/>
              <a:ext cx="1163062" cy="1163062"/>
            </a:xfrm>
            <a:prstGeom prst="ellipse">
              <a:avLst/>
            </a:prstGeom>
            <a:noFill/>
            <a:ln w="28575" cap="flat">
              <a:solidFill>
                <a:srgbClr val="00A2E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2D05A2B-99B2-48F2-9A1E-42EF52FEF9F5}"/>
                </a:ext>
              </a:extLst>
            </p:cNvPr>
            <p:cNvGrpSpPr/>
            <p:nvPr/>
          </p:nvGrpSpPr>
          <p:grpSpPr>
            <a:xfrm>
              <a:off x="7873310" y="-3018225"/>
              <a:ext cx="932150" cy="917474"/>
              <a:chOff x="7873310" y="-3018225"/>
              <a:chExt cx="932150" cy="91747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B5C9568-1C54-4F7A-8F3F-5C421849F9AB}"/>
                  </a:ext>
                </a:extLst>
              </p:cNvPr>
              <p:cNvGrpSpPr/>
              <p:nvPr/>
            </p:nvGrpSpPr>
            <p:grpSpPr>
              <a:xfrm>
                <a:off x="7873310" y="-3018225"/>
                <a:ext cx="890524" cy="917474"/>
                <a:chOff x="349251" y="-3921125"/>
                <a:chExt cx="3671887" cy="3783012"/>
              </a:xfrm>
              <a:solidFill>
                <a:srgbClr val="00A2E2"/>
              </a:solidFill>
            </p:grpSpPr>
            <p:sp>
              <p:nvSpPr>
                <p:cNvPr id="140" name="Freeform 131">
                  <a:extLst>
                    <a:ext uri="{FF2B5EF4-FFF2-40B4-BE49-F238E27FC236}">
                      <a16:creationId xmlns:a16="http://schemas.microsoft.com/office/drawing/2014/main" id="{C5B3AD0B-C493-4016-81C8-F569F4003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51" y="-2665413"/>
                  <a:ext cx="2336800" cy="2046288"/>
                </a:xfrm>
                <a:custGeom>
                  <a:avLst/>
                  <a:gdLst>
                    <a:gd name="T0" fmla="*/ 621 w 621"/>
                    <a:gd name="T1" fmla="*/ 392 h 544"/>
                    <a:gd name="T2" fmla="*/ 515 w 621"/>
                    <a:gd name="T3" fmla="*/ 485 h 544"/>
                    <a:gd name="T4" fmla="*/ 345 w 621"/>
                    <a:gd name="T5" fmla="*/ 462 h 544"/>
                    <a:gd name="T6" fmla="*/ 227 w 621"/>
                    <a:gd name="T7" fmla="*/ 447 h 544"/>
                    <a:gd name="T8" fmla="*/ 212 w 621"/>
                    <a:gd name="T9" fmla="*/ 449 h 544"/>
                    <a:gd name="T10" fmla="*/ 116 w 621"/>
                    <a:gd name="T11" fmla="*/ 540 h 544"/>
                    <a:gd name="T12" fmla="*/ 111 w 621"/>
                    <a:gd name="T13" fmla="*/ 432 h 544"/>
                    <a:gd name="T14" fmla="*/ 20 w 621"/>
                    <a:gd name="T15" fmla="*/ 346 h 544"/>
                    <a:gd name="T16" fmla="*/ 7 w 621"/>
                    <a:gd name="T17" fmla="*/ 228 h 544"/>
                    <a:gd name="T18" fmla="*/ 41 w 621"/>
                    <a:gd name="T19" fmla="*/ 109 h 544"/>
                    <a:gd name="T20" fmla="*/ 170 w 621"/>
                    <a:gd name="T21" fmla="*/ 72 h 544"/>
                    <a:gd name="T22" fmla="*/ 305 w 621"/>
                    <a:gd name="T23" fmla="*/ 40 h 544"/>
                    <a:gd name="T24" fmla="*/ 385 w 621"/>
                    <a:gd name="T25" fmla="*/ 22 h 544"/>
                    <a:gd name="T26" fmla="*/ 460 w 621"/>
                    <a:gd name="T27" fmla="*/ 5 h 544"/>
                    <a:gd name="T28" fmla="*/ 572 w 621"/>
                    <a:gd name="T29" fmla="*/ 79 h 544"/>
                    <a:gd name="T30" fmla="*/ 601 w 621"/>
                    <a:gd name="T31" fmla="*/ 259 h 544"/>
                    <a:gd name="T32" fmla="*/ 598 w 621"/>
                    <a:gd name="T33" fmla="*/ 308 h 544"/>
                    <a:gd name="T34" fmla="*/ 564 w 621"/>
                    <a:gd name="T35" fmla="*/ 235 h 544"/>
                    <a:gd name="T36" fmla="*/ 546 w 621"/>
                    <a:gd name="T37" fmla="*/ 118 h 544"/>
                    <a:gd name="T38" fmla="*/ 468 w 621"/>
                    <a:gd name="T39" fmla="*/ 36 h 544"/>
                    <a:gd name="T40" fmla="*/ 422 w 621"/>
                    <a:gd name="T41" fmla="*/ 47 h 544"/>
                    <a:gd name="T42" fmla="*/ 378 w 621"/>
                    <a:gd name="T43" fmla="*/ 57 h 544"/>
                    <a:gd name="T44" fmla="*/ 156 w 621"/>
                    <a:gd name="T45" fmla="*/ 108 h 544"/>
                    <a:gd name="T46" fmla="*/ 38 w 621"/>
                    <a:gd name="T47" fmla="*/ 161 h 544"/>
                    <a:gd name="T48" fmla="*/ 43 w 621"/>
                    <a:gd name="T49" fmla="*/ 269 h 544"/>
                    <a:gd name="T50" fmla="*/ 105 w 621"/>
                    <a:gd name="T51" fmla="*/ 399 h 544"/>
                    <a:gd name="T52" fmla="*/ 148 w 621"/>
                    <a:gd name="T53" fmla="*/ 409 h 544"/>
                    <a:gd name="T54" fmla="*/ 148 w 621"/>
                    <a:gd name="T55" fmla="*/ 466 h 544"/>
                    <a:gd name="T56" fmla="*/ 195 w 621"/>
                    <a:gd name="T57" fmla="*/ 420 h 544"/>
                    <a:gd name="T58" fmla="*/ 315 w 621"/>
                    <a:gd name="T59" fmla="*/ 426 h 544"/>
                    <a:gd name="T60" fmla="*/ 462 w 621"/>
                    <a:gd name="T61" fmla="*/ 445 h 544"/>
                    <a:gd name="T62" fmla="*/ 544 w 621"/>
                    <a:gd name="T63" fmla="*/ 452 h 544"/>
                    <a:gd name="T64" fmla="*/ 584 w 621"/>
                    <a:gd name="T65" fmla="*/ 356 h 544"/>
                    <a:gd name="T66" fmla="*/ 595 w 621"/>
                    <a:gd name="T67" fmla="*/ 342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21" h="544">
                      <a:moveTo>
                        <a:pt x="613" y="337"/>
                      </a:moveTo>
                      <a:cubicBezTo>
                        <a:pt x="616" y="356"/>
                        <a:pt x="621" y="374"/>
                        <a:pt x="621" y="392"/>
                      </a:cubicBezTo>
                      <a:cubicBezTo>
                        <a:pt x="621" y="431"/>
                        <a:pt x="602" y="460"/>
                        <a:pt x="568" y="477"/>
                      </a:cubicBezTo>
                      <a:cubicBezTo>
                        <a:pt x="551" y="486"/>
                        <a:pt x="533" y="487"/>
                        <a:pt x="515" y="485"/>
                      </a:cubicBezTo>
                      <a:cubicBezTo>
                        <a:pt x="492" y="482"/>
                        <a:pt x="468" y="479"/>
                        <a:pt x="444" y="476"/>
                      </a:cubicBezTo>
                      <a:cubicBezTo>
                        <a:pt x="411" y="471"/>
                        <a:pt x="378" y="467"/>
                        <a:pt x="345" y="462"/>
                      </a:cubicBezTo>
                      <a:cubicBezTo>
                        <a:pt x="329" y="460"/>
                        <a:pt x="312" y="458"/>
                        <a:pt x="295" y="456"/>
                      </a:cubicBezTo>
                      <a:cubicBezTo>
                        <a:pt x="273" y="453"/>
                        <a:pt x="250" y="450"/>
                        <a:pt x="227" y="447"/>
                      </a:cubicBezTo>
                      <a:cubicBezTo>
                        <a:pt x="224" y="447"/>
                        <a:pt x="222" y="447"/>
                        <a:pt x="220" y="446"/>
                      </a:cubicBezTo>
                      <a:cubicBezTo>
                        <a:pt x="216" y="445"/>
                        <a:pt x="214" y="446"/>
                        <a:pt x="212" y="449"/>
                      </a:cubicBezTo>
                      <a:cubicBezTo>
                        <a:pt x="180" y="481"/>
                        <a:pt x="149" y="512"/>
                        <a:pt x="117" y="544"/>
                      </a:cubicBezTo>
                      <a:cubicBezTo>
                        <a:pt x="115" y="543"/>
                        <a:pt x="116" y="541"/>
                        <a:pt x="116" y="540"/>
                      </a:cubicBezTo>
                      <a:cubicBezTo>
                        <a:pt x="116" y="506"/>
                        <a:pt x="116" y="472"/>
                        <a:pt x="116" y="438"/>
                      </a:cubicBezTo>
                      <a:cubicBezTo>
                        <a:pt x="116" y="434"/>
                        <a:pt x="115" y="432"/>
                        <a:pt x="111" y="432"/>
                      </a:cubicBezTo>
                      <a:cubicBezTo>
                        <a:pt x="97" y="431"/>
                        <a:pt x="84" y="428"/>
                        <a:pt x="71" y="422"/>
                      </a:cubicBezTo>
                      <a:cubicBezTo>
                        <a:pt x="40" y="406"/>
                        <a:pt x="24" y="381"/>
                        <a:pt x="20" y="346"/>
                      </a:cubicBezTo>
                      <a:cubicBezTo>
                        <a:pt x="18" y="325"/>
                        <a:pt x="15" y="305"/>
                        <a:pt x="13" y="284"/>
                      </a:cubicBezTo>
                      <a:cubicBezTo>
                        <a:pt x="11" y="265"/>
                        <a:pt x="9" y="246"/>
                        <a:pt x="7" y="228"/>
                      </a:cubicBezTo>
                      <a:cubicBezTo>
                        <a:pt x="5" y="215"/>
                        <a:pt x="3" y="202"/>
                        <a:pt x="2" y="189"/>
                      </a:cubicBezTo>
                      <a:cubicBezTo>
                        <a:pt x="0" y="156"/>
                        <a:pt x="14" y="129"/>
                        <a:pt x="41" y="109"/>
                      </a:cubicBezTo>
                      <a:cubicBezTo>
                        <a:pt x="56" y="97"/>
                        <a:pt x="73" y="94"/>
                        <a:pt x="91" y="90"/>
                      </a:cubicBezTo>
                      <a:cubicBezTo>
                        <a:pt x="118" y="84"/>
                        <a:pt x="144" y="78"/>
                        <a:pt x="170" y="72"/>
                      </a:cubicBezTo>
                      <a:cubicBezTo>
                        <a:pt x="200" y="65"/>
                        <a:pt x="230" y="58"/>
                        <a:pt x="260" y="51"/>
                      </a:cubicBezTo>
                      <a:cubicBezTo>
                        <a:pt x="275" y="48"/>
                        <a:pt x="290" y="44"/>
                        <a:pt x="305" y="40"/>
                      </a:cubicBezTo>
                      <a:cubicBezTo>
                        <a:pt x="328" y="35"/>
                        <a:pt x="352" y="30"/>
                        <a:pt x="376" y="24"/>
                      </a:cubicBezTo>
                      <a:cubicBezTo>
                        <a:pt x="379" y="24"/>
                        <a:pt x="382" y="23"/>
                        <a:pt x="385" y="22"/>
                      </a:cubicBezTo>
                      <a:cubicBezTo>
                        <a:pt x="395" y="20"/>
                        <a:pt x="406" y="17"/>
                        <a:pt x="416" y="15"/>
                      </a:cubicBezTo>
                      <a:cubicBezTo>
                        <a:pt x="431" y="11"/>
                        <a:pt x="445" y="8"/>
                        <a:pt x="460" y="5"/>
                      </a:cubicBezTo>
                      <a:cubicBezTo>
                        <a:pt x="480" y="0"/>
                        <a:pt x="500" y="1"/>
                        <a:pt x="519" y="10"/>
                      </a:cubicBezTo>
                      <a:cubicBezTo>
                        <a:pt x="549" y="24"/>
                        <a:pt x="567" y="47"/>
                        <a:pt x="572" y="79"/>
                      </a:cubicBezTo>
                      <a:cubicBezTo>
                        <a:pt x="578" y="115"/>
                        <a:pt x="584" y="151"/>
                        <a:pt x="589" y="187"/>
                      </a:cubicBezTo>
                      <a:cubicBezTo>
                        <a:pt x="593" y="211"/>
                        <a:pt x="597" y="235"/>
                        <a:pt x="601" y="259"/>
                      </a:cubicBezTo>
                      <a:cubicBezTo>
                        <a:pt x="603" y="274"/>
                        <a:pt x="605" y="289"/>
                        <a:pt x="608" y="304"/>
                      </a:cubicBezTo>
                      <a:cubicBezTo>
                        <a:pt x="604" y="306"/>
                        <a:pt x="601" y="307"/>
                        <a:pt x="598" y="308"/>
                      </a:cubicBezTo>
                      <a:cubicBezTo>
                        <a:pt x="591" y="309"/>
                        <a:pt x="584" y="313"/>
                        <a:pt x="577" y="313"/>
                      </a:cubicBezTo>
                      <a:cubicBezTo>
                        <a:pt x="573" y="287"/>
                        <a:pt x="568" y="261"/>
                        <a:pt x="564" y="235"/>
                      </a:cubicBezTo>
                      <a:cubicBezTo>
                        <a:pt x="561" y="215"/>
                        <a:pt x="558" y="195"/>
                        <a:pt x="555" y="175"/>
                      </a:cubicBezTo>
                      <a:cubicBezTo>
                        <a:pt x="552" y="156"/>
                        <a:pt x="549" y="137"/>
                        <a:pt x="546" y="118"/>
                      </a:cubicBezTo>
                      <a:cubicBezTo>
                        <a:pt x="543" y="104"/>
                        <a:pt x="542" y="90"/>
                        <a:pt x="538" y="76"/>
                      </a:cubicBezTo>
                      <a:cubicBezTo>
                        <a:pt x="530" y="46"/>
                        <a:pt x="497" y="28"/>
                        <a:pt x="468" y="36"/>
                      </a:cubicBezTo>
                      <a:cubicBezTo>
                        <a:pt x="456" y="39"/>
                        <a:pt x="444" y="41"/>
                        <a:pt x="433" y="44"/>
                      </a:cubicBezTo>
                      <a:cubicBezTo>
                        <a:pt x="429" y="45"/>
                        <a:pt x="425" y="44"/>
                        <a:pt x="422" y="47"/>
                      </a:cubicBezTo>
                      <a:cubicBezTo>
                        <a:pt x="410" y="47"/>
                        <a:pt x="400" y="52"/>
                        <a:pt x="389" y="54"/>
                      </a:cubicBezTo>
                      <a:cubicBezTo>
                        <a:pt x="385" y="55"/>
                        <a:pt x="382" y="56"/>
                        <a:pt x="378" y="57"/>
                      </a:cubicBezTo>
                      <a:cubicBezTo>
                        <a:pt x="337" y="66"/>
                        <a:pt x="296" y="76"/>
                        <a:pt x="255" y="85"/>
                      </a:cubicBezTo>
                      <a:cubicBezTo>
                        <a:pt x="222" y="93"/>
                        <a:pt x="189" y="100"/>
                        <a:pt x="156" y="108"/>
                      </a:cubicBezTo>
                      <a:cubicBezTo>
                        <a:pt x="131" y="113"/>
                        <a:pt x="107" y="119"/>
                        <a:pt x="83" y="125"/>
                      </a:cubicBezTo>
                      <a:cubicBezTo>
                        <a:pt x="62" y="129"/>
                        <a:pt x="47" y="141"/>
                        <a:pt x="38" y="161"/>
                      </a:cubicBezTo>
                      <a:cubicBezTo>
                        <a:pt x="34" y="173"/>
                        <a:pt x="34" y="185"/>
                        <a:pt x="35" y="197"/>
                      </a:cubicBezTo>
                      <a:cubicBezTo>
                        <a:pt x="38" y="221"/>
                        <a:pt x="41" y="245"/>
                        <a:pt x="43" y="269"/>
                      </a:cubicBezTo>
                      <a:cubicBezTo>
                        <a:pt x="46" y="294"/>
                        <a:pt x="49" y="319"/>
                        <a:pt x="52" y="343"/>
                      </a:cubicBezTo>
                      <a:cubicBezTo>
                        <a:pt x="55" y="372"/>
                        <a:pt x="76" y="395"/>
                        <a:pt x="105" y="399"/>
                      </a:cubicBezTo>
                      <a:cubicBezTo>
                        <a:pt x="118" y="401"/>
                        <a:pt x="130" y="402"/>
                        <a:pt x="143" y="404"/>
                      </a:cubicBezTo>
                      <a:cubicBezTo>
                        <a:pt x="147" y="404"/>
                        <a:pt x="148" y="405"/>
                        <a:pt x="148" y="409"/>
                      </a:cubicBezTo>
                      <a:cubicBezTo>
                        <a:pt x="148" y="425"/>
                        <a:pt x="148" y="442"/>
                        <a:pt x="148" y="458"/>
                      </a:cubicBezTo>
                      <a:cubicBezTo>
                        <a:pt x="148" y="461"/>
                        <a:pt x="148" y="463"/>
                        <a:pt x="148" y="466"/>
                      </a:cubicBezTo>
                      <a:cubicBezTo>
                        <a:pt x="150" y="466"/>
                        <a:pt x="150" y="465"/>
                        <a:pt x="151" y="464"/>
                      </a:cubicBezTo>
                      <a:cubicBezTo>
                        <a:pt x="166" y="449"/>
                        <a:pt x="181" y="435"/>
                        <a:pt x="195" y="420"/>
                      </a:cubicBezTo>
                      <a:cubicBezTo>
                        <a:pt x="201" y="414"/>
                        <a:pt x="206" y="412"/>
                        <a:pt x="215" y="413"/>
                      </a:cubicBezTo>
                      <a:cubicBezTo>
                        <a:pt x="248" y="418"/>
                        <a:pt x="282" y="422"/>
                        <a:pt x="315" y="426"/>
                      </a:cubicBezTo>
                      <a:cubicBezTo>
                        <a:pt x="338" y="429"/>
                        <a:pt x="360" y="432"/>
                        <a:pt x="383" y="435"/>
                      </a:cubicBezTo>
                      <a:cubicBezTo>
                        <a:pt x="409" y="439"/>
                        <a:pt x="436" y="442"/>
                        <a:pt x="462" y="445"/>
                      </a:cubicBezTo>
                      <a:cubicBezTo>
                        <a:pt x="482" y="448"/>
                        <a:pt x="501" y="451"/>
                        <a:pt x="521" y="453"/>
                      </a:cubicBezTo>
                      <a:cubicBezTo>
                        <a:pt x="529" y="454"/>
                        <a:pt x="536" y="454"/>
                        <a:pt x="544" y="452"/>
                      </a:cubicBezTo>
                      <a:cubicBezTo>
                        <a:pt x="573" y="444"/>
                        <a:pt x="591" y="418"/>
                        <a:pt x="589" y="388"/>
                      </a:cubicBezTo>
                      <a:cubicBezTo>
                        <a:pt x="588" y="377"/>
                        <a:pt x="585" y="367"/>
                        <a:pt x="584" y="356"/>
                      </a:cubicBezTo>
                      <a:cubicBezTo>
                        <a:pt x="583" y="353"/>
                        <a:pt x="584" y="349"/>
                        <a:pt x="581" y="346"/>
                      </a:cubicBezTo>
                      <a:cubicBezTo>
                        <a:pt x="586" y="345"/>
                        <a:pt x="590" y="343"/>
                        <a:pt x="595" y="342"/>
                      </a:cubicBezTo>
                      <a:cubicBezTo>
                        <a:pt x="601" y="340"/>
                        <a:pt x="607" y="337"/>
                        <a:pt x="613" y="3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1" name="Freeform 132">
                  <a:extLst>
                    <a:ext uri="{FF2B5EF4-FFF2-40B4-BE49-F238E27FC236}">
                      <a16:creationId xmlns:a16="http://schemas.microsoft.com/office/drawing/2014/main" id="{A67E6CFD-DF90-4665-8E2E-586F558C6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0538" y="-3500438"/>
                  <a:ext cx="2260600" cy="2230438"/>
                </a:xfrm>
                <a:custGeom>
                  <a:avLst/>
                  <a:gdLst>
                    <a:gd name="T0" fmla="*/ 220 w 601"/>
                    <a:gd name="T1" fmla="*/ 564 h 593"/>
                    <a:gd name="T2" fmla="*/ 174 w 601"/>
                    <a:gd name="T3" fmla="*/ 578 h 593"/>
                    <a:gd name="T4" fmla="*/ 52 w 601"/>
                    <a:gd name="T5" fmla="*/ 487 h 593"/>
                    <a:gd name="T6" fmla="*/ 16 w 601"/>
                    <a:gd name="T7" fmla="*/ 280 h 593"/>
                    <a:gd name="T8" fmla="*/ 47 w 601"/>
                    <a:gd name="T9" fmla="*/ 269 h 593"/>
                    <a:gd name="T10" fmla="*/ 74 w 601"/>
                    <a:gd name="T11" fmla="*/ 429 h 593"/>
                    <a:gd name="T12" fmla="*/ 161 w 601"/>
                    <a:gd name="T13" fmla="*/ 548 h 593"/>
                    <a:gd name="T14" fmla="*/ 202 w 601"/>
                    <a:gd name="T15" fmla="*/ 535 h 593"/>
                    <a:gd name="T16" fmla="*/ 233 w 601"/>
                    <a:gd name="T17" fmla="*/ 526 h 593"/>
                    <a:gd name="T18" fmla="*/ 408 w 601"/>
                    <a:gd name="T19" fmla="*/ 475 h 593"/>
                    <a:gd name="T20" fmla="*/ 558 w 601"/>
                    <a:gd name="T21" fmla="*/ 416 h 593"/>
                    <a:gd name="T22" fmla="*/ 561 w 601"/>
                    <a:gd name="T23" fmla="*/ 294 h 593"/>
                    <a:gd name="T24" fmla="*/ 503 w 601"/>
                    <a:gd name="T25" fmla="*/ 159 h 593"/>
                    <a:gd name="T26" fmla="*/ 447 w 601"/>
                    <a:gd name="T27" fmla="*/ 150 h 593"/>
                    <a:gd name="T28" fmla="*/ 447 w 601"/>
                    <a:gd name="T29" fmla="*/ 77 h 593"/>
                    <a:gd name="T30" fmla="*/ 379 w 601"/>
                    <a:gd name="T31" fmla="*/ 144 h 593"/>
                    <a:gd name="T32" fmla="*/ 361 w 601"/>
                    <a:gd name="T33" fmla="*/ 146 h 593"/>
                    <a:gd name="T34" fmla="*/ 216 w 601"/>
                    <a:gd name="T35" fmla="*/ 132 h 593"/>
                    <a:gd name="T36" fmla="*/ 104 w 601"/>
                    <a:gd name="T37" fmla="*/ 122 h 593"/>
                    <a:gd name="T38" fmla="*/ 34 w 601"/>
                    <a:gd name="T39" fmla="*/ 192 h 593"/>
                    <a:gd name="T40" fmla="*/ 10 w 601"/>
                    <a:gd name="T41" fmla="*/ 244 h 593"/>
                    <a:gd name="T42" fmla="*/ 1 w 601"/>
                    <a:gd name="T43" fmla="*/ 173 h 593"/>
                    <a:gd name="T44" fmla="*/ 110 w 601"/>
                    <a:gd name="T45" fmla="*/ 91 h 593"/>
                    <a:gd name="T46" fmla="*/ 273 w 601"/>
                    <a:gd name="T47" fmla="*/ 106 h 593"/>
                    <a:gd name="T48" fmla="*/ 373 w 601"/>
                    <a:gd name="T49" fmla="*/ 105 h 593"/>
                    <a:gd name="T50" fmla="*/ 476 w 601"/>
                    <a:gd name="T51" fmla="*/ 2 h 593"/>
                    <a:gd name="T52" fmla="*/ 478 w 601"/>
                    <a:gd name="T53" fmla="*/ 6 h 593"/>
                    <a:gd name="T54" fmla="*/ 484 w 601"/>
                    <a:gd name="T55" fmla="*/ 125 h 593"/>
                    <a:gd name="T56" fmla="*/ 582 w 601"/>
                    <a:gd name="T57" fmla="*/ 193 h 593"/>
                    <a:gd name="T58" fmla="*/ 595 w 601"/>
                    <a:gd name="T59" fmla="*/ 319 h 593"/>
                    <a:gd name="T60" fmla="*/ 534 w 601"/>
                    <a:gd name="T61" fmla="*/ 471 h 593"/>
                    <a:gd name="T62" fmla="*/ 264 w 601"/>
                    <a:gd name="T63" fmla="*/ 551 h 593"/>
                    <a:gd name="T64" fmla="*/ 238 w 601"/>
                    <a:gd name="T65" fmla="*/ 559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01" h="593">
                      <a:moveTo>
                        <a:pt x="238" y="559"/>
                      </a:moveTo>
                      <a:cubicBezTo>
                        <a:pt x="232" y="559"/>
                        <a:pt x="226" y="562"/>
                        <a:pt x="220" y="564"/>
                      </a:cubicBezTo>
                      <a:cubicBezTo>
                        <a:pt x="215" y="565"/>
                        <a:pt x="211" y="567"/>
                        <a:pt x="206" y="568"/>
                      </a:cubicBezTo>
                      <a:cubicBezTo>
                        <a:pt x="195" y="571"/>
                        <a:pt x="184" y="574"/>
                        <a:pt x="174" y="578"/>
                      </a:cubicBezTo>
                      <a:cubicBezTo>
                        <a:pt x="125" y="593"/>
                        <a:pt x="75" y="567"/>
                        <a:pt x="58" y="519"/>
                      </a:cubicBezTo>
                      <a:cubicBezTo>
                        <a:pt x="55" y="509"/>
                        <a:pt x="54" y="498"/>
                        <a:pt x="52" y="487"/>
                      </a:cubicBezTo>
                      <a:cubicBezTo>
                        <a:pt x="46" y="455"/>
                        <a:pt x="40" y="422"/>
                        <a:pt x="35" y="389"/>
                      </a:cubicBezTo>
                      <a:cubicBezTo>
                        <a:pt x="29" y="353"/>
                        <a:pt x="23" y="316"/>
                        <a:pt x="16" y="280"/>
                      </a:cubicBezTo>
                      <a:cubicBezTo>
                        <a:pt x="16" y="279"/>
                        <a:pt x="17" y="276"/>
                        <a:pt x="14" y="276"/>
                      </a:cubicBezTo>
                      <a:cubicBezTo>
                        <a:pt x="25" y="274"/>
                        <a:pt x="35" y="269"/>
                        <a:pt x="47" y="269"/>
                      </a:cubicBezTo>
                      <a:cubicBezTo>
                        <a:pt x="52" y="300"/>
                        <a:pt x="57" y="331"/>
                        <a:pt x="63" y="362"/>
                      </a:cubicBezTo>
                      <a:cubicBezTo>
                        <a:pt x="66" y="385"/>
                        <a:pt x="70" y="407"/>
                        <a:pt x="74" y="429"/>
                      </a:cubicBezTo>
                      <a:cubicBezTo>
                        <a:pt x="78" y="452"/>
                        <a:pt x="82" y="475"/>
                        <a:pt x="86" y="498"/>
                      </a:cubicBezTo>
                      <a:cubicBezTo>
                        <a:pt x="91" y="534"/>
                        <a:pt x="125" y="557"/>
                        <a:pt x="161" y="548"/>
                      </a:cubicBezTo>
                      <a:cubicBezTo>
                        <a:pt x="174" y="544"/>
                        <a:pt x="187" y="540"/>
                        <a:pt x="199" y="537"/>
                      </a:cubicBezTo>
                      <a:cubicBezTo>
                        <a:pt x="200" y="536"/>
                        <a:pt x="202" y="536"/>
                        <a:pt x="202" y="535"/>
                      </a:cubicBezTo>
                      <a:cubicBezTo>
                        <a:pt x="209" y="535"/>
                        <a:pt x="216" y="531"/>
                        <a:pt x="223" y="530"/>
                      </a:cubicBezTo>
                      <a:cubicBezTo>
                        <a:pt x="226" y="529"/>
                        <a:pt x="229" y="528"/>
                        <a:pt x="233" y="526"/>
                      </a:cubicBezTo>
                      <a:cubicBezTo>
                        <a:pt x="235" y="526"/>
                        <a:pt x="238" y="525"/>
                        <a:pt x="240" y="525"/>
                      </a:cubicBezTo>
                      <a:cubicBezTo>
                        <a:pt x="296" y="508"/>
                        <a:pt x="352" y="491"/>
                        <a:pt x="408" y="475"/>
                      </a:cubicBezTo>
                      <a:cubicBezTo>
                        <a:pt x="445" y="464"/>
                        <a:pt x="482" y="453"/>
                        <a:pt x="519" y="442"/>
                      </a:cubicBezTo>
                      <a:cubicBezTo>
                        <a:pt x="535" y="437"/>
                        <a:pt x="549" y="430"/>
                        <a:pt x="558" y="416"/>
                      </a:cubicBezTo>
                      <a:cubicBezTo>
                        <a:pt x="567" y="403"/>
                        <a:pt x="569" y="389"/>
                        <a:pt x="568" y="374"/>
                      </a:cubicBezTo>
                      <a:cubicBezTo>
                        <a:pt x="565" y="347"/>
                        <a:pt x="563" y="320"/>
                        <a:pt x="561" y="294"/>
                      </a:cubicBezTo>
                      <a:cubicBezTo>
                        <a:pt x="558" y="267"/>
                        <a:pt x="555" y="241"/>
                        <a:pt x="553" y="214"/>
                      </a:cubicBezTo>
                      <a:cubicBezTo>
                        <a:pt x="551" y="186"/>
                        <a:pt x="530" y="163"/>
                        <a:pt x="503" y="159"/>
                      </a:cubicBezTo>
                      <a:cubicBezTo>
                        <a:pt x="486" y="157"/>
                        <a:pt x="468" y="156"/>
                        <a:pt x="451" y="154"/>
                      </a:cubicBezTo>
                      <a:cubicBezTo>
                        <a:pt x="447" y="154"/>
                        <a:pt x="447" y="153"/>
                        <a:pt x="447" y="150"/>
                      </a:cubicBezTo>
                      <a:cubicBezTo>
                        <a:pt x="447" y="129"/>
                        <a:pt x="447" y="109"/>
                        <a:pt x="447" y="88"/>
                      </a:cubicBezTo>
                      <a:cubicBezTo>
                        <a:pt x="447" y="85"/>
                        <a:pt x="447" y="81"/>
                        <a:pt x="447" y="77"/>
                      </a:cubicBezTo>
                      <a:cubicBezTo>
                        <a:pt x="445" y="79"/>
                        <a:pt x="444" y="79"/>
                        <a:pt x="443" y="80"/>
                      </a:cubicBezTo>
                      <a:cubicBezTo>
                        <a:pt x="422" y="102"/>
                        <a:pt x="400" y="123"/>
                        <a:pt x="379" y="144"/>
                      </a:cubicBezTo>
                      <a:cubicBezTo>
                        <a:pt x="377" y="146"/>
                        <a:pt x="377" y="147"/>
                        <a:pt x="374" y="147"/>
                      </a:cubicBezTo>
                      <a:cubicBezTo>
                        <a:pt x="370" y="147"/>
                        <a:pt x="366" y="146"/>
                        <a:pt x="361" y="146"/>
                      </a:cubicBezTo>
                      <a:cubicBezTo>
                        <a:pt x="339" y="144"/>
                        <a:pt x="317" y="142"/>
                        <a:pt x="294" y="140"/>
                      </a:cubicBezTo>
                      <a:cubicBezTo>
                        <a:pt x="268" y="137"/>
                        <a:pt x="242" y="135"/>
                        <a:pt x="216" y="132"/>
                      </a:cubicBezTo>
                      <a:cubicBezTo>
                        <a:pt x="197" y="131"/>
                        <a:pt x="178" y="129"/>
                        <a:pt x="159" y="127"/>
                      </a:cubicBezTo>
                      <a:cubicBezTo>
                        <a:pt x="140" y="126"/>
                        <a:pt x="122" y="124"/>
                        <a:pt x="104" y="122"/>
                      </a:cubicBezTo>
                      <a:cubicBezTo>
                        <a:pt x="95" y="121"/>
                        <a:pt x="86" y="121"/>
                        <a:pt x="77" y="123"/>
                      </a:cubicBezTo>
                      <a:cubicBezTo>
                        <a:pt x="48" y="131"/>
                        <a:pt x="28" y="162"/>
                        <a:pt x="34" y="192"/>
                      </a:cubicBezTo>
                      <a:cubicBezTo>
                        <a:pt x="36" y="207"/>
                        <a:pt x="39" y="222"/>
                        <a:pt x="41" y="237"/>
                      </a:cubicBezTo>
                      <a:cubicBezTo>
                        <a:pt x="31" y="239"/>
                        <a:pt x="20" y="242"/>
                        <a:pt x="10" y="244"/>
                      </a:cubicBezTo>
                      <a:cubicBezTo>
                        <a:pt x="9" y="233"/>
                        <a:pt x="6" y="222"/>
                        <a:pt x="5" y="212"/>
                      </a:cubicBezTo>
                      <a:cubicBezTo>
                        <a:pt x="3" y="199"/>
                        <a:pt x="0" y="186"/>
                        <a:pt x="1" y="173"/>
                      </a:cubicBezTo>
                      <a:cubicBezTo>
                        <a:pt x="4" y="133"/>
                        <a:pt x="37" y="97"/>
                        <a:pt x="77" y="91"/>
                      </a:cubicBezTo>
                      <a:cubicBezTo>
                        <a:pt x="88" y="89"/>
                        <a:pt x="99" y="90"/>
                        <a:pt x="110" y="91"/>
                      </a:cubicBezTo>
                      <a:cubicBezTo>
                        <a:pt x="135" y="93"/>
                        <a:pt x="160" y="95"/>
                        <a:pt x="185" y="98"/>
                      </a:cubicBezTo>
                      <a:cubicBezTo>
                        <a:pt x="214" y="100"/>
                        <a:pt x="243" y="103"/>
                        <a:pt x="273" y="106"/>
                      </a:cubicBezTo>
                      <a:cubicBezTo>
                        <a:pt x="299" y="108"/>
                        <a:pt x="325" y="110"/>
                        <a:pt x="351" y="113"/>
                      </a:cubicBezTo>
                      <a:cubicBezTo>
                        <a:pt x="361" y="114"/>
                        <a:pt x="367" y="112"/>
                        <a:pt x="373" y="105"/>
                      </a:cubicBezTo>
                      <a:cubicBezTo>
                        <a:pt x="391" y="86"/>
                        <a:pt x="410" y="69"/>
                        <a:pt x="428" y="50"/>
                      </a:cubicBezTo>
                      <a:cubicBezTo>
                        <a:pt x="444" y="34"/>
                        <a:pt x="460" y="18"/>
                        <a:pt x="476" y="2"/>
                      </a:cubicBezTo>
                      <a:cubicBezTo>
                        <a:pt x="477" y="2"/>
                        <a:pt x="477" y="1"/>
                        <a:pt x="478" y="0"/>
                      </a:cubicBezTo>
                      <a:cubicBezTo>
                        <a:pt x="478" y="3"/>
                        <a:pt x="478" y="4"/>
                        <a:pt x="478" y="6"/>
                      </a:cubicBezTo>
                      <a:cubicBezTo>
                        <a:pt x="478" y="44"/>
                        <a:pt x="479" y="81"/>
                        <a:pt x="478" y="119"/>
                      </a:cubicBezTo>
                      <a:cubicBezTo>
                        <a:pt x="478" y="124"/>
                        <a:pt x="480" y="125"/>
                        <a:pt x="484" y="125"/>
                      </a:cubicBezTo>
                      <a:cubicBezTo>
                        <a:pt x="494" y="126"/>
                        <a:pt x="505" y="127"/>
                        <a:pt x="514" y="129"/>
                      </a:cubicBezTo>
                      <a:cubicBezTo>
                        <a:pt x="549" y="138"/>
                        <a:pt x="571" y="159"/>
                        <a:pt x="582" y="193"/>
                      </a:cubicBezTo>
                      <a:cubicBezTo>
                        <a:pt x="586" y="208"/>
                        <a:pt x="586" y="223"/>
                        <a:pt x="588" y="238"/>
                      </a:cubicBezTo>
                      <a:cubicBezTo>
                        <a:pt x="590" y="265"/>
                        <a:pt x="593" y="292"/>
                        <a:pt x="595" y="319"/>
                      </a:cubicBezTo>
                      <a:cubicBezTo>
                        <a:pt x="597" y="340"/>
                        <a:pt x="600" y="361"/>
                        <a:pt x="600" y="383"/>
                      </a:cubicBezTo>
                      <a:cubicBezTo>
                        <a:pt x="601" y="423"/>
                        <a:pt x="573" y="459"/>
                        <a:pt x="534" y="471"/>
                      </a:cubicBezTo>
                      <a:cubicBezTo>
                        <a:pt x="495" y="482"/>
                        <a:pt x="455" y="494"/>
                        <a:pt x="416" y="506"/>
                      </a:cubicBezTo>
                      <a:cubicBezTo>
                        <a:pt x="365" y="521"/>
                        <a:pt x="315" y="536"/>
                        <a:pt x="264" y="551"/>
                      </a:cubicBezTo>
                      <a:cubicBezTo>
                        <a:pt x="256" y="553"/>
                        <a:pt x="248" y="556"/>
                        <a:pt x="240" y="558"/>
                      </a:cubicBezTo>
                      <a:cubicBezTo>
                        <a:pt x="239" y="558"/>
                        <a:pt x="238" y="558"/>
                        <a:pt x="238" y="5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2" name="Freeform 133">
                  <a:extLst>
                    <a:ext uri="{FF2B5EF4-FFF2-40B4-BE49-F238E27FC236}">
                      <a16:creationId xmlns:a16="http://schemas.microsoft.com/office/drawing/2014/main" id="{DAA28751-C537-4260-8DDB-639A33440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0875" y="-3921125"/>
                  <a:ext cx="2241550" cy="1473200"/>
                </a:xfrm>
                <a:custGeom>
                  <a:avLst/>
                  <a:gdLst>
                    <a:gd name="T0" fmla="*/ 86 w 596"/>
                    <a:gd name="T1" fmla="*/ 218 h 392"/>
                    <a:gd name="T2" fmla="*/ 108 w 596"/>
                    <a:gd name="T3" fmla="*/ 210 h 392"/>
                    <a:gd name="T4" fmla="*/ 126 w 596"/>
                    <a:gd name="T5" fmla="*/ 213 h 392"/>
                    <a:gd name="T6" fmla="*/ 129 w 596"/>
                    <a:gd name="T7" fmla="*/ 232 h 392"/>
                    <a:gd name="T8" fmla="*/ 107 w 596"/>
                    <a:gd name="T9" fmla="*/ 301 h 392"/>
                    <a:gd name="T10" fmla="*/ 82 w 596"/>
                    <a:gd name="T11" fmla="*/ 379 h 392"/>
                    <a:gd name="T12" fmla="*/ 66 w 596"/>
                    <a:gd name="T13" fmla="*/ 392 h 392"/>
                    <a:gd name="T14" fmla="*/ 50 w 596"/>
                    <a:gd name="T15" fmla="*/ 379 h 392"/>
                    <a:gd name="T16" fmla="*/ 3 w 596"/>
                    <a:gd name="T17" fmla="*/ 231 h 392"/>
                    <a:gd name="T18" fmla="*/ 8 w 596"/>
                    <a:gd name="T19" fmla="*/ 211 h 392"/>
                    <a:gd name="T20" fmla="*/ 23 w 596"/>
                    <a:gd name="T21" fmla="*/ 209 h 392"/>
                    <a:gd name="T22" fmla="*/ 48 w 596"/>
                    <a:gd name="T23" fmla="*/ 219 h 392"/>
                    <a:gd name="T24" fmla="*/ 53 w 596"/>
                    <a:gd name="T25" fmla="*/ 216 h 392"/>
                    <a:gd name="T26" fmla="*/ 104 w 596"/>
                    <a:gd name="T27" fmla="*/ 113 h 392"/>
                    <a:gd name="T28" fmla="*/ 222 w 596"/>
                    <a:gd name="T29" fmla="*/ 23 h 392"/>
                    <a:gd name="T30" fmla="*/ 298 w 596"/>
                    <a:gd name="T31" fmla="*/ 3 h 392"/>
                    <a:gd name="T32" fmla="*/ 376 w 596"/>
                    <a:gd name="T33" fmla="*/ 4 h 392"/>
                    <a:gd name="T34" fmla="*/ 440 w 596"/>
                    <a:gd name="T35" fmla="*/ 21 h 392"/>
                    <a:gd name="T36" fmla="*/ 530 w 596"/>
                    <a:gd name="T37" fmla="*/ 78 h 392"/>
                    <a:gd name="T38" fmla="*/ 591 w 596"/>
                    <a:gd name="T39" fmla="*/ 159 h 392"/>
                    <a:gd name="T40" fmla="*/ 594 w 596"/>
                    <a:gd name="T41" fmla="*/ 175 h 392"/>
                    <a:gd name="T42" fmla="*/ 579 w 596"/>
                    <a:gd name="T43" fmla="*/ 186 h 392"/>
                    <a:gd name="T44" fmla="*/ 564 w 596"/>
                    <a:gd name="T45" fmla="*/ 177 h 392"/>
                    <a:gd name="T46" fmla="*/ 535 w 596"/>
                    <a:gd name="T47" fmla="*/ 131 h 392"/>
                    <a:gd name="T48" fmla="*/ 423 w 596"/>
                    <a:gd name="T49" fmla="*/ 48 h 392"/>
                    <a:gd name="T50" fmla="*/ 366 w 596"/>
                    <a:gd name="T51" fmla="*/ 35 h 392"/>
                    <a:gd name="T52" fmla="*/ 233 w 596"/>
                    <a:gd name="T53" fmla="*/ 53 h 392"/>
                    <a:gd name="T54" fmla="*/ 123 w 596"/>
                    <a:gd name="T55" fmla="*/ 141 h 392"/>
                    <a:gd name="T56" fmla="*/ 86 w 596"/>
                    <a:gd name="T57" fmla="*/ 218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6" h="392">
                      <a:moveTo>
                        <a:pt x="86" y="218"/>
                      </a:moveTo>
                      <a:cubicBezTo>
                        <a:pt x="94" y="215"/>
                        <a:pt x="101" y="213"/>
                        <a:pt x="108" y="210"/>
                      </a:cubicBezTo>
                      <a:cubicBezTo>
                        <a:pt x="114" y="208"/>
                        <a:pt x="121" y="208"/>
                        <a:pt x="126" y="213"/>
                      </a:cubicBezTo>
                      <a:cubicBezTo>
                        <a:pt x="131" y="218"/>
                        <a:pt x="131" y="225"/>
                        <a:pt x="129" y="232"/>
                      </a:cubicBezTo>
                      <a:cubicBezTo>
                        <a:pt x="122" y="255"/>
                        <a:pt x="114" y="278"/>
                        <a:pt x="107" y="301"/>
                      </a:cubicBezTo>
                      <a:cubicBezTo>
                        <a:pt x="98" y="327"/>
                        <a:pt x="90" y="353"/>
                        <a:pt x="82" y="379"/>
                      </a:cubicBezTo>
                      <a:cubicBezTo>
                        <a:pt x="79" y="387"/>
                        <a:pt x="73" y="392"/>
                        <a:pt x="66" y="392"/>
                      </a:cubicBezTo>
                      <a:cubicBezTo>
                        <a:pt x="58" y="392"/>
                        <a:pt x="53" y="387"/>
                        <a:pt x="50" y="379"/>
                      </a:cubicBezTo>
                      <a:cubicBezTo>
                        <a:pt x="34" y="330"/>
                        <a:pt x="18" y="281"/>
                        <a:pt x="3" y="231"/>
                      </a:cubicBezTo>
                      <a:cubicBezTo>
                        <a:pt x="0" y="222"/>
                        <a:pt x="1" y="216"/>
                        <a:pt x="8" y="211"/>
                      </a:cubicBezTo>
                      <a:cubicBezTo>
                        <a:pt x="13" y="208"/>
                        <a:pt x="18" y="208"/>
                        <a:pt x="23" y="209"/>
                      </a:cubicBezTo>
                      <a:cubicBezTo>
                        <a:pt x="31" y="212"/>
                        <a:pt x="40" y="216"/>
                        <a:pt x="48" y="219"/>
                      </a:cubicBezTo>
                      <a:cubicBezTo>
                        <a:pt x="51" y="220"/>
                        <a:pt x="52" y="220"/>
                        <a:pt x="53" y="216"/>
                      </a:cubicBezTo>
                      <a:cubicBezTo>
                        <a:pt x="63" y="179"/>
                        <a:pt x="80" y="144"/>
                        <a:pt x="104" y="113"/>
                      </a:cubicBezTo>
                      <a:cubicBezTo>
                        <a:pt x="135" y="73"/>
                        <a:pt x="175" y="43"/>
                        <a:pt x="222" y="23"/>
                      </a:cubicBezTo>
                      <a:cubicBezTo>
                        <a:pt x="246" y="13"/>
                        <a:pt x="272" y="6"/>
                        <a:pt x="298" y="3"/>
                      </a:cubicBezTo>
                      <a:cubicBezTo>
                        <a:pt x="324" y="0"/>
                        <a:pt x="350" y="0"/>
                        <a:pt x="376" y="4"/>
                      </a:cubicBezTo>
                      <a:cubicBezTo>
                        <a:pt x="398" y="7"/>
                        <a:pt x="419" y="13"/>
                        <a:pt x="440" y="21"/>
                      </a:cubicBezTo>
                      <a:cubicBezTo>
                        <a:pt x="473" y="34"/>
                        <a:pt x="504" y="53"/>
                        <a:pt x="530" y="78"/>
                      </a:cubicBezTo>
                      <a:cubicBezTo>
                        <a:pt x="555" y="101"/>
                        <a:pt x="575" y="128"/>
                        <a:pt x="591" y="159"/>
                      </a:cubicBezTo>
                      <a:cubicBezTo>
                        <a:pt x="593" y="164"/>
                        <a:pt x="596" y="169"/>
                        <a:pt x="594" y="175"/>
                      </a:cubicBezTo>
                      <a:cubicBezTo>
                        <a:pt x="591" y="182"/>
                        <a:pt x="586" y="186"/>
                        <a:pt x="579" y="186"/>
                      </a:cubicBezTo>
                      <a:cubicBezTo>
                        <a:pt x="573" y="186"/>
                        <a:pt x="567" y="183"/>
                        <a:pt x="564" y="177"/>
                      </a:cubicBezTo>
                      <a:cubicBezTo>
                        <a:pt x="556" y="161"/>
                        <a:pt x="547" y="145"/>
                        <a:pt x="535" y="131"/>
                      </a:cubicBezTo>
                      <a:cubicBezTo>
                        <a:pt x="505" y="93"/>
                        <a:pt x="468" y="65"/>
                        <a:pt x="423" y="48"/>
                      </a:cubicBezTo>
                      <a:cubicBezTo>
                        <a:pt x="404" y="42"/>
                        <a:pt x="385" y="37"/>
                        <a:pt x="366" y="35"/>
                      </a:cubicBezTo>
                      <a:cubicBezTo>
                        <a:pt x="320" y="29"/>
                        <a:pt x="275" y="35"/>
                        <a:pt x="233" y="53"/>
                      </a:cubicBezTo>
                      <a:cubicBezTo>
                        <a:pt x="188" y="72"/>
                        <a:pt x="152" y="102"/>
                        <a:pt x="123" y="141"/>
                      </a:cubicBezTo>
                      <a:cubicBezTo>
                        <a:pt x="107" y="164"/>
                        <a:pt x="95" y="190"/>
                        <a:pt x="86" y="2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3" name="Freeform 134">
                  <a:extLst>
                    <a:ext uri="{FF2B5EF4-FFF2-40B4-BE49-F238E27FC236}">
                      <a16:creationId xmlns:a16="http://schemas.microsoft.com/office/drawing/2014/main" id="{40B7FA5C-CC6D-4957-AEAC-F9A1A644B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7338" y="-1624013"/>
                  <a:ext cx="2222500" cy="1485900"/>
                </a:xfrm>
                <a:custGeom>
                  <a:avLst/>
                  <a:gdLst>
                    <a:gd name="T0" fmla="*/ 0 w 591"/>
                    <a:gd name="T1" fmla="*/ 229 h 395"/>
                    <a:gd name="T2" fmla="*/ 12 w 591"/>
                    <a:gd name="T3" fmla="*/ 214 h 395"/>
                    <a:gd name="T4" fmla="*/ 30 w 591"/>
                    <a:gd name="T5" fmla="*/ 221 h 395"/>
                    <a:gd name="T6" fmla="*/ 76 w 591"/>
                    <a:gd name="T7" fmla="*/ 283 h 395"/>
                    <a:gd name="T8" fmla="*/ 118 w 591"/>
                    <a:gd name="T9" fmla="*/ 318 h 395"/>
                    <a:gd name="T10" fmla="*/ 172 w 591"/>
                    <a:gd name="T11" fmla="*/ 344 h 395"/>
                    <a:gd name="T12" fmla="*/ 259 w 591"/>
                    <a:gd name="T13" fmla="*/ 359 h 395"/>
                    <a:gd name="T14" fmla="*/ 390 w 591"/>
                    <a:gd name="T15" fmla="*/ 323 h 395"/>
                    <a:gd name="T16" fmla="*/ 481 w 591"/>
                    <a:gd name="T17" fmla="*/ 230 h 395"/>
                    <a:gd name="T18" fmla="*/ 504 w 591"/>
                    <a:gd name="T19" fmla="*/ 178 h 395"/>
                    <a:gd name="T20" fmla="*/ 504 w 591"/>
                    <a:gd name="T21" fmla="*/ 175 h 395"/>
                    <a:gd name="T22" fmla="*/ 501 w 591"/>
                    <a:gd name="T23" fmla="*/ 175 h 395"/>
                    <a:gd name="T24" fmla="*/ 483 w 591"/>
                    <a:gd name="T25" fmla="*/ 182 h 395"/>
                    <a:gd name="T26" fmla="*/ 466 w 591"/>
                    <a:gd name="T27" fmla="*/ 179 h 395"/>
                    <a:gd name="T28" fmla="*/ 461 w 591"/>
                    <a:gd name="T29" fmla="*/ 163 h 395"/>
                    <a:gd name="T30" fmla="*/ 485 w 591"/>
                    <a:gd name="T31" fmla="*/ 89 h 395"/>
                    <a:gd name="T32" fmla="*/ 510 w 591"/>
                    <a:gd name="T33" fmla="*/ 11 h 395"/>
                    <a:gd name="T34" fmla="*/ 525 w 591"/>
                    <a:gd name="T35" fmla="*/ 0 h 395"/>
                    <a:gd name="T36" fmla="*/ 540 w 591"/>
                    <a:gd name="T37" fmla="*/ 11 h 395"/>
                    <a:gd name="T38" fmla="*/ 571 w 591"/>
                    <a:gd name="T39" fmla="*/ 105 h 395"/>
                    <a:gd name="T40" fmla="*/ 589 w 591"/>
                    <a:gd name="T41" fmla="*/ 162 h 395"/>
                    <a:gd name="T42" fmla="*/ 585 w 591"/>
                    <a:gd name="T43" fmla="*/ 179 h 395"/>
                    <a:gd name="T44" fmla="*/ 567 w 591"/>
                    <a:gd name="T45" fmla="*/ 182 h 395"/>
                    <a:gd name="T46" fmla="*/ 542 w 591"/>
                    <a:gd name="T47" fmla="*/ 173 h 395"/>
                    <a:gd name="T48" fmla="*/ 538 w 591"/>
                    <a:gd name="T49" fmla="*/ 175 h 395"/>
                    <a:gd name="T50" fmla="*/ 506 w 591"/>
                    <a:gd name="T51" fmla="*/ 251 h 395"/>
                    <a:gd name="T52" fmla="*/ 455 w 591"/>
                    <a:gd name="T53" fmla="*/ 314 h 395"/>
                    <a:gd name="T54" fmla="*/ 390 w 591"/>
                    <a:gd name="T55" fmla="*/ 359 h 395"/>
                    <a:gd name="T56" fmla="*/ 302 w 591"/>
                    <a:gd name="T57" fmla="*/ 388 h 395"/>
                    <a:gd name="T58" fmla="*/ 168 w 591"/>
                    <a:gd name="T59" fmla="*/ 377 h 395"/>
                    <a:gd name="T60" fmla="*/ 46 w 591"/>
                    <a:gd name="T61" fmla="*/ 299 h 395"/>
                    <a:gd name="T62" fmla="*/ 2 w 591"/>
                    <a:gd name="T63" fmla="*/ 238 h 395"/>
                    <a:gd name="T64" fmla="*/ 0 w 591"/>
                    <a:gd name="T65" fmla="*/ 229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91" h="395">
                      <a:moveTo>
                        <a:pt x="0" y="229"/>
                      </a:moveTo>
                      <a:cubicBezTo>
                        <a:pt x="0" y="221"/>
                        <a:pt x="5" y="216"/>
                        <a:pt x="12" y="214"/>
                      </a:cubicBezTo>
                      <a:cubicBezTo>
                        <a:pt x="19" y="212"/>
                        <a:pt x="27" y="214"/>
                        <a:pt x="30" y="221"/>
                      </a:cubicBezTo>
                      <a:cubicBezTo>
                        <a:pt x="42" y="244"/>
                        <a:pt x="57" y="265"/>
                        <a:pt x="76" y="283"/>
                      </a:cubicBezTo>
                      <a:cubicBezTo>
                        <a:pt x="89" y="296"/>
                        <a:pt x="103" y="308"/>
                        <a:pt x="118" y="318"/>
                      </a:cubicBezTo>
                      <a:cubicBezTo>
                        <a:pt x="135" y="329"/>
                        <a:pt x="153" y="337"/>
                        <a:pt x="172" y="344"/>
                      </a:cubicBezTo>
                      <a:cubicBezTo>
                        <a:pt x="200" y="354"/>
                        <a:pt x="229" y="359"/>
                        <a:pt x="259" y="359"/>
                      </a:cubicBezTo>
                      <a:cubicBezTo>
                        <a:pt x="306" y="359"/>
                        <a:pt x="350" y="347"/>
                        <a:pt x="390" y="323"/>
                      </a:cubicBezTo>
                      <a:cubicBezTo>
                        <a:pt x="428" y="300"/>
                        <a:pt x="459" y="269"/>
                        <a:pt x="481" y="230"/>
                      </a:cubicBezTo>
                      <a:cubicBezTo>
                        <a:pt x="490" y="213"/>
                        <a:pt x="498" y="196"/>
                        <a:pt x="504" y="178"/>
                      </a:cubicBezTo>
                      <a:cubicBezTo>
                        <a:pt x="504" y="177"/>
                        <a:pt x="505" y="176"/>
                        <a:pt x="504" y="175"/>
                      </a:cubicBezTo>
                      <a:cubicBezTo>
                        <a:pt x="503" y="174"/>
                        <a:pt x="502" y="175"/>
                        <a:pt x="501" y="175"/>
                      </a:cubicBezTo>
                      <a:cubicBezTo>
                        <a:pt x="495" y="178"/>
                        <a:pt x="489" y="180"/>
                        <a:pt x="483" y="182"/>
                      </a:cubicBezTo>
                      <a:cubicBezTo>
                        <a:pt x="477" y="185"/>
                        <a:pt x="471" y="184"/>
                        <a:pt x="466" y="179"/>
                      </a:cubicBezTo>
                      <a:cubicBezTo>
                        <a:pt x="461" y="175"/>
                        <a:pt x="459" y="170"/>
                        <a:pt x="461" y="163"/>
                      </a:cubicBezTo>
                      <a:cubicBezTo>
                        <a:pt x="469" y="138"/>
                        <a:pt x="477" y="114"/>
                        <a:pt x="485" y="89"/>
                      </a:cubicBezTo>
                      <a:cubicBezTo>
                        <a:pt x="493" y="63"/>
                        <a:pt x="501" y="37"/>
                        <a:pt x="510" y="11"/>
                      </a:cubicBezTo>
                      <a:cubicBezTo>
                        <a:pt x="512" y="4"/>
                        <a:pt x="518" y="0"/>
                        <a:pt x="525" y="0"/>
                      </a:cubicBezTo>
                      <a:cubicBezTo>
                        <a:pt x="532" y="0"/>
                        <a:pt x="538" y="4"/>
                        <a:pt x="540" y="11"/>
                      </a:cubicBezTo>
                      <a:cubicBezTo>
                        <a:pt x="550" y="42"/>
                        <a:pt x="561" y="73"/>
                        <a:pt x="571" y="105"/>
                      </a:cubicBezTo>
                      <a:cubicBezTo>
                        <a:pt x="577" y="124"/>
                        <a:pt x="583" y="143"/>
                        <a:pt x="589" y="162"/>
                      </a:cubicBezTo>
                      <a:cubicBezTo>
                        <a:pt x="591" y="168"/>
                        <a:pt x="590" y="174"/>
                        <a:pt x="585" y="179"/>
                      </a:cubicBezTo>
                      <a:cubicBezTo>
                        <a:pt x="580" y="184"/>
                        <a:pt x="573" y="184"/>
                        <a:pt x="567" y="182"/>
                      </a:cubicBezTo>
                      <a:cubicBezTo>
                        <a:pt x="559" y="179"/>
                        <a:pt x="550" y="176"/>
                        <a:pt x="542" y="173"/>
                      </a:cubicBezTo>
                      <a:cubicBezTo>
                        <a:pt x="539" y="171"/>
                        <a:pt x="539" y="172"/>
                        <a:pt x="538" y="175"/>
                      </a:cubicBezTo>
                      <a:cubicBezTo>
                        <a:pt x="531" y="202"/>
                        <a:pt x="520" y="227"/>
                        <a:pt x="506" y="251"/>
                      </a:cubicBezTo>
                      <a:cubicBezTo>
                        <a:pt x="492" y="274"/>
                        <a:pt x="475" y="295"/>
                        <a:pt x="455" y="314"/>
                      </a:cubicBezTo>
                      <a:cubicBezTo>
                        <a:pt x="435" y="332"/>
                        <a:pt x="413" y="347"/>
                        <a:pt x="390" y="359"/>
                      </a:cubicBezTo>
                      <a:cubicBezTo>
                        <a:pt x="362" y="374"/>
                        <a:pt x="333" y="383"/>
                        <a:pt x="302" y="388"/>
                      </a:cubicBezTo>
                      <a:cubicBezTo>
                        <a:pt x="256" y="395"/>
                        <a:pt x="212" y="391"/>
                        <a:pt x="168" y="377"/>
                      </a:cubicBezTo>
                      <a:cubicBezTo>
                        <a:pt x="121" y="362"/>
                        <a:pt x="80" y="335"/>
                        <a:pt x="46" y="299"/>
                      </a:cubicBezTo>
                      <a:cubicBezTo>
                        <a:pt x="29" y="281"/>
                        <a:pt x="15" y="260"/>
                        <a:pt x="2" y="238"/>
                      </a:cubicBezTo>
                      <a:cubicBezTo>
                        <a:pt x="1" y="235"/>
                        <a:pt x="0" y="233"/>
                        <a:pt x="0" y="2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84E5D3A-C9D5-4465-B84D-AFEF49EAC7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9842" y="-2915840"/>
                <a:ext cx="435618" cy="240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ts val="25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000">
                    <a:latin typeface="Gotham" panose="02000504050000020004" pitchFamily="2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algn="ctr">
                  <a:lnSpc>
                    <a:spcPts val="3000"/>
                  </a:lnSpc>
                </a:pPr>
                <a:r>
                  <a:rPr lang="ar-AE" b="1" dirty="0">
                    <a:solidFill>
                      <a:srgbClr val="00A2E2"/>
                    </a:solidFill>
                    <a:latin typeface="Lato Light" panose="020F0502020204030203" pitchFamily="34" charset="0"/>
                    <a:ea typeface="Lato Light" panose="020F0502020204030203" pitchFamily="34" charset="0"/>
                  </a:rPr>
                  <a:t> ع</a:t>
                </a:r>
                <a:endParaRPr lang="en-US" b="1" dirty="0">
                  <a:solidFill>
                    <a:srgbClr val="00A2E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39" name="Content Placeholder 2">
                <a:extLst>
                  <a:ext uri="{FF2B5EF4-FFF2-40B4-BE49-F238E27FC236}">
                    <a16:creationId xmlns:a16="http://schemas.microsoft.com/office/drawing/2014/main" id="{A85893F2-ACB6-45BC-8107-973C22E4C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7961" y="-2716531"/>
                <a:ext cx="435618" cy="240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indent="0">
                  <a:lnSpc>
                    <a:spcPts val="25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000">
                    <a:latin typeface="Gotham" panose="02000504050000020004" pitchFamily="2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algn="ctr">
                  <a:lnSpc>
                    <a:spcPts val="3000"/>
                  </a:lnSpc>
                </a:pPr>
                <a:r>
                  <a:rPr lang="en-US" b="1" dirty="0">
                    <a:solidFill>
                      <a:srgbClr val="00A2E2"/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E</a:t>
                </a:r>
                <a:endParaRPr lang="en-US" b="1" dirty="0">
                  <a:solidFill>
                    <a:srgbClr val="00A2E2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2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4" b="2602"/>
          <a:stretch/>
        </p:blipFill>
        <p:spPr>
          <a:xfrm>
            <a:off x="-30161" y="1"/>
            <a:ext cx="12368774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531742" y="5711036"/>
            <a:ext cx="11128516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210093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2376669" y="5001419"/>
            <a:ext cx="3075008" cy="119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Workflow Editor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005483" y="706828"/>
            <a:ext cx="1563448" cy="914400"/>
            <a:chOff x="2807226" y="4836161"/>
            <a:chExt cx="1563448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2807226" y="4836161"/>
              <a:ext cx="1563448" cy="914400"/>
            </a:xfrm>
            <a:prstGeom prst="roundRect">
              <a:avLst/>
            </a:prstGeom>
            <a:solidFill>
              <a:srgbClr val="EEEEEE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7226" y="4888787"/>
              <a:ext cx="1563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Budget </a:t>
              </a:r>
            </a:p>
            <a:p>
              <a:pPr algn="ctr">
                <a:lnSpc>
                  <a:spcPts val="3000"/>
                </a:lnSpc>
              </a:pPr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Checks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C6F4CF-C929-42A1-87C5-6CAF963FD364}"/>
              </a:ext>
            </a:extLst>
          </p:cNvPr>
          <p:cNvGrpSpPr/>
          <p:nvPr/>
        </p:nvGrpSpPr>
        <p:grpSpPr>
          <a:xfrm>
            <a:off x="8368375" y="2983099"/>
            <a:ext cx="2372005" cy="914400"/>
            <a:chOff x="2807226" y="4836161"/>
            <a:chExt cx="1563448" cy="914400"/>
          </a:xfrm>
        </p:grpSpPr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718438D4-2506-4E3A-BA4D-2E28B5982905}"/>
                </a:ext>
              </a:extLst>
            </p:cNvPr>
            <p:cNvSpPr/>
            <p:nvPr/>
          </p:nvSpPr>
          <p:spPr>
            <a:xfrm>
              <a:off x="2807226" y="4836161"/>
              <a:ext cx="1563448" cy="914400"/>
            </a:xfrm>
            <a:prstGeom prst="roundRect">
              <a:avLst/>
            </a:prstGeom>
            <a:solidFill>
              <a:srgbClr val="EEEEEE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A96B0F-B67C-4F95-866C-E1E2B62EBD53}"/>
                </a:ext>
              </a:extLst>
            </p:cNvPr>
            <p:cNvSpPr txBox="1"/>
            <p:nvPr/>
          </p:nvSpPr>
          <p:spPr>
            <a:xfrm>
              <a:off x="2807226" y="4888787"/>
              <a:ext cx="1563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If/Then/Else Logic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0D1584-2C51-4771-AD17-52EA77B40339}"/>
              </a:ext>
            </a:extLst>
          </p:cNvPr>
          <p:cNvGrpSpPr/>
          <p:nvPr/>
        </p:nvGrpSpPr>
        <p:grpSpPr>
          <a:xfrm>
            <a:off x="2267887" y="3092811"/>
            <a:ext cx="2372005" cy="914400"/>
            <a:chOff x="2807226" y="4836161"/>
            <a:chExt cx="1563448" cy="914400"/>
          </a:xfrm>
        </p:grpSpPr>
        <p:sp>
          <p:nvSpPr>
            <p:cNvPr id="23" name="Rounded Rectangle 18">
              <a:extLst>
                <a:ext uri="{FF2B5EF4-FFF2-40B4-BE49-F238E27FC236}">
                  <a16:creationId xmlns:a16="http://schemas.microsoft.com/office/drawing/2014/main" id="{CD30971C-4E3D-4E74-AC5B-D612A4C1CB73}"/>
                </a:ext>
              </a:extLst>
            </p:cNvPr>
            <p:cNvSpPr/>
            <p:nvPr/>
          </p:nvSpPr>
          <p:spPr>
            <a:xfrm>
              <a:off x="2807226" y="4836161"/>
              <a:ext cx="1563448" cy="914400"/>
            </a:xfrm>
            <a:prstGeom prst="roundRect">
              <a:avLst/>
            </a:prstGeom>
            <a:solidFill>
              <a:srgbClr val="EEEEEE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C34642-8C8F-4EBD-908E-92923EE3EA26}"/>
                </a:ext>
              </a:extLst>
            </p:cNvPr>
            <p:cNvSpPr txBox="1"/>
            <p:nvPr/>
          </p:nvSpPr>
          <p:spPr>
            <a:xfrm>
              <a:off x="2807226" y="4888787"/>
              <a:ext cx="1563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Multiple Approvals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53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" b="16705"/>
          <a:stretch/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5208608" y="514003"/>
            <a:ext cx="645165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Overview</a:t>
            </a:r>
          </a:p>
        </p:txBody>
      </p:sp>
    </p:spTree>
    <p:extLst>
      <p:ext uri="{BB962C8B-B14F-4D97-AF65-F5344CB8AC3E}">
        <p14:creationId xmlns:p14="http://schemas.microsoft.com/office/powerpoint/2010/main" val="316518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21"/>
          <a:stretch/>
        </p:blipFill>
        <p:spPr>
          <a:xfrm>
            <a:off x="-12369" y="1"/>
            <a:ext cx="12223055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531742" y="6051185"/>
            <a:ext cx="11128516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Spend Pools</a:t>
            </a:r>
          </a:p>
        </p:txBody>
      </p:sp>
    </p:spTree>
    <p:extLst>
      <p:ext uri="{BB962C8B-B14F-4D97-AF65-F5344CB8AC3E}">
        <p14:creationId xmlns:p14="http://schemas.microsoft.com/office/powerpoint/2010/main" val="396611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828528" y="514003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Credentials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8528" y="1257496"/>
            <a:ext cx="10515600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ts val="3500"/>
              </a:lnSpc>
            </a:pPr>
            <a:r>
              <a:rPr lang="en-US" sz="3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Ali </a:t>
            </a:r>
            <a:r>
              <a:rPr lang="en-US" sz="35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AlZain</a:t>
            </a:r>
            <a:r>
              <a:rPr lang="en-US" sz="3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CEO of the Company.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30781" y="2553374"/>
            <a:ext cx="2959539" cy="2946085"/>
            <a:chOff x="830781" y="2634397"/>
            <a:chExt cx="2959539" cy="2946085"/>
          </a:xfrm>
        </p:grpSpPr>
        <p:sp>
          <p:nvSpPr>
            <p:cNvPr id="32" name="TextBox 31"/>
            <p:cNvSpPr txBox="1"/>
            <p:nvPr/>
          </p:nvSpPr>
          <p:spPr>
            <a:xfrm>
              <a:off x="1289470" y="3561805"/>
              <a:ext cx="2042160" cy="1372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0"/>
                </a:spcBef>
              </a:pPr>
              <a:r>
                <a:rPr lang="en-US" sz="8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17 </a:t>
              </a:r>
              <a:r>
                <a:rPr lang="en-US" sz="40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YEARS</a:t>
              </a:r>
              <a:endPara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lnSpc>
                  <a:spcPts val="2300"/>
                </a:lnSpc>
                <a:spcBef>
                  <a:spcPct val="0"/>
                </a:spcBef>
              </a:pP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EXPERIENCE</a:t>
              </a:r>
              <a:endParaRPr lang="en-US" sz="14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830781" y="2634397"/>
              <a:ext cx="2959539" cy="2946085"/>
            </a:xfrm>
            <a:custGeom>
              <a:avLst/>
              <a:gdLst>
                <a:gd name="T0" fmla="*/ 276 w 276"/>
                <a:gd name="T1" fmla="*/ 137 h 275"/>
                <a:gd name="T2" fmla="*/ 273 w 276"/>
                <a:gd name="T3" fmla="*/ 109 h 275"/>
                <a:gd name="T4" fmla="*/ 264 w 276"/>
                <a:gd name="T5" fmla="*/ 81 h 275"/>
                <a:gd name="T6" fmla="*/ 250 w 276"/>
                <a:gd name="T7" fmla="*/ 56 h 275"/>
                <a:gd name="T8" fmla="*/ 230 w 276"/>
                <a:gd name="T9" fmla="*/ 35 h 275"/>
                <a:gd name="T10" fmla="*/ 207 w 276"/>
                <a:gd name="T11" fmla="*/ 18 h 275"/>
                <a:gd name="T12" fmla="*/ 181 w 276"/>
                <a:gd name="T13" fmla="*/ 6 h 275"/>
                <a:gd name="T14" fmla="*/ 153 w 276"/>
                <a:gd name="T15" fmla="*/ 0 h 275"/>
                <a:gd name="T16" fmla="*/ 124 w 276"/>
                <a:gd name="T17" fmla="*/ 0 h 275"/>
                <a:gd name="T18" fmla="*/ 95 w 276"/>
                <a:gd name="T19" fmla="*/ 6 h 275"/>
                <a:gd name="T20" fmla="*/ 69 w 276"/>
                <a:gd name="T21" fmla="*/ 18 h 275"/>
                <a:gd name="T22" fmla="*/ 46 w 276"/>
                <a:gd name="T23" fmla="*/ 35 h 275"/>
                <a:gd name="T24" fmla="*/ 26 w 276"/>
                <a:gd name="T25" fmla="*/ 56 h 275"/>
                <a:gd name="T26" fmla="*/ 12 w 276"/>
                <a:gd name="T27" fmla="*/ 81 h 275"/>
                <a:gd name="T28" fmla="*/ 3 w 276"/>
                <a:gd name="T29" fmla="*/ 109 h 275"/>
                <a:gd name="T30" fmla="*/ 0 w 276"/>
                <a:gd name="T31" fmla="*/ 137 h 275"/>
                <a:gd name="T32" fmla="*/ 3 w 276"/>
                <a:gd name="T33" fmla="*/ 166 h 275"/>
                <a:gd name="T34" fmla="*/ 12 w 276"/>
                <a:gd name="T35" fmla="*/ 193 h 275"/>
                <a:gd name="T36" fmla="*/ 26 w 276"/>
                <a:gd name="T37" fmla="*/ 218 h 275"/>
                <a:gd name="T38" fmla="*/ 46 w 276"/>
                <a:gd name="T39" fmla="*/ 240 h 275"/>
                <a:gd name="T40" fmla="*/ 69 w 276"/>
                <a:gd name="T41" fmla="*/ 257 h 275"/>
                <a:gd name="T42" fmla="*/ 95 w 276"/>
                <a:gd name="T43" fmla="*/ 269 h 275"/>
                <a:gd name="T44" fmla="*/ 124 w 276"/>
                <a:gd name="T45" fmla="*/ 275 h 275"/>
                <a:gd name="T46" fmla="*/ 153 w 276"/>
                <a:gd name="T47" fmla="*/ 275 h 275"/>
                <a:gd name="T48" fmla="*/ 181 w 276"/>
                <a:gd name="T49" fmla="*/ 269 h 275"/>
                <a:gd name="T50" fmla="*/ 207 w 276"/>
                <a:gd name="T51" fmla="*/ 257 h 275"/>
                <a:gd name="T52" fmla="*/ 230 w 276"/>
                <a:gd name="T53" fmla="*/ 240 h 275"/>
                <a:gd name="T54" fmla="*/ 250 w 276"/>
                <a:gd name="T55" fmla="*/ 218 h 275"/>
                <a:gd name="T56" fmla="*/ 264 w 276"/>
                <a:gd name="T57" fmla="*/ 193 h 275"/>
                <a:gd name="T58" fmla="*/ 273 w 276"/>
                <a:gd name="T59" fmla="*/ 166 h 275"/>
                <a:gd name="T60" fmla="*/ 138 w 276"/>
                <a:gd name="T61" fmla="*/ 241 h 275"/>
                <a:gd name="T62" fmla="*/ 138 w 276"/>
                <a:gd name="T63" fmla="*/ 34 h 275"/>
                <a:gd name="T64" fmla="*/ 138 w 276"/>
                <a:gd name="T65" fmla="*/ 2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6" h="275">
                  <a:moveTo>
                    <a:pt x="262" y="150"/>
                  </a:moveTo>
                  <a:cubicBezTo>
                    <a:pt x="276" y="137"/>
                    <a:pt x="276" y="137"/>
                    <a:pt x="276" y="137"/>
                  </a:cubicBezTo>
                  <a:cubicBezTo>
                    <a:pt x="262" y="124"/>
                    <a:pt x="262" y="124"/>
                    <a:pt x="262" y="124"/>
                  </a:cubicBezTo>
                  <a:cubicBezTo>
                    <a:pt x="273" y="109"/>
                    <a:pt x="273" y="109"/>
                    <a:pt x="273" y="109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64" y="81"/>
                    <a:pt x="264" y="81"/>
                    <a:pt x="264" y="81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250" y="56"/>
                    <a:pt x="250" y="56"/>
                    <a:pt x="250" y="56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11" y="37"/>
                    <a:pt x="211" y="37"/>
                    <a:pt x="211" y="3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46" y="220"/>
                    <a:pt x="46" y="220"/>
                    <a:pt x="46" y="220"/>
                  </a:cubicBezTo>
                  <a:cubicBezTo>
                    <a:pt x="46" y="240"/>
                    <a:pt x="46" y="240"/>
                    <a:pt x="46" y="240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88" y="251"/>
                    <a:pt x="88" y="251"/>
                    <a:pt x="88" y="251"/>
                  </a:cubicBezTo>
                  <a:cubicBezTo>
                    <a:pt x="95" y="269"/>
                    <a:pt x="95" y="269"/>
                    <a:pt x="95" y="269"/>
                  </a:cubicBezTo>
                  <a:cubicBezTo>
                    <a:pt x="112" y="259"/>
                    <a:pt x="112" y="259"/>
                    <a:pt x="112" y="25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8" y="262"/>
                    <a:pt x="138" y="262"/>
                    <a:pt x="138" y="262"/>
                  </a:cubicBezTo>
                  <a:cubicBezTo>
                    <a:pt x="153" y="275"/>
                    <a:pt x="153" y="275"/>
                    <a:pt x="153" y="27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207" y="257"/>
                    <a:pt x="207" y="257"/>
                    <a:pt x="207" y="257"/>
                  </a:cubicBezTo>
                  <a:cubicBezTo>
                    <a:pt x="211" y="238"/>
                    <a:pt x="211" y="238"/>
                    <a:pt x="211" y="238"/>
                  </a:cubicBezTo>
                  <a:cubicBezTo>
                    <a:pt x="230" y="240"/>
                    <a:pt x="230" y="240"/>
                    <a:pt x="230" y="240"/>
                  </a:cubicBezTo>
                  <a:cubicBezTo>
                    <a:pt x="230" y="220"/>
                    <a:pt x="230" y="220"/>
                    <a:pt x="230" y="220"/>
                  </a:cubicBezTo>
                  <a:cubicBezTo>
                    <a:pt x="250" y="218"/>
                    <a:pt x="250" y="218"/>
                    <a:pt x="250" y="218"/>
                  </a:cubicBezTo>
                  <a:cubicBezTo>
                    <a:pt x="246" y="199"/>
                    <a:pt x="246" y="199"/>
                    <a:pt x="246" y="199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56" y="176"/>
                    <a:pt x="256" y="176"/>
                    <a:pt x="256" y="176"/>
                  </a:cubicBezTo>
                  <a:cubicBezTo>
                    <a:pt x="273" y="166"/>
                    <a:pt x="273" y="166"/>
                    <a:pt x="273" y="166"/>
                  </a:cubicBezTo>
                  <a:lnTo>
                    <a:pt x="262" y="150"/>
                  </a:lnTo>
                  <a:close/>
                  <a:moveTo>
                    <a:pt x="138" y="241"/>
                  </a:moveTo>
                  <a:cubicBezTo>
                    <a:pt x="81" y="241"/>
                    <a:pt x="35" y="194"/>
                    <a:pt x="35" y="137"/>
                  </a:cubicBezTo>
                  <a:cubicBezTo>
                    <a:pt x="35" y="80"/>
                    <a:pt x="81" y="34"/>
                    <a:pt x="138" y="34"/>
                  </a:cubicBezTo>
                  <a:cubicBezTo>
                    <a:pt x="195" y="34"/>
                    <a:pt x="242" y="80"/>
                    <a:pt x="242" y="137"/>
                  </a:cubicBezTo>
                  <a:cubicBezTo>
                    <a:pt x="242" y="194"/>
                    <a:pt x="195" y="241"/>
                    <a:pt x="138" y="241"/>
                  </a:cubicBezTo>
                  <a:close/>
                </a:path>
              </a:pathLst>
            </a:custGeom>
            <a:solidFill>
              <a:srgbClr val="00A2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18054" y="1961807"/>
            <a:ext cx="6530656" cy="4592166"/>
            <a:chOff x="4118054" y="2073326"/>
            <a:chExt cx="6530656" cy="4592166"/>
          </a:xfrm>
        </p:grpSpPr>
        <p:grpSp>
          <p:nvGrpSpPr>
            <p:cNvPr id="2" name="Group 1"/>
            <p:cNvGrpSpPr/>
            <p:nvPr/>
          </p:nvGrpSpPr>
          <p:grpSpPr>
            <a:xfrm>
              <a:off x="4118054" y="2073326"/>
              <a:ext cx="6530656" cy="2814912"/>
              <a:chOff x="4118054" y="2593108"/>
              <a:chExt cx="6530656" cy="281491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118054" y="3319675"/>
                <a:ext cx="3469152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ts val="3200"/>
                  </a:lnSpc>
                </a:pPr>
                <a:r>
                  <a:rPr lang="en-US" sz="32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2002 – 2007</a:t>
                </a:r>
                <a:endPara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18054" y="4905318"/>
                <a:ext cx="3664717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ts val="3200"/>
                  </a:lnSpc>
                </a:pPr>
                <a:r>
                  <a:rPr lang="en-US" sz="32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2007 – 2010</a:t>
                </a:r>
                <a:endPara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249009" y="2593108"/>
                <a:ext cx="2360312" cy="627138"/>
                <a:chOff x="1989170" y="2485644"/>
                <a:chExt cx="1868549" cy="496475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28125" r="9346" b="34530"/>
                <a:stretch/>
              </p:blipFill>
              <p:spPr>
                <a:xfrm>
                  <a:off x="2560396" y="2684271"/>
                  <a:ext cx="1297323" cy="161136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9170" y="2485644"/>
                  <a:ext cx="496476" cy="49647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9009" y="4281453"/>
                <a:ext cx="2272548" cy="632525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400143" y="4905318"/>
                <a:ext cx="2993923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ts val="3200"/>
                  </a:lnSpc>
                </a:pPr>
                <a:r>
                  <a:rPr lang="en-US" sz="32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2010 – 2017</a:t>
                </a:r>
                <a:endPara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00144" y="3319675"/>
                <a:ext cx="3248566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ts val="3200"/>
                  </a:lnSpc>
                </a:pPr>
                <a:r>
                  <a:rPr lang="en-US" sz="32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2010 – 2012</a:t>
                </a:r>
                <a:endPara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4780" y="4281453"/>
                <a:ext cx="1185863" cy="5715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4781" y="2593108"/>
                <a:ext cx="1288700" cy="616394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4118054" y="5184741"/>
              <a:ext cx="3664717" cy="1480751"/>
              <a:chOff x="4118054" y="5184741"/>
              <a:chExt cx="3664717" cy="148075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184962" y="5184741"/>
                <a:ext cx="816786" cy="911987"/>
                <a:chOff x="3697288" y="754063"/>
                <a:chExt cx="4794251" cy="5353050"/>
              </a:xfrm>
            </p:grpSpPr>
            <p:sp>
              <p:nvSpPr>
                <p:cNvPr id="27" name="Freeform 5"/>
                <p:cNvSpPr>
                  <a:spLocks/>
                </p:cNvSpPr>
                <p:nvPr/>
              </p:nvSpPr>
              <p:spPr bwMode="auto">
                <a:xfrm>
                  <a:off x="4835526" y="2693988"/>
                  <a:ext cx="2559050" cy="827088"/>
                </a:xfrm>
                <a:custGeom>
                  <a:avLst/>
                  <a:gdLst>
                    <a:gd name="T0" fmla="*/ 608 w 681"/>
                    <a:gd name="T1" fmla="*/ 0 h 220"/>
                    <a:gd name="T2" fmla="*/ 643 w 681"/>
                    <a:gd name="T3" fmla="*/ 24 h 220"/>
                    <a:gd name="T4" fmla="*/ 681 w 681"/>
                    <a:gd name="T5" fmla="*/ 24 h 220"/>
                    <a:gd name="T6" fmla="*/ 681 w 681"/>
                    <a:gd name="T7" fmla="*/ 71 h 220"/>
                    <a:gd name="T8" fmla="*/ 649 w 681"/>
                    <a:gd name="T9" fmla="*/ 110 h 220"/>
                    <a:gd name="T10" fmla="*/ 649 w 681"/>
                    <a:gd name="T11" fmla="*/ 172 h 220"/>
                    <a:gd name="T12" fmla="*/ 585 w 681"/>
                    <a:gd name="T13" fmla="*/ 216 h 220"/>
                    <a:gd name="T14" fmla="*/ 449 w 681"/>
                    <a:gd name="T15" fmla="*/ 216 h 220"/>
                    <a:gd name="T16" fmla="*/ 402 w 681"/>
                    <a:gd name="T17" fmla="*/ 171 h 220"/>
                    <a:gd name="T18" fmla="*/ 342 w 681"/>
                    <a:gd name="T19" fmla="*/ 96 h 220"/>
                    <a:gd name="T20" fmla="*/ 339 w 681"/>
                    <a:gd name="T21" fmla="*/ 96 h 220"/>
                    <a:gd name="T22" fmla="*/ 279 w 681"/>
                    <a:gd name="T23" fmla="*/ 171 h 220"/>
                    <a:gd name="T24" fmla="*/ 232 w 681"/>
                    <a:gd name="T25" fmla="*/ 216 h 220"/>
                    <a:gd name="T26" fmla="*/ 96 w 681"/>
                    <a:gd name="T27" fmla="*/ 216 h 220"/>
                    <a:gd name="T28" fmla="*/ 32 w 681"/>
                    <a:gd name="T29" fmla="*/ 172 h 220"/>
                    <a:gd name="T30" fmla="*/ 32 w 681"/>
                    <a:gd name="T31" fmla="*/ 110 h 220"/>
                    <a:gd name="T32" fmla="*/ 0 w 681"/>
                    <a:gd name="T33" fmla="*/ 71 h 220"/>
                    <a:gd name="T34" fmla="*/ 0 w 681"/>
                    <a:gd name="T35" fmla="*/ 24 h 220"/>
                    <a:gd name="T36" fmla="*/ 38 w 681"/>
                    <a:gd name="T37" fmla="*/ 24 h 220"/>
                    <a:gd name="T38" fmla="*/ 73 w 681"/>
                    <a:gd name="T39" fmla="*/ 0 h 220"/>
                    <a:gd name="T40" fmla="*/ 608 w 681"/>
                    <a:gd name="T4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81" h="220">
                      <a:moveTo>
                        <a:pt x="608" y="0"/>
                      </a:moveTo>
                      <a:cubicBezTo>
                        <a:pt x="638" y="0"/>
                        <a:pt x="643" y="24"/>
                        <a:pt x="643" y="24"/>
                      </a:cubicBezTo>
                      <a:cubicBezTo>
                        <a:pt x="681" y="24"/>
                        <a:pt x="681" y="24"/>
                        <a:pt x="681" y="24"/>
                      </a:cubicBezTo>
                      <a:cubicBezTo>
                        <a:pt x="681" y="71"/>
                        <a:pt x="681" y="71"/>
                        <a:pt x="681" y="71"/>
                      </a:cubicBezTo>
                      <a:cubicBezTo>
                        <a:pt x="644" y="71"/>
                        <a:pt x="649" y="110"/>
                        <a:pt x="649" y="110"/>
                      </a:cubicBezTo>
                      <a:cubicBezTo>
                        <a:pt x="649" y="110"/>
                        <a:pt x="649" y="137"/>
                        <a:pt x="649" y="172"/>
                      </a:cubicBezTo>
                      <a:cubicBezTo>
                        <a:pt x="649" y="220"/>
                        <a:pt x="585" y="216"/>
                        <a:pt x="585" y="216"/>
                      </a:cubicBezTo>
                      <a:cubicBezTo>
                        <a:pt x="585" y="216"/>
                        <a:pt x="466" y="216"/>
                        <a:pt x="449" y="216"/>
                      </a:cubicBezTo>
                      <a:cubicBezTo>
                        <a:pt x="432" y="216"/>
                        <a:pt x="419" y="206"/>
                        <a:pt x="402" y="171"/>
                      </a:cubicBezTo>
                      <a:cubicBezTo>
                        <a:pt x="384" y="136"/>
                        <a:pt x="369" y="96"/>
                        <a:pt x="342" y="96"/>
                      </a:cubicBezTo>
                      <a:cubicBezTo>
                        <a:pt x="339" y="96"/>
                        <a:pt x="339" y="96"/>
                        <a:pt x="339" y="96"/>
                      </a:cubicBezTo>
                      <a:cubicBezTo>
                        <a:pt x="312" y="96"/>
                        <a:pt x="297" y="136"/>
                        <a:pt x="279" y="171"/>
                      </a:cubicBezTo>
                      <a:cubicBezTo>
                        <a:pt x="262" y="206"/>
                        <a:pt x="249" y="216"/>
                        <a:pt x="232" y="216"/>
                      </a:cubicBezTo>
                      <a:cubicBezTo>
                        <a:pt x="215" y="216"/>
                        <a:pt x="96" y="216"/>
                        <a:pt x="96" y="216"/>
                      </a:cubicBezTo>
                      <a:cubicBezTo>
                        <a:pt x="96" y="216"/>
                        <a:pt x="32" y="220"/>
                        <a:pt x="32" y="172"/>
                      </a:cubicBezTo>
                      <a:cubicBezTo>
                        <a:pt x="32" y="137"/>
                        <a:pt x="32" y="110"/>
                        <a:pt x="32" y="110"/>
                      </a:cubicBezTo>
                      <a:cubicBezTo>
                        <a:pt x="32" y="110"/>
                        <a:pt x="37" y="71"/>
                        <a:pt x="0" y="7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4"/>
                        <a:pt x="43" y="0"/>
                        <a:pt x="73" y="0"/>
                      </a:cubicBezTo>
                      <a:lnTo>
                        <a:pt x="608" y="0"/>
                      </a:lnTo>
                      <a:close/>
                    </a:path>
                  </a:pathLst>
                </a:custGeom>
                <a:solidFill>
                  <a:srgbClr val="489C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8" name="Freeform 6"/>
                <p:cNvSpPr>
                  <a:spLocks noEditPoints="1"/>
                </p:cNvSpPr>
                <p:nvPr/>
              </p:nvSpPr>
              <p:spPr bwMode="auto">
                <a:xfrm>
                  <a:off x="4789488" y="5513388"/>
                  <a:ext cx="515938" cy="593725"/>
                </a:xfrm>
                <a:custGeom>
                  <a:avLst/>
                  <a:gdLst>
                    <a:gd name="T0" fmla="*/ 0 w 137"/>
                    <a:gd name="T1" fmla="*/ 158 h 158"/>
                    <a:gd name="T2" fmla="*/ 0 w 137"/>
                    <a:gd name="T3" fmla="*/ 0 h 158"/>
                    <a:gd name="T4" fmla="*/ 59 w 137"/>
                    <a:gd name="T5" fmla="*/ 0 h 158"/>
                    <a:gd name="T6" fmla="*/ 93 w 137"/>
                    <a:gd name="T7" fmla="*/ 6 h 158"/>
                    <a:gd name="T8" fmla="*/ 117 w 137"/>
                    <a:gd name="T9" fmla="*/ 23 h 158"/>
                    <a:gd name="T10" fmla="*/ 132 w 137"/>
                    <a:gd name="T11" fmla="*/ 48 h 158"/>
                    <a:gd name="T12" fmla="*/ 137 w 137"/>
                    <a:gd name="T13" fmla="*/ 79 h 158"/>
                    <a:gd name="T14" fmla="*/ 132 w 137"/>
                    <a:gd name="T15" fmla="*/ 111 h 158"/>
                    <a:gd name="T16" fmla="*/ 116 w 137"/>
                    <a:gd name="T17" fmla="*/ 136 h 158"/>
                    <a:gd name="T18" fmla="*/ 91 w 137"/>
                    <a:gd name="T19" fmla="*/ 152 h 158"/>
                    <a:gd name="T20" fmla="*/ 59 w 137"/>
                    <a:gd name="T21" fmla="*/ 158 h 158"/>
                    <a:gd name="T22" fmla="*/ 0 w 137"/>
                    <a:gd name="T23" fmla="*/ 158 h 158"/>
                    <a:gd name="T24" fmla="*/ 100 w 137"/>
                    <a:gd name="T25" fmla="*/ 79 h 158"/>
                    <a:gd name="T26" fmla="*/ 97 w 137"/>
                    <a:gd name="T27" fmla="*/ 60 h 158"/>
                    <a:gd name="T28" fmla="*/ 89 w 137"/>
                    <a:gd name="T29" fmla="*/ 45 h 158"/>
                    <a:gd name="T30" fmla="*/ 76 w 137"/>
                    <a:gd name="T31" fmla="*/ 36 h 158"/>
                    <a:gd name="T32" fmla="*/ 59 w 137"/>
                    <a:gd name="T33" fmla="*/ 32 h 158"/>
                    <a:gd name="T34" fmla="*/ 36 w 137"/>
                    <a:gd name="T35" fmla="*/ 32 h 158"/>
                    <a:gd name="T36" fmla="*/ 36 w 137"/>
                    <a:gd name="T37" fmla="*/ 126 h 158"/>
                    <a:gd name="T38" fmla="*/ 59 w 137"/>
                    <a:gd name="T39" fmla="*/ 126 h 158"/>
                    <a:gd name="T40" fmla="*/ 76 w 137"/>
                    <a:gd name="T41" fmla="*/ 122 h 158"/>
                    <a:gd name="T42" fmla="*/ 89 w 137"/>
                    <a:gd name="T43" fmla="*/ 113 h 158"/>
                    <a:gd name="T44" fmla="*/ 97 w 137"/>
                    <a:gd name="T45" fmla="*/ 98 h 158"/>
                    <a:gd name="T46" fmla="*/ 100 w 137"/>
                    <a:gd name="T47" fmla="*/ 79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7" h="158">
                      <a:moveTo>
                        <a:pt x="0" y="158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72" y="0"/>
                        <a:pt x="83" y="2"/>
                        <a:pt x="93" y="6"/>
                      </a:cubicBezTo>
                      <a:cubicBezTo>
                        <a:pt x="103" y="11"/>
                        <a:pt x="111" y="16"/>
                        <a:pt x="117" y="23"/>
                      </a:cubicBezTo>
                      <a:cubicBezTo>
                        <a:pt x="124" y="30"/>
                        <a:pt x="129" y="39"/>
                        <a:pt x="132" y="48"/>
                      </a:cubicBezTo>
                      <a:cubicBezTo>
                        <a:pt x="136" y="58"/>
                        <a:pt x="137" y="68"/>
                        <a:pt x="137" y="79"/>
                      </a:cubicBezTo>
                      <a:cubicBezTo>
                        <a:pt x="137" y="91"/>
                        <a:pt x="136" y="102"/>
                        <a:pt x="132" y="111"/>
                      </a:cubicBezTo>
                      <a:cubicBezTo>
                        <a:pt x="128" y="121"/>
                        <a:pt x="123" y="129"/>
                        <a:pt x="116" y="136"/>
                      </a:cubicBezTo>
                      <a:cubicBezTo>
                        <a:pt x="109" y="143"/>
                        <a:pt x="101" y="149"/>
                        <a:pt x="91" y="152"/>
                      </a:cubicBezTo>
                      <a:cubicBezTo>
                        <a:pt x="81" y="156"/>
                        <a:pt x="71" y="158"/>
                        <a:pt x="59" y="158"/>
                      </a:cubicBezTo>
                      <a:lnTo>
                        <a:pt x="0" y="158"/>
                      </a:lnTo>
                      <a:close/>
                      <a:moveTo>
                        <a:pt x="100" y="79"/>
                      </a:moveTo>
                      <a:cubicBezTo>
                        <a:pt x="100" y="72"/>
                        <a:pt x="99" y="66"/>
                        <a:pt x="97" y="60"/>
                      </a:cubicBezTo>
                      <a:cubicBezTo>
                        <a:pt x="96" y="54"/>
                        <a:pt x="93" y="49"/>
                        <a:pt x="89" y="45"/>
                      </a:cubicBezTo>
                      <a:cubicBezTo>
                        <a:pt x="86" y="41"/>
                        <a:pt x="81" y="38"/>
                        <a:pt x="76" y="36"/>
                      </a:cubicBezTo>
                      <a:cubicBezTo>
                        <a:pt x="71" y="33"/>
                        <a:pt x="65" y="32"/>
                        <a:pt x="59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126"/>
                        <a:pt x="36" y="126"/>
                        <a:pt x="36" y="126"/>
                      </a:cubicBezTo>
                      <a:cubicBezTo>
                        <a:pt x="59" y="126"/>
                        <a:pt x="59" y="126"/>
                        <a:pt x="59" y="126"/>
                      </a:cubicBezTo>
                      <a:cubicBezTo>
                        <a:pt x="65" y="126"/>
                        <a:pt x="71" y="125"/>
                        <a:pt x="76" y="122"/>
                      </a:cubicBezTo>
                      <a:cubicBezTo>
                        <a:pt x="82" y="120"/>
                        <a:pt x="86" y="117"/>
                        <a:pt x="89" y="113"/>
                      </a:cubicBezTo>
                      <a:cubicBezTo>
                        <a:pt x="93" y="108"/>
                        <a:pt x="96" y="103"/>
                        <a:pt x="97" y="98"/>
                      </a:cubicBezTo>
                      <a:cubicBezTo>
                        <a:pt x="99" y="92"/>
                        <a:pt x="100" y="86"/>
                        <a:pt x="100" y="79"/>
                      </a:cubicBezTo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29" name="Freeform 7"/>
                <p:cNvSpPr>
                  <a:spLocks noEditPoints="1"/>
                </p:cNvSpPr>
                <p:nvPr/>
              </p:nvSpPr>
              <p:spPr bwMode="auto">
                <a:xfrm>
                  <a:off x="5311776" y="5513388"/>
                  <a:ext cx="557213" cy="593725"/>
                </a:xfrm>
                <a:custGeom>
                  <a:avLst/>
                  <a:gdLst>
                    <a:gd name="T0" fmla="*/ 135 w 351"/>
                    <a:gd name="T1" fmla="*/ 0 h 374"/>
                    <a:gd name="T2" fmla="*/ 213 w 351"/>
                    <a:gd name="T3" fmla="*/ 0 h 374"/>
                    <a:gd name="T4" fmla="*/ 351 w 351"/>
                    <a:gd name="T5" fmla="*/ 374 h 374"/>
                    <a:gd name="T6" fmla="*/ 261 w 351"/>
                    <a:gd name="T7" fmla="*/ 374 h 374"/>
                    <a:gd name="T8" fmla="*/ 232 w 351"/>
                    <a:gd name="T9" fmla="*/ 291 h 374"/>
                    <a:gd name="T10" fmla="*/ 116 w 351"/>
                    <a:gd name="T11" fmla="*/ 291 h 374"/>
                    <a:gd name="T12" fmla="*/ 88 w 351"/>
                    <a:gd name="T13" fmla="*/ 374 h 374"/>
                    <a:gd name="T14" fmla="*/ 0 w 351"/>
                    <a:gd name="T15" fmla="*/ 374 h 374"/>
                    <a:gd name="T16" fmla="*/ 135 w 351"/>
                    <a:gd name="T17" fmla="*/ 0 h 374"/>
                    <a:gd name="T18" fmla="*/ 218 w 351"/>
                    <a:gd name="T19" fmla="*/ 232 h 374"/>
                    <a:gd name="T20" fmla="*/ 176 w 351"/>
                    <a:gd name="T21" fmla="*/ 99 h 374"/>
                    <a:gd name="T22" fmla="*/ 131 w 351"/>
                    <a:gd name="T23" fmla="*/ 232 h 374"/>
                    <a:gd name="T24" fmla="*/ 218 w 351"/>
                    <a:gd name="T25" fmla="*/ 232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1" h="374">
                      <a:moveTo>
                        <a:pt x="135" y="0"/>
                      </a:moveTo>
                      <a:lnTo>
                        <a:pt x="213" y="0"/>
                      </a:lnTo>
                      <a:lnTo>
                        <a:pt x="351" y="374"/>
                      </a:lnTo>
                      <a:lnTo>
                        <a:pt x="261" y="374"/>
                      </a:lnTo>
                      <a:lnTo>
                        <a:pt x="232" y="291"/>
                      </a:lnTo>
                      <a:lnTo>
                        <a:pt x="116" y="291"/>
                      </a:lnTo>
                      <a:lnTo>
                        <a:pt x="88" y="374"/>
                      </a:lnTo>
                      <a:lnTo>
                        <a:pt x="0" y="374"/>
                      </a:lnTo>
                      <a:lnTo>
                        <a:pt x="135" y="0"/>
                      </a:lnTo>
                      <a:close/>
                      <a:moveTo>
                        <a:pt x="218" y="232"/>
                      </a:moveTo>
                      <a:lnTo>
                        <a:pt x="176" y="99"/>
                      </a:lnTo>
                      <a:lnTo>
                        <a:pt x="131" y="232"/>
                      </a:lnTo>
                      <a:lnTo>
                        <a:pt x="218" y="232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0" name="Freeform 8"/>
                <p:cNvSpPr>
                  <a:spLocks/>
                </p:cNvSpPr>
                <p:nvPr/>
              </p:nvSpPr>
              <p:spPr bwMode="auto">
                <a:xfrm>
                  <a:off x="5924551" y="5513388"/>
                  <a:ext cx="406400" cy="593725"/>
                </a:xfrm>
                <a:custGeom>
                  <a:avLst/>
                  <a:gdLst>
                    <a:gd name="T0" fmla="*/ 0 w 256"/>
                    <a:gd name="T1" fmla="*/ 374 h 374"/>
                    <a:gd name="T2" fmla="*/ 0 w 256"/>
                    <a:gd name="T3" fmla="*/ 0 h 374"/>
                    <a:gd name="T4" fmla="*/ 256 w 256"/>
                    <a:gd name="T5" fmla="*/ 0 h 374"/>
                    <a:gd name="T6" fmla="*/ 256 w 256"/>
                    <a:gd name="T7" fmla="*/ 76 h 374"/>
                    <a:gd name="T8" fmla="*/ 88 w 256"/>
                    <a:gd name="T9" fmla="*/ 76 h 374"/>
                    <a:gd name="T10" fmla="*/ 88 w 256"/>
                    <a:gd name="T11" fmla="*/ 156 h 374"/>
                    <a:gd name="T12" fmla="*/ 225 w 256"/>
                    <a:gd name="T13" fmla="*/ 156 h 374"/>
                    <a:gd name="T14" fmla="*/ 225 w 256"/>
                    <a:gd name="T15" fmla="*/ 227 h 374"/>
                    <a:gd name="T16" fmla="*/ 88 w 256"/>
                    <a:gd name="T17" fmla="*/ 227 h 374"/>
                    <a:gd name="T18" fmla="*/ 88 w 256"/>
                    <a:gd name="T19" fmla="*/ 374 h 374"/>
                    <a:gd name="T20" fmla="*/ 0 w 256"/>
                    <a:gd name="T21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6" h="374">
                      <a:moveTo>
                        <a:pt x="0" y="374"/>
                      </a:moveTo>
                      <a:lnTo>
                        <a:pt x="0" y="0"/>
                      </a:lnTo>
                      <a:lnTo>
                        <a:pt x="256" y="0"/>
                      </a:lnTo>
                      <a:lnTo>
                        <a:pt x="256" y="76"/>
                      </a:lnTo>
                      <a:lnTo>
                        <a:pt x="88" y="76"/>
                      </a:lnTo>
                      <a:lnTo>
                        <a:pt x="88" y="156"/>
                      </a:lnTo>
                      <a:lnTo>
                        <a:pt x="225" y="156"/>
                      </a:lnTo>
                      <a:lnTo>
                        <a:pt x="225" y="227"/>
                      </a:lnTo>
                      <a:lnTo>
                        <a:pt x="88" y="227"/>
                      </a:lnTo>
                      <a:lnTo>
                        <a:pt x="88" y="374"/>
                      </a:lnTo>
                      <a:lnTo>
                        <a:pt x="0" y="374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3" name="Freeform 9"/>
                <p:cNvSpPr>
                  <a:spLocks noEditPoints="1"/>
                </p:cNvSpPr>
                <p:nvPr/>
              </p:nvSpPr>
              <p:spPr bwMode="auto">
                <a:xfrm>
                  <a:off x="6281738" y="5513388"/>
                  <a:ext cx="555625" cy="593725"/>
                </a:xfrm>
                <a:custGeom>
                  <a:avLst/>
                  <a:gdLst>
                    <a:gd name="T0" fmla="*/ 135 w 350"/>
                    <a:gd name="T1" fmla="*/ 0 h 374"/>
                    <a:gd name="T2" fmla="*/ 213 w 350"/>
                    <a:gd name="T3" fmla="*/ 0 h 374"/>
                    <a:gd name="T4" fmla="*/ 350 w 350"/>
                    <a:gd name="T5" fmla="*/ 374 h 374"/>
                    <a:gd name="T6" fmla="*/ 263 w 350"/>
                    <a:gd name="T7" fmla="*/ 374 h 374"/>
                    <a:gd name="T8" fmla="*/ 232 w 350"/>
                    <a:gd name="T9" fmla="*/ 291 h 374"/>
                    <a:gd name="T10" fmla="*/ 116 w 350"/>
                    <a:gd name="T11" fmla="*/ 291 h 374"/>
                    <a:gd name="T12" fmla="*/ 88 w 350"/>
                    <a:gd name="T13" fmla="*/ 374 h 374"/>
                    <a:gd name="T14" fmla="*/ 0 w 350"/>
                    <a:gd name="T15" fmla="*/ 374 h 374"/>
                    <a:gd name="T16" fmla="*/ 135 w 350"/>
                    <a:gd name="T17" fmla="*/ 0 h 374"/>
                    <a:gd name="T18" fmla="*/ 218 w 350"/>
                    <a:gd name="T19" fmla="*/ 232 h 374"/>
                    <a:gd name="T20" fmla="*/ 175 w 350"/>
                    <a:gd name="T21" fmla="*/ 99 h 374"/>
                    <a:gd name="T22" fmla="*/ 130 w 350"/>
                    <a:gd name="T23" fmla="*/ 232 h 374"/>
                    <a:gd name="T24" fmla="*/ 218 w 350"/>
                    <a:gd name="T25" fmla="*/ 232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0" h="374">
                      <a:moveTo>
                        <a:pt x="135" y="0"/>
                      </a:moveTo>
                      <a:lnTo>
                        <a:pt x="213" y="0"/>
                      </a:lnTo>
                      <a:lnTo>
                        <a:pt x="350" y="374"/>
                      </a:lnTo>
                      <a:lnTo>
                        <a:pt x="263" y="374"/>
                      </a:lnTo>
                      <a:lnTo>
                        <a:pt x="232" y="291"/>
                      </a:lnTo>
                      <a:lnTo>
                        <a:pt x="116" y="291"/>
                      </a:lnTo>
                      <a:lnTo>
                        <a:pt x="88" y="374"/>
                      </a:lnTo>
                      <a:lnTo>
                        <a:pt x="0" y="374"/>
                      </a:lnTo>
                      <a:lnTo>
                        <a:pt x="135" y="0"/>
                      </a:lnTo>
                      <a:close/>
                      <a:moveTo>
                        <a:pt x="218" y="232"/>
                      </a:moveTo>
                      <a:lnTo>
                        <a:pt x="175" y="99"/>
                      </a:lnTo>
                      <a:lnTo>
                        <a:pt x="130" y="232"/>
                      </a:lnTo>
                      <a:lnTo>
                        <a:pt x="218" y="232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5" name="Freeform 10"/>
                <p:cNvSpPr>
                  <a:spLocks noEditPoints="1"/>
                </p:cNvSpPr>
                <p:nvPr/>
              </p:nvSpPr>
              <p:spPr bwMode="auto">
                <a:xfrm>
                  <a:off x="6894513" y="5513388"/>
                  <a:ext cx="495300" cy="593725"/>
                </a:xfrm>
                <a:custGeom>
                  <a:avLst/>
                  <a:gdLst>
                    <a:gd name="T0" fmla="*/ 0 w 132"/>
                    <a:gd name="T1" fmla="*/ 158 h 158"/>
                    <a:gd name="T2" fmla="*/ 0 w 132"/>
                    <a:gd name="T3" fmla="*/ 0 h 158"/>
                    <a:gd name="T4" fmla="*/ 72 w 132"/>
                    <a:gd name="T5" fmla="*/ 0 h 158"/>
                    <a:gd name="T6" fmla="*/ 92 w 132"/>
                    <a:gd name="T7" fmla="*/ 5 h 158"/>
                    <a:gd name="T8" fmla="*/ 109 w 132"/>
                    <a:gd name="T9" fmla="*/ 17 h 158"/>
                    <a:gd name="T10" fmla="*/ 119 w 132"/>
                    <a:gd name="T11" fmla="*/ 34 h 158"/>
                    <a:gd name="T12" fmla="*/ 123 w 132"/>
                    <a:gd name="T13" fmla="*/ 54 h 158"/>
                    <a:gd name="T14" fmla="*/ 121 w 132"/>
                    <a:gd name="T15" fmla="*/ 68 h 158"/>
                    <a:gd name="T16" fmla="*/ 116 w 132"/>
                    <a:gd name="T17" fmla="*/ 80 h 158"/>
                    <a:gd name="T18" fmla="*/ 108 w 132"/>
                    <a:gd name="T19" fmla="*/ 91 h 158"/>
                    <a:gd name="T20" fmla="*/ 97 w 132"/>
                    <a:gd name="T21" fmla="*/ 99 h 158"/>
                    <a:gd name="T22" fmla="*/ 132 w 132"/>
                    <a:gd name="T23" fmla="*/ 158 h 158"/>
                    <a:gd name="T24" fmla="*/ 91 w 132"/>
                    <a:gd name="T25" fmla="*/ 158 h 158"/>
                    <a:gd name="T26" fmla="*/ 61 w 132"/>
                    <a:gd name="T27" fmla="*/ 107 h 158"/>
                    <a:gd name="T28" fmla="*/ 37 w 132"/>
                    <a:gd name="T29" fmla="*/ 107 h 158"/>
                    <a:gd name="T30" fmla="*/ 37 w 132"/>
                    <a:gd name="T31" fmla="*/ 158 h 158"/>
                    <a:gd name="T32" fmla="*/ 0 w 132"/>
                    <a:gd name="T33" fmla="*/ 158 h 158"/>
                    <a:gd name="T34" fmla="*/ 37 w 132"/>
                    <a:gd name="T35" fmla="*/ 75 h 158"/>
                    <a:gd name="T36" fmla="*/ 70 w 132"/>
                    <a:gd name="T37" fmla="*/ 75 h 158"/>
                    <a:gd name="T38" fmla="*/ 81 w 132"/>
                    <a:gd name="T39" fmla="*/ 69 h 158"/>
                    <a:gd name="T40" fmla="*/ 86 w 132"/>
                    <a:gd name="T41" fmla="*/ 54 h 158"/>
                    <a:gd name="T42" fmla="*/ 81 w 132"/>
                    <a:gd name="T43" fmla="*/ 38 h 158"/>
                    <a:gd name="T44" fmla="*/ 69 w 132"/>
                    <a:gd name="T45" fmla="*/ 32 h 158"/>
                    <a:gd name="T46" fmla="*/ 37 w 132"/>
                    <a:gd name="T47" fmla="*/ 32 h 158"/>
                    <a:gd name="T48" fmla="*/ 37 w 132"/>
                    <a:gd name="T49" fmla="*/ 75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2" h="158">
                      <a:moveTo>
                        <a:pt x="0" y="158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9" y="0"/>
                        <a:pt x="86" y="2"/>
                        <a:pt x="92" y="5"/>
                      </a:cubicBezTo>
                      <a:cubicBezTo>
                        <a:pt x="98" y="8"/>
                        <a:pt x="104" y="12"/>
                        <a:pt x="109" y="17"/>
                      </a:cubicBezTo>
                      <a:cubicBezTo>
                        <a:pt x="113" y="22"/>
                        <a:pt x="117" y="28"/>
                        <a:pt x="119" y="34"/>
                      </a:cubicBezTo>
                      <a:cubicBezTo>
                        <a:pt x="122" y="41"/>
                        <a:pt x="123" y="47"/>
                        <a:pt x="123" y="54"/>
                      </a:cubicBezTo>
                      <a:cubicBezTo>
                        <a:pt x="123" y="58"/>
                        <a:pt x="123" y="63"/>
                        <a:pt x="121" y="68"/>
                      </a:cubicBezTo>
                      <a:cubicBezTo>
                        <a:pt x="120" y="72"/>
                        <a:pt x="119" y="76"/>
                        <a:pt x="116" y="80"/>
                      </a:cubicBezTo>
                      <a:cubicBezTo>
                        <a:pt x="114" y="84"/>
                        <a:pt x="111" y="88"/>
                        <a:pt x="108" y="91"/>
                      </a:cubicBezTo>
                      <a:cubicBezTo>
                        <a:pt x="105" y="94"/>
                        <a:pt x="101" y="97"/>
                        <a:pt x="97" y="99"/>
                      </a:cubicBezTo>
                      <a:cubicBezTo>
                        <a:pt x="132" y="158"/>
                        <a:pt x="132" y="158"/>
                        <a:pt x="132" y="158"/>
                      </a:cubicBezTo>
                      <a:cubicBezTo>
                        <a:pt x="91" y="158"/>
                        <a:pt x="91" y="158"/>
                        <a:pt x="91" y="158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37" y="107"/>
                        <a:pt x="37" y="107"/>
                        <a:pt x="37" y="107"/>
                      </a:cubicBezTo>
                      <a:cubicBezTo>
                        <a:pt x="37" y="158"/>
                        <a:pt x="37" y="158"/>
                        <a:pt x="37" y="158"/>
                      </a:cubicBezTo>
                      <a:lnTo>
                        <a:pt x="0" y="158"/>
                      </a:lnTo>
                      <a:close/>
                      <a:moveTo>
                        <a:pt x="37" y="75"/>
                      </a:moveTo>
                      <a:cubicBezTo>
                        <a:pt x="70" y="75"/>
                        <a:pt x="70" y="75"/>
                        <a:pt x="70" y="75"/>
                      </a:cubicBezTo>
                      <a:cubicBezTo>
                        <a:pt x="75" y="75"/>
                        <a:pt x="78" y="73"/>
                        <a:pt x="81" y="69"/>
                      </a:cubicBezTo>
                      <a:cubicBezTo>
                        <a:pt x="85" y="65"/>
                        <a:pt x="86" y="60"/>
                        <a:pt x="86" y="54"/>
                      </a:cubicBezTo>
                      <a:cubicBezTo>
                        <a:pt x="86" y="47"/>
                        <a:pt x="84" y="42"/>
                        <a:pt x="81" y="38"/>
                      </a:cubicBezTo>
                      <a:cubicBezTo>
                        <a:pt x="77" y="34"/>
                        <a:pt x="73" y="32"/>
                        <a:pt x="69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lnTo>
                        <a:pt x="37" y="75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2488" y="1641476"/>
                  <a:ext cx="176213" cy="176213"/>
                </a:xfrm>
                <a:prstGeom prst="rect">
                  <a:avLst/>
                </a:prstGeom>
                <a:solidFill>
                  <a:srgbClr val="355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1" name="Rectangle 12"/>
                <p:cNvSpPr>
                  <a:spLocks noChangeArrowheads="1"/>
                </p:cNvSpPr>
                <p:nvPr/>
              </p:nvSpPr>
              <p:spPr bwMode="auto">
                <a:xfrm>
                  <a:off x="7026276" y="164147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2" name="Rectangle 13"/>
                <p:cNvSpPr>
                  <a:spLocks noChangeArrowheads="1"/>
                </p:cNvSpPr>
                <p:nvPr/>
              </p:nvSpPr>
              <p:spPr bwMode="auto">
                <a:xfrm>
                  <a:off x="6850063" y="1641476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3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2488" y="1465263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4" name="Rectangle 15"/>
                <p:cNvSpPr>
                  <a:spLocks noChangeArrowheads="1"/>
                </p:cNvSpPr>
                <p:nvPr/>
              </p:nvSpPr>
              <p:spPr bwMode="auto">
                <a:xfrm>
                  <a:off x="6850063" y="1465263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5" name="Rectangle 16"/>
                <p:cNvSpPr>
                  <a:spLocks noChangeArrowheads="1"/>
                </p:cNvSpPr>
                <p:nvPr/>
              </p:nvSpPr>
              <p:spPr bwMode="auto">
                <a:xfrm>
                  <a:off x="7026276" y="128905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6" name="Rectangle 17"/>
                <p:cNvSpPr>
                  <a:spLocks noChangeArrowheads="1"/>
                </p:cNvSpPr>
                <p:nvPr/>
              </p:nvSpPr>
              <p:spPr bwMode="auto">
                <a:xfrm>
                  <a:off x="7188201" y="1111251"/>
                  <a:ext cx="176213" cy="177800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7" name="Rectangle 18"/>
                <p:cNvSpPr>
                  <a:spLocks noChangeArrowheads="1"/>
                </p:cNvSpPr>
                <p:nvPr/>
              </p:nvSpPr>
              <p:spPr bwMode="auto">
                <a:xfrm>
                  <a:off x="6850063" y="931863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8" name="Rectangle 19"/>
                <p:cNvSpPr>
                  <a:spLocks noChangeArrowheads="1"/>
                </p:cNvSpPr>
                <p:nvPr/>
              </p:nvSpPr>
              <p:spPr bwMode="auto">
                <a:xfrm>
                  <a:off x="6672263" y="1108076"/>
                  <a:ext cx="177800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49" name="Rectangle 20"/>
                <p:cNvSpPr>
                  <a:spLocks noChangeArrowheads="1"/>
                </p:cNvSpPr>
                <p:nvPr/>
              </p:nvSpPr>
              <p:spPr bwMode="auto">
                <a:xfrm>
                  <a:off x="6496051" y="754063"/>
                  <a:ext cx="176213" cy="177800"/>
                </a:xfrm>
                <a:prstGeom prst="rect">
                  <a:avLst/>
                </a:prstGeom>
                <a:solidFill>
                  <a:srgbClr val="8DCE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0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5826" y="1111251"/>
                  <a:ext cx="177800" cy="177800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1" name="Rectangle 22"/>
                <p:cNvSpPr>
                  <a:spLocks noChangeArrowheads="1"/>
                </p:cNvSpPr>
                <p:nvPr/>
              </p:nvSpPr>
              <p:spPr bwMode="auto">
                <a:xfrm>
                  <a:off x="5789613" y="1641476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2" name="Rectangle 23"/>
                <p:cNvSpPr>
                  <a:spLocks noChangeArrowheads="1"/>
                </p:cNvSpPr>
                <p:nvPr/>
              </p:nvSpPr>
              <p:spPr bwMode="auto">
                <a:xfrm>
                  <a:off x="5789613" y="128905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3" name="Rectangle 24"/>
                <p:cNvSpPr>
                  <a:spLocks noChangeArrowheads="1"/>
                </p:cNvSpPr>
                <p:nvPr/>
              </p:nvSpPr>
              <p:spPr bwMode="auto">
                <a:xfrm>
                  <a:off x="5789613" y="931863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4" name="Rectangle 25"/>
                <p:cNvSpPr>
                  <a:spLocks noChangeArrowheads="1"/>
                </p:cNvSpPr>
                <p:nvPr/>
              </p:nvSpPr>
              <p:spPr bwMode="auto">
                <a:xfrm>
                  <a:off x="5437188" y="1641476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5" name="Rectangle 26"/>
                <p:cNvSpPr>
                  <a:spLocks noChangeArrowheads="1"/>
                </p:cNvSpPr>
                <p:nvPr/>
              </p:nvSpPr>
              <p:spPr bwMode="auto">
                <a:xfrm>
                  <a:off x="5965826" y="1465263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6" name="Rectangle 27"/>
                <p:cNvSpPr>
                  <a:spLocks noChangeArrowheads="1"/>
                </p:cNvSpPr>
                <p:nvPr/>
              </p:nvSpPr>
              <p:spPr bwMode="auto">
                <a:xfrm>
                  <a:off x="5437188" y="128905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7" name="Rectangle 28"/>
                <p:cNvSpPr>
                  <a:spLocks noChangeArrowheads="1"/>
                </p:cNvSpPr>
                <p:nvPr/>
              </p:nvSpPr>
              <p:spPr bwMode="auto">
                <a:xfrm>
                  <a:off x="5613401" y="1465263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8" name="Rectangle 29"/>
                <p:cNvSpPr>
                  <a:spLocks noChangeArrowheads="1"/>
                </p:cNvSpPr>
                <p:nvPr/>
              </p:nvSpPr>
              <p:spPr bwMode="auto">
                <a:xfrm>
                  <a:off x="5613401" y="1108076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9" name="Freeform 30"/>
                <p:cNvSpPr>
                  <a:spLocks/>
                </p:cNvSpPr>
                <p:nvPr/>
              </p:nvSpPr>
              <p:spPr bwMode="auto">
                <a:xfrm>
                  <a:off x="5613401" y="1108076"/>
                  <a:ext cx="176213" cy="176213"/>
                </a:xfrm>
                <a:custGeom>
                  <a:avLst/>
                  <a:gdLst>
                    <a:gd name="T0" fmla="*/ 111 w 111"/>
                    <a:gd name="T1" fmla="*/ 0 h 111"/>
                    <a:gd name="T2" fmla="*/ 0 w 111"/>
                    <a:gd name="T3" fmla="*/ 0 h 111"/>
                    <a:gd name="T4" fmla="*/ 0 w 111"/>
                    <a:gd name="T5" fmla="*/ 111 h 111"/>
                    <a:gd name="T6" fmla="*/ 111 w 111"/>
                    <a:gd name="T7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1">
                      <a:moveTo>
                        <a:pt x="111" y="0"/>
                      </a:move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111" y="11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0" name="Rectangle 31"/>
                <p:cNvSpPr>
                  <a:spLocks noChangeArrowheads="1"/>
                </p:cNvSpPr>
                <p:nvPr/>
              </p:nvSpPr>
              <p:spPr bwMode="auto">
                <a:xfrm>
                  <a:off x="5789613" y="1465263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1" name="Rectangle 32"/>
                <p:cNvSpPr>
                  <a:spLocks noChangeArrowheads="1"/>
                </p:cNvSpPr>
                <p:nvPr/>
              </p:nvSpPr>
              <p:spPr bwMode="auto">
                <a:xfrm>
                  <a:off x="4906963" y="1641476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2" name="Rectangle 33"/>
                <p:cNvSpPr>
                  <a:spLocks noChangeArrowheads="1"/>
                </p:cNvSpPr>
                <p:nvPr/>
              </p:nvSpPr>
              <p:spPr bwMode="auto">
                <a:xfrm>
                  <a:off x="5083176" y="1465263"/>
                  <a:ext cx="173038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3" name="Rectangle 34"/>
                <p:cNvSpPr>
                  <a:spLocks noChangeArrowheads="1"/>
                </p:cNvSpPr>
                <p:nvPr/>
              </p:nvSpPr>
              <p:spPr bwMode="auto">
                <a:xfrm>
                  <a:off x="4730751" y="1465263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4" name="Rectangle 35"/>
                <p:cNvSpPr>
                  <a:spLocks noChangeArrowheads="1"/>
                </p:cNvSpPr>
                <p:nvPr/>
              </p:nvSpPr>
              <p:spPr bwMode="auto">
                <a:xfrm>
                  <a:off x="4906963" y="128905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5" name="Rectangle 36"/>
                <p:cNvSpPr>
                  <a:spLocks noChangeArrowheads="1"/>
                </p:cNvSpPr>
                <p:nvPr/>
              </p:nvSpPr>
              <p:spPr bwMode="auto">
                <a:xfrm>
                  <a:off x="5083176" y="1108076"/>
                  <a:ext cx="173038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6" name="Rectangle 37"/>
                <p:cNvSpPr>
                  <a:spLocks noChangeArrowheads="1"/>
                </p:cNvSpPr>
                <p:nvPr/>
              </p:nvSpPr>
              <p:spPr bwMode="auto">
                <a:xfrm>
                  <a:off x="4906963" y="754063"/>
                  <a:ext cx="176213" cy="177800"/>
                </a:xfrm>
                <a:prstGeom prst="rect">
                  <a:avLst/>
                </a:prstGeom>
                <a:solidFill>
                  <a:srgbClr val="78C4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4906963" y="754063"/>
                  <a:ext cx="176213" cy="177800"/>
                </a:xfrm>
                <a:custGeom>
                  <a:avLst/>
                  <a:gdLst>
                    <a:gd name="T0" fmla="*/ 0 w 111"/>
                    <a:gd name="T1" fmla="*/ 112 h 112"/>
                    <a:gd name="T2" fmla="*/ 111 w 111"/>
                    <a:gd name="T3" fmla="*/ 112 h 112"/>
                    <a:gd name="T4" fmla="*/ 111 w 111"/>
                    <a:gd name="T5" fmla="*/ 0 h 112"/>
                    <a:gd name="T6" fmla="*/ 0 w 111"/>
                    <a:gd name="T7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2">
                      <a:moveTo>
                        <a:pt x="0" y="112"/>
                      </a:moveTo>
                      <a:lnTo>
                        <a:pt x="111" y="112"/>
                      </a:lnTo>
                      <a:lnTo>
                        <a:pt x="11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783138" y="4468813"/>
                  <a:ext cx="176213" cy="176213"/>
                </a:xfrm>
                <a:prstGeom prst="rect">
                  <a:avLst/>
                </a:prstGeom>
                <a:solidFill>
                  <a:srgbClr val="355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69" name="Rectangle 40"/>
                <p:cNvSpPr>
                  <a:spLocks noChangeArrowheads="1"/>
                </p:cNvSpPr>
                <p:nvPr/>
              </p:nvSpPr>
              <p:spPr bwMode="auto">
                <a:xfrm>
                  <a:off x="4959351" y="4468813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5135563" y="4468813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1" name="Rectangle 42"/>
                <p:cNvSpPr>
                  <a:spLocks noChangeArrowheads="1"/>
                </p:cNvSpPr>
                <p:nvPr/>
              </p:nvSpPr>
              <p:spPr bwMode="auto">
                <a:xfrm>
                  <a:off x="4783138" y="464502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5135563" y="4645026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3" name="Rectangle 44"/>
                <p:cNvSpPr>
                  <a:spLocks noChangeArrowheads="1"/>
                </p:cNvSpPr>
                <p:nvPr/>
              </p:nvSpPr>
              <p:spPr bwMode="auto">
                <a:xfrm>
                  <a:off x="4959351" y="4821238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4" name="Rectangle 45"/>
                <p:cNvSpPr>
                  <a:spLocks noChangeArrowheads="1"/>
                </p:cNvSpPr>
                <p:nvPr/>
              </p:nvSpPr>
              <p:spPr bwMode="auto">
                <a:xfrm>
                  <a:off x="4797426" y="4999038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5" name="Rectangle 46"/>
                <p:cNvSpPr>
                  <a:spLocks noChangeArrowheads="1"/>
                </p:cNvSpPr>
                <p:nvPr/>
              </p:nvSpPr>
              <p:spPr bwMode="auto">
                <a:xfrm>
                  <a:off x="5135563" y="5178426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6" name="Rectangle 47"/>
                <p:cNvSpPr>
                  <a:spLocks noChangeArrowheads="1"/>
                </p:cNvSpPr>
                <p:nvPr/>
              </p:nvSpPr>
              <p:spPr bwMode="auto">
                <a:xfrm>
                  <a:off x="5311776" y="4468813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7" name="Rectangle 48"/>
                <p:cNvSpPr>
                  <a:spLocks noChangeArrowheads="1"/>
                </p:cNvSpPr>
                <p:nvPr/>
              </p:nvSpPr>
              <p:spPr bwMode="auto">
                <a:xfrm>
                  <a:off x="5489576" y="4468813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8" name="Rectangle 49"/>
                <p:cNvSpPr>
                  <a:spLocks noChangeArrowheads="1"/>
                </p:cNvSpPr>
                <p:nvPr/>
              </p:nvSpPr>
              <p:spPr bwMode="auto">
                <a:xfrm>
                  <a:off x="5311776" y="4645026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79" name="Rectangle 50"/>
                <p:cNvSpPr>
                  <a:spLocks noChangeArrowheads="1"/>
                </p:cNvSpPr>
                <p:nvPr/>
              </p:nvSpPr>
              <p:spPr bwMode="auto">
                <a:xfrm>
                  <a:off x="5665788" y="4645026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0" name="Rectangle 51"/>
                <p:cNvSpPr>
                  <a:spLocks noChangeArrowheads="1"/>
                </p:cNvSpPr>
                <p:nvPr/>
              </p:nvSpPr>
              <p:spPr bwMode="auto">
                <a:xfrm>
                  <a:off x="5489576" y="4821238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1" name="Rectangle 52"/>
                <p:cNvSpPr>
                  <a:spLocks noChangeArrowheads="1"/>
                </p:cNvSpPr>
                <p:nvPr/>
              </p:nvSpPr>
              <p:spPr bwMode="auto">
                <a:xfrm>
                  <a:off x="5311776" y="5002213"/>
                  <a:ext cx="177800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2" name="Rectangle 53"/>
                <p:cNvSpPr>
                  <a:spLocks noChangeArrowheads="1"/>
                </p:cNvSpPr>
                <p:nvPr/>
              </p:nvSpPr>
              <p:spPr bwMode="auto">
                <a:xfrm>
                  <a:off x="6018213" y="4468813"/>
                  <a:ext cx="177800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3" name="Rectangle 54"/>
                <p:cNvSpPr>
                  <a:spLocks noChangeArrowheads="1"/>
                </p:cNvSpPr>
                <p:nvPr/>
              </p:nvSpPr>
              <p:spPr bwMode="auto">
                <a:xfrm>
                  <a:off x="5842001" y="464502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4" name="Rectangle 55"/>
                <p:cNvSpPr>
                  <a:spLocks noChangeArrowheads="1"/>
                </p:cNvSpPr>
                <p:nvPr/>
              </p:nvSpPr>
              <p:spPr bwMode="auto">
                <a:xfrm>
                  <a:off x="6196013" y="4468813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5" name="Rectangle 56"/>
                <p:cNvSpPr>
                  <a:spLocks noChangeArrowheads="1"/>
                </p:cNvSpPr>
                <p:nvPr/>
              </p:nvSpPr>
              <p:spPr bwMode="auto">
                <a:xfrm>
                  <a:off x="6196013" y="4821238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6" name="Rectangle 57"/>
                <p:cNvSpPr>
                  <a:spLocks noChangeArrowheads="1"/>
                </p:cNvSpPr>
                <p:nvPr/>
              </p:nvSpPr>
              <p:spPr bwMode="auto">
                <a:xfrm>
                  <a:off x="6196013" y="5178426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7" name="Freeform 58"/>
                <p:cNvSpPr>
                  <a:spLocks/>
                </p:cNvSpPr>
                <p:nvPr/>
              </p:nvSpPr>
              <p:spPr bwMode="auto">
                <a:xfrm>
                  <a:off x="6196013" y="5178426"/>
                  <a:ext cx="176213" cy="176213"/>
                </a:xfrm>
                <a:custGeom>
                  <a:avLst/>
                  <a:gdLst>
                    <a:gd name="T0" fmla="*/ 111 w 111"/>
                    <a:gd name="T1" fmla="*/ 0 h 111"/>
                    <a:gd name="T2" fmla="*/ 0 w 111"/>
                    <a:gd name="T3" fmla="*/ 0 h 111"/>
                    <a:gd name="T4" fmla="*/ 0 w 111"/>
                    <a:gd name="T5" fmla="*/ 111 h 111"/>
                    <a:gd name="T6" fmla="*/ 111 w 111"/>
                    <a:gd name="T7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1">
                      <a:moveTo>
                        <a:pt x="111" y="0"/>
                      </a:move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111" y="11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8" name="Rectangle 59"/>
                <p:cNvSpPr>
                  <a:spLocks noChangeArrowheads="1"/>
                </p:cNvSpPr>
                <p:nvPr/>
              </p:nvSpPr>
              <p:spPr bwMode="auto">
                <a:xfrm>
                  <a:off x="6018213" y="5002213"/>
                  <a:ext cx="177800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89" name="Rectangle 60"/>
                <p:cNvSpPr>
                  <a:spLocks noChangeArrowheads="1"/>
                </p:cNvSpPr>
                <p:nvPr/>
              </p:nvSpPr>
              <p:spPr bwMode="auto">
                <a:xfrm>
                  <a:off x="6548438" y="4468813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0" name="Rectangle 61"/>
                <p:cNvSpPr>
                  <a:spLocks noChangeArrowheads="1"/>
                </p:cNvSpPr>
                <p:nvPr/>
              </p:nvSpPr>
              <p:spPr bwMode="auto">
                <a:xfrm>
                  <a:off x="6018213" y="4645026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1" name="Rectangle 62"/>
                <p:cNvSpPr>
                  <a:spLocks noChangeArrowheads="1"/>
                </p:cNvSpPr>
                <p:nvPr/>
              </p:nvSpPr>
              <p:spPr bwMode="auto">
                <a:xfrm>
                  <a:off x="6548438" y="4821238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2" name="Rectangle 63"/>
                <p:cNvSpPr>
                  <a:spLocks noChangeArrowheads="1"/>
                </p:cNvSpPr>
                <p:nvPr/>
              </p:nvSpPr>
              <p:spPr bwMode="auto">
                <a:xfrm>
                  <a:off x="6372226" y="4645026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3" name="Rectangle 64"/>
                <p:cNvSpPr>
                  <a:spLocks noChangeArrowheads="1"/>
                </p:cNvSpPr>
                <p:nvPr/>
              </p:nvSpPr>
              <p:spPr bwMode="auto">
                <a:xfrm>
                  <a:off x="6372226" y="5002213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4" name="Freeform 65"/>
                <p:cNvSpPr>
                  <a:spLocks/>
                </p:cNvSpPr>
                <p:nvPr/>
              </p:nvSpPr>
              <p:spPr bwMode="auto">
                <a:xfrm>
                  <a:off x="6372226" y="5002213"/>
                  <a:ext cx="176213" cy="176213"/>
                </a:xfrm>
                <a:custGeom>
                  <a:avLst/>
                  <a:gdLst>
                    <a:gd name="T0" fmla="*/ 0 w 111"/>
                    <a:gd name="T1" fmla="*/ 111 h 111"/>
                    <a:gd name="T2" fmla="*/ 111 w 111"/>
                    <a:gd name="T3" fmla="*/ 111 h 111"/>
                    <a:gd name="T4" fmla="*/ 111 w 111"/>
                    <a:gd name="T5" fmla="*/ 0 h 111"/>
                    <a:gd name="T6" fmla="*/ 0 w 111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1">
                      <a:moveTo>
                        <a:pt x="0" y="111"/>
                      </a:moveTo>
                      <a:lnTo>
                        <a:pt x="111" y="111"/>
                      </a:lnTo>
                      <a:lnTo>
                        <a:pt x="11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5" name="Rectangle 66"/>
                <p:cNvSpPr>
                  <a:spLocks noChangeArrowheads="1"/>
                </p:cNvSpPr>
                <p:nvPr/>
              </p:nvSpPr>
              <p:spPr bwMode="auto">
                <a:xfrm>
                  <a:off x="6196013" y="4645026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6" name="Rectangle 67"/>
                <p:cNvSpPr>
                  <a:spLocks noChangeArrowheads="1"/>
                </p:cNvSpPr>
                <p:nvPr/>
              </p:nvSpPr>
              <p:spPr bwMode="auto">
                <a:xfrm>
                  <a:off x="7081838" y="4468813"/>
                  <a:ext cx="177800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7" name="Rectangle 68"/>
                <p:cNvSpPr>
                  <a:spLocks noChangeArrowheads="1"/>
                </p:cNvSpPr>
                <p:nvPr/>
              </p:nvSpPr>
              <p:spPr bwMode="auto">
                <a:xfrm>
                  <a:off x="6905626" y="464502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8" name="Rectangle 69"/>
                <p:cNvSpPr>
                  <a:spLocks noChangeArrowheads="1"/>
                </p:cNvSpPr>
                <p:nvPr/>
              </p:nvSpPr>
              <p:spPr bwMode="auto">
                <a:xfrm>
                  <a:off x="7259638" y="4645026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9" name="Rectangle 70"/>
                <p:cNvSpPr>
                  <a:spLocks noChangeArrowheads="1"/>
                </p:cNvSpPr>
                <p:nvPr/>
              </p:nvSpPr>
              <p:spPr bwMode="auto">
                <a:xfrm>
                  <a:off x="7081838" y="4821238"/>
                  <a:ext cx="177800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0" name="Rectangle 71"/>
                <p:cNvSpPr>
                  <a:spLocks noChangeArrowheads="1"/>
                </p:cNvSpPr>
                <p:nvPr/>
              </p:nvSpPr>
              <p:spPr bwMode="auto">
                <a:xfrm>
                  <a:off x="6905626" y="5002213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1" name="Rectangle 72"/>
                <p:cNvSpPr>
                  <a:spLocks noChangeArrowheads="1"/>
                </p:cNvSpPr>
                <p:nvPr/>
              </p:nvSpPr>
              <p:spPr bwMode="auto">
                <a:xfrm>
                  <a:off x="7427913" y="4254501"/>
                  <a:ext cx="176213" cy="176213"/>
                </a:xfrm>
                <a:prstGeom prst="rect">
                  <a:avLst/>
                </a:prstGeom>
                <a:solidFill>
                  <a:srgbClr val="355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2" name="Rectangle 73"/>
                <p:cNvSpPr>
                  <a:spLocks noChangeArrowheads="1"/>
                </p:cNvSpPr>
                <p:nvPr/>
              </p:nvSpPr>
              <p:spPr bwMode="auto">
                <a:xfrm>
                  <a:off x="7427913" y="4076701"/>
                  <a:ext cx="176213" cy="177800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3" name="Rectangle 74"/>
                <p:cNvSpPr>
                  <a:spLocks noChangeArrowheads="1"/>
                </p:cNvSpPr>
                <p:nvPr/>
              </p:nvSpPr>
              <p:spPr bwMode="auto">
                <a:xfrm>
                  <a:off x="7427913" y="3900488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4" name="Rectangle 75"/>
                <p:cNvSpPr>
                  <a:spLocks noChangeArrowheads="1"/>
                </p:cNvSpPr>
                <p:nvPr/>
              </p:nvSpPr>
              <p:spPr bwMode="auto">
                <a:xfrm>
                  <a:off x="7604126" y="4254501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5" name="Rectangle 76"/>
                <p:cNvSpPr>
                  <a:spLocks noChangeArrowheads="1"/>
                </p:cNvSpPr>
                <p:nvPr/>
              </p:nvSpPr>
              <p:spPr bwMode="auto">
                <a:xfrm>
                  <a:off x="7604126" y="3900488"/>
                  <a:ext cx="177800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6" name="Rectangle 77"/>
                <p:cNvSpPr>
                  <a:spLocks noChangeArrowheads="1"/>
                </p:cNvSpPr>
                <p:nvPr/>
              </p:nvSpPr>
              <p:spPr bwMode="auto">
                <a:xfrm>
                  <a:off x="7781926" y="4076701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7" name="Rectangle 78"/>
                <p:cNvSpPr>
                  <a:spLocks noChangeArrowheads="1"/>
                </p:cNvSpPr>
                <p:nvPr/>
              </p:nvSpPr>
              <p:spPr bwMode="auto">
                <a:xfrm>
                  <a:off x="7958138" y="4243388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8" name="Rectangle 79"/>
                <p:cNvSpPr>
                  <a:spLocks noChangeArrowheads="1"/>
                </p:cNvSpPr>
                <p:nvPr/>
              </p:nvSpPr>
              <p:spPr bwMode="auto">
                <a:xfrm>
                  <a:off x="8139113" y="3900488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9" name="Rectangle 80"/>
                <p:cNvSpPr>
                  <a:spLocks noChangeArrowheads="1"/>
                </p:cNvSpPr>
                <p:nvPr/>
              </p:nvSpPr>
              <p:spPr bwMode="auto">
                <a:xfrm>
                  <a:off x="7427913" y="372427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0" name="Rectangle 81"/>
                <p:cNvSpPr>
                  <a:spLocks noChangeArrowheads="1"/>
                </p:cNvSpPr>
                <p:nvPr/>
              </p:nvSpPr>
              <p:spPr bwMode="auto">
                <a:xfrm>
                  <a:off x="7427913" y="3548063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1" name="Rectangle 82"/>
                <p:cNvSpPr>
                  <a:spLocks noChangeArrowheads="1"/>
                </p:cNvSpPr>
                <p:nvPr/>
              </p:nvSpPr>
              <p:spPr bwMode="auto">
                <a:xfrm>
                  <a:off x="7604126" y="3724276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2" name="Rectangle 83"/>
                <p:cNvSpPr>
                  <a:spLocks noChangeArrowheads="1"/>
                </p:cNvSpPr>
                <p:nvPr/>
              </p:nvSpPr>
              <p:spPr bwMode="auto">
                <a:xfrm>
                  <a:off x="7604126" y="3370263"/>
                  <a:ext cx="177800" cy="177800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3" name="Rectangle 84"/>
                <p:cNvSpPr>
                  <a:spLocks noChangeArrowheads="1"/>
                </p:cNvSpPr>
                <p:nvPr/>
              </p:nvSpPr>
              <p:spPr bwMode="auto">
                <a:xfrm>
                  <a:off x="7781926" y="3548063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4" name="Rectangle 85"/>
                <p:cNvSpPr>
                  <a:spLocks noChangeArrowheads="1"/>
                </p:cNvSpPr>
                <p:nvPr/>
              </p:nvSpPr>
              <p:spPr bwMode="auto">
                <a:xfrm>
                  <a:off x="7961313" y="3724276"/>
                  <a:ext cx="177800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5" name="Rectangle 86"/>
                <p:cNvSpPr>
                  <a:spLocks noChangeArrowheads="1"/>
                </p:cNvSpPr>
                <p:nvPr/>
              </p:nvSpPr>
              <p:spPr bwMode="auto">
                <a:xfrm>
                  <a:off x="8315326" y="3548063"/>
                  <a:ext cx="176213" cy="176213"/>
                </a:xfrm>
                <a:prstGeom prst="rect">
                  <a:avLst/>
                </a:prstGeom>
                <a:solidFill>
                  <a:srgbClr val="8DCE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6" name="Rectangle 87"/>
                <p:cNvSpPr>
                  <a:spLocks noChangeArrowheads="1"/>
                </p:cNvSpPr>
                <p:nvPr/>
              </p:nvSpPr>
              <p:spPr bwMode="auto">
                <a:xfrm>
                  <a:off x="7427913" y="3017838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7" name="Rectangle 88"/>
                <p:cNvSpPr>
                  <a:spLocks noChangeArrowheads="1"/>
                </p:cNvSpPr>
                <p:nvPr/>
              </p:nvSpPr>
              <p:spPr bwMode="auto">
                <a:xfrm>
                  <a:off x="7604126" y="3194051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8" name="Rectangle 89"/>
                <p:cNvSpPr>
                  <a:spLocks noChangeArrowheads="1"/>
                </p:cNvSpPr>
                <p:nvPr/>
              </p:nvSpPr>
              <p:spPr bwMode="auto">
                <a:xfrm>
                  <a:off x="7781926" y="2840038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19" name="Rectangle 90"/>
                <p:cNvSpPr>
                  <a:spLocks noChangeArrowheads="1"/>
                </p:cNvSpPr>
                <p:nvPr/>
              </p:nvSpPr>
              <p:spPr bwMode="auto">
                <a:xfrm>
                  <a:off x="8139113" y="2840038"/>
                  <a:ext cx="176213" cy="177800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0" name="Freeform 91"/>
                <p:cNvSpPr>
                  <a:spLocks/>
                </p:cNvSpPr>
                <p:nvPr/>
              </p:nvSpPr>
              <p:spPr bwMode="auto">
                <a:xfrm>
                  <a:off x="8139113" y="2840038"/>
                  <a:ext cx="176213" cy="177800"/>
                </a:xfrm>
                <a:custGeom>
                  <a:avLst/>
                  <a:gdLst>
                    <a:gd name="T0" fmla="*/ 0 w 111"/>
                    <a:gd name="T1" fmla="*/ 0 h 112"/>
                    <a:gd name="T2" fmla="*/ 0 w 111"/>
                    <a:gd name="T3" fmla="*/ 112 h 112"/>
                    <a:gd name="T4" fmla="*/ 111 w 111"/>
                    <a:gd name="T5" fmla="*/ 112 h 112"/>
                    <a:gd name="T6" fmla="*/ 111 w 111"/>
                    <a:gd name="T7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111" y="112"/>
                      </a:lnTo>
                      <a:lnTo>
                        <a:pt x="11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1" name="Rectangle 92"/>
                <p:cNvSpPr>
                  <a:spLocks noChangeArrowheads="1"/>
                </p:cNvSpPr>
                <p:nvPr/>
              </p:nvSpPr>
              <p:spPr bwMode="auto">
                <a:xfrm>
                  <a:off x="7961313" y="3017838"/>
                  <a:ext cx="177800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2" name="Rectangle 93"/>
                <p:cNvSpPr>
                  <a:spLocks noChangeArrowheads="1"/>
                </p:cNvSpPr>
                <p:nvPr/>
              </p:nvSpPr>
              <p:spPr bwMode="auto">
                <a:xfrm>
                  <a:off x="7427913" y="2487613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3" name="Rectangle 94"/>
                <p:cNvSpPr>
                  <a:spLocks noChangeArrowheads="1"/>
                </p:cNvSpPr>
                <p:nvPr/>
              </p:nvSpPr>
              <p:spPr bwMode="auto">
                <a:xfrm>
                  <a:off x="7604126" y="3017838"/>
                  <a:ext cx="177800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4" name="Rectangle 95"/>
                <p:cNvSpPr>
                  <a:spLocks noChangeArrowheads="1"/>
                </p:cNvSpPr>
                <p:nvPr/>
              </p:nvSpPr>
              <p:spPr bwMode="auto">
                <a:xfrm>
                  <a:off x="7781926" y="2487613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5" name="Rectangle 96"/>
                <p:cNvSpPr>
                  <a:spLocks noChangeArrowheads="1"/>
                </p:cNvSpPr>
                <p:nvPr/>
              </p:nvSpPr>
              <p:spPr bwMode="auto">
                <a:xfrm>
                  <a:off x="7604126" y="2663826"/>
                  <a:ext cx="177800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6" name="Rectangle 97"/>
                <p:cNvSpPr>
                  <a:spLocks noChangeArrowheads="1"/>
                </p:cNvSpPr>
                <p:nvPr/>
              </p:nvSpPr>
              <p:spPr bwMode="auto">
                <a:xfrm>
                  <a:off x="7961313" y="2663826"/>
                  <a:ext cx="177800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7" name="Freeform 98"/>
                <p:cNvSpPr>
                  <a:spLocks/>
                </p:cNvSpPr>
                <p:nvPr/>
              </p:nvSpPr>
              <p:spPr bwMode="auto">
                <a:xfrm>
                  <a:off x="7961313" y="2663826"/>
                  <a:ext cx="177800" cy="176213"/>
                </a:xfrm>
                <a:custGeom>
                  <a:avLst/>
                  <a:gdLst>
                    <a:gd name="T0" fmla="*/ 112 w 112"/>
                    <a:gd name="T1" fmla="*/ 111 h 111"/>
                    <a:gd name="T2" fmla="*/ 112 w 112"/>
                    <a:gd name="T3" fmla="*/ 0 h 111"/>
                    <a:gd name="T4" fmla="*/ 0 w 112"/>
                    <a:gd name="T5" fmla="*/ 0 h 111"/>
                    <a:gd name="T6" fmla="*/ 0 w 112"/>
                    <a:gd name="T7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111">
                      <a:moveTo>
                        <a:pt x="112" y="111"/>
                      </a:moveTo>
                      <a:lnTo>
                        <a:pt x="112" y="0"/>
                      </a:lnTo>
                      <a:lnTo>
                        <a:pt x="0" y="0"/>
                      </a:lnTo>
                      <a:lnTo>
                        <a:pt x="0" y="11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8" name="Rectangle 99"/>
                <p:cNvSpPr>
                  <a:spLocks noChangeArrowheads="1"/>
                </p:cNvSpPr>
                <p:nvPr/>
              </p:nvSpPr>
              <p:spPr bwMode="auto">
                <a:xfrm>
                  <a:off x="7604126" y="2840038"/>
                  <a:ext cx="177800" cy="177800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29" name="Rectangle 100"/>
                <p:cNvSpPr>
                  <a:spLocks noChangeArrowheads="1"/>
                </p:cNvSpPr>
                <p:nvPr/>
              </p:nvSpPr>
              <p:spPr bwMode="auto">
                <a:xfrm>
                  <a:off x="7427913" y="1957388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0" name="Rectangle 101"/>
                <p:cNvSpPr>
                  <a:spLocks noChangeArrowheads="1"/>
                </p:cNvSpPr>
                <p:nvPr/>
              </p:nvSpPr>
              <p:spPr bwMode="auto">
                <a:xfrm>
                  <a:off x="7604126" y="2133601"/>
                  <a:ext cx="177800" cy="177800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1" name="Rectangle 102"/>
                <p:cNvSpPr>
                  <a:spLocks noChangeArrowheads="1"/>
                </p:cNvSpPr>
                <p:nvPr/>
              </p:nvSpPr>
              <p:spPr bwMode="auto">
                <a:xfrm>
                  <a:off x="7781926" y="1957388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7961313" y="2133601"/>
                  <a:ext cx="177800" cy="177800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3" name="Rectangle 104"/>
                <p:cNvSpPr>
                  <a:spLocks noChangeArrowheads="1"/>
                </p:cNvSpPr>
                <p:nvPr/>
              </p:nvSpPr>
              <p:spPr bwMode="auto">
                <a:xfrm>
                  <a:off x="8315326" y="1957388"/>
                  <a:ext cx="176213" cy="176213"/>
                </a:xfrm>
                <a:prstGeom prst="rect">
                  <a:avLst/>
                </a:prstGeom>
                <a:solidFill>
                  <a:srgbClr val="78C4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4" name="Freeform 105"/>
                <p:cNvSpPr>
                  <a:spLocks/>
                </p:cNvSpPr>
                <p:nvPr/>
              </p:nvSpPr>
              <p:spPr bwMode="auto">
                <a:xfrm>
                  <a:off x="8315326" y="1957388"/>
                  <a:ext cx="176213" cy="176213"/>
                </a:xfrm>
                <a:custGeom>
                  <a:avLst/>
                  <a:gdLst>
                    <a:gd name="T0" fmla="*/ 0 w 111"/>
                    <a:gd name="T1" fmla="*/ 0 h 111"/>
                    <a:gd name="T2" fmla="*/ 0 w 111"/>
                    <a:gd name="T3" fmla="*/ 111 h 111"/>
                    <a:gd name="T4" fmla="*/ 111 w 111"/>
                    <a:gd name="T5" fmla="*/ 111 h 111"/>
                    <a:gd name="T6" fmla="*/ 111 w 111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11" y="111"/>
                      </a:lnTo>
                      <a:lnTo>
                        <a:pt x="11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4583113" y="1852613"/>
                  <a:ext cx="176213" cy="176213"/>
                </a:xfrm>
                <a:prstGeom prst="rect">
                  <a:avLst/>
                </a:prstGeom>
                <a:solidFill>
                  <a:srgbClr val="3556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6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83113" y="202882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4583113" y="2205038"/>
                  <a:ext cx="176213" cy="177800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8" name="Rectangle 109"/>
                <p:cNvSpPr>
                  <a:spLocks noChangeArrowheads="1"/>
                </p:cNvSpPr>
                <p:nvPr/>
              </p:nvSpPr>
              <p:spPr bwMode="auto">
                <a:xfrm>
                  <a:off x="4406901" y="1852613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06901" y="2205038"/>
                  <a:ext cx="176213" cy="177800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0" name="Rectangle 111"/>
                <p:cNvSpPr>
                  <a:spLocks noChangeArrowheads="1"/>
                </p:cNvSpPr>
                <p:nvPr/>
              </p:nvSpPr>
              <p:spPr bwMode="auto">
                <a:xfrm>
                  <a:off x="4230688" y="2028826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52888" y="1866901"/>
                  <a:ext cx="177800" cy="177800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2" name="Rectangle 113"/>
                <p:cNvSpPr>
                  <a:spLocks noChangeArrowheads="1"/>
                </p:cNvSpPr>
                <p:nvPr/>
              </p:nvSpPr>
              <p:spPr bwMode="auto">
                <a:xfrm>
                  <a:off x="3873501" y="2205038"/>
                  <a:ext cx="176213" cy="177800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3" name="Rectangle 114"/>
                <p:cNvSpPr>
                  <a:spLocks noChangeArrowheads="1"/>
                </p:cNvSpPr>
                <p:nvPr/>
              </p:nvSpPr>
              <p:spPr bwMode="auto">
                <a:xfrm>
                  <a:off x="4583113" y="2382838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583113" y="2559051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06901" y="2382838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6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06901" y="2735263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7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30688" y="255905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8" name="Rectangle 119"/>
                <p:cNvSpPr>
                  <a:spLocks noChangeArrowheads="1"/>
                </p:cNvSpPr>
                <p:nvPr/>
              </p:nvSpPr>
              <p:spPr bwMode="auto">
                <a:xfrm>
                  <a:off x="4049713" y="2382838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49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97288" y="2559051"/>
                  <a:ext cx="176213" cy="176213"/>
                </a:xfrm>
                <a:prstGeom prst="rect">
                  <a:avLst/>
                </a:prstGeom>
                <a:solidFill>
                  <a:srgbClr val="8DCE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0" name="Rectangle 121"/>
                <p:cNvSpPr>
                  <a:spLocks noChangeArrowheads="1"/>
                </p:cNvSpPr>
                <p:nvPr/>
              </p:nvSpPr>
              <p:spPr bwMode="auto">
                <a:xfrm>
                  <a:off x="4583113" y="3089276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1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06901" y="2911476"/>
                  <a:ext cx="176213" cy="177800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2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83113" y="3265488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3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30688" y="3265488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4" name="Rectangle 125"/>
                <p:cNvSpPr>
                  <a:spLocks noChangeArrowheads="1"/>
                </p:cNvSpPr>
                <p:nvPr/>
              </p:nvSpPr>
              <p:spPr bwMode="auto">
                <a:xfrm>
                  <a:off x="3873501" y="3265488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5" name="Freeform 126"/>
                <p:cNvSpPr>
                  <a:spLocks/>
                </p:cNvSpPr>
                <p:nvPr/>
              </p:nvSpPr>
              <p:spPr bwMode="auto">
                <a:xfrm>
                  <a:off x="3873501" y="3265488"/>
                  <a:ext cx="176213" cy="176213"/>
                </a:xfrm>
                <a:custGeom>
                  <a:avLst/>
                  <a:gdLst>
                    <a:gd name="T0" fmla="*/ 111 w 111"/>
                    <a:gd name="T1" fmla="*/ 111 h 111"/>
                    <a:gd name="T2" fmla="*/ 111 w 111"/>
                    <a:gd name="T3" fmla="*/ 0 h 111"/>
                    <a:gd name="T4" fmla="*/ 0 w 111"/>
                    <a:gd name="T5" fmla="*/ 0 h 111"/>
                    <a:gd name="T6" fmla="*/ 0 w 111"/>
                    <a:gd name="T7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1">
                      <a:moveTo>
                        <a:pt x="111" y="111"/>
                      </a:moveTo>
                      <a:lnTo>
                        <a:pt x="111" y="0"/>
                      </a:lnTo>
                      <a:lnTo>
                        <a:pt x="0" y="0"/>
                      </a:lnTo>
                      <a:lnTo>
                        <a:pt x="0" y="11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6" name="Rectangle 127"/>
                <p:cNvSpPr>
                  <a:spLocks noChangeArrowheads="1"/>
                </p:cNvSpPr>
                <p:nvPr/>
              </p:nvSpPr>
              <p:spPr bwMode="auto">
                <a:xfrm>
                  <a:off x="4049713" y="3089276"/>
                  <a:ext cx="176213" cy="176213"/>
                </a:xfrm>
                <a:prstGeom prst="rect">
                  <a:avLst/>
                </a:prstGeom>
                <a:solidFill>
                  <a:srgbClr val="79C1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7" name="Rectangle 128"/>
                <p:cNvSpPr>
                  <a:spLocks noChangeArrowheads="1"/>
                </p:cNvSpPr>
                <p:nvPr/>
              </p:nvSpPr>
              <p:spPr bwMode="auto">
                <a:xfrm>
                  <a:off x="4583113" y="3619501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8" name="Rectangle 129"/>
                <p:cNvSpPr>
                  <a:spLocks noChangeArrowheads="1"/>
                </p:cNvSpPr>
                <p:nvPr/>
              </p:nvSpPr>
              <p:spPr bwMode="auto">
                <a:xfrm>
                  <a:off x="4406901" y="3089276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230688" y="361950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0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06901" y="3441701"/>
                  <a:ext cx="176213" cy="177800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49713" y="3441701"/>
                  <a:ext cx="176213" cy="177800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2" name="Freeform 133"/>
                <p:cNvSpPr>
                  <a:spLocks/>
                </p:cNvSpPr>
                <p:nvPr/>
              </p:nvSpPr>
              <p:spPr bwMode="auto">
                <a:xfrm>
                  <a:off x="4049713" y="3441701"/>
                  <a:ext cx="176213" cy="177800"/>
                </a:xfrm>
                <a:custGeom>
                  <a:avLst/>
                  <a:gdLst>
                    <a:gd name="T0" fmla="*/ 0 w 111"/>
                    <a:gd name="T1" fmla="*/ 0 h 112"/>
                    <a:gd name="T2" fmla="*/ 0 w 111"/>
                    <a:gd name="T3" fmla="*/ 112 h 112"/>
                    <a:gd name="T4" fmla="*/ 111 w 111"/>
                    <a:gd name="T5" fmla="*/ 112 h 112"/>
                    <a:gd name="T6" fmla="*/ 111 w 111"/>
                    <a:gd name="T7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2">
                      <a:moveTo>
                        <a:pt x="0" y="0"/>
                      </a:moveTo>
                      <a:lnTo>
                        <a:pt x="0" y="112"/>
                      </a:lnTo>
                      <a:lnTo>
                        <a:pt x="111" y="112"/>
                      </a:lnTo>
                      <a:lnTo>
                        <a:pt x="11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3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06901" y="3265488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4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83113" y="4152901"/>
                  <a:ext cx="176213" cy="176213"/>
                </a:xfrm>
                <a:prstGeom prst="rect">
                  <a:avLst/>
                </a:prstGeom>
                <a:solidFill>
                  <a:srgbClr val="3A68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5" name="Rectangle 136"/>
                <p:cNvSpPr>
                  <a:spLocks noChangeArrowheads="1"/>
                </p:cNvSpPr>
                <p:nvPr/>
              </p:nvSpPr>
              <p:spPr bwMode="auto">
                <a:xfrm>
                  <a:off x="4406901" y="3976688"/>
                  <a:ext cx="176213" cy="176213"/>
                </a:xfrm>
                <a:prstGeom prst="rect">
                  <a:avLst/>
                </a:prstGeom>
                <a:solidFill>
                  <a:srgbClr val="447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6" name="Rectangle 137"/>
                <p:cNvSpPr>
                  <a:spLocks noChangeArrowheads="1"/>
                </p:cNvSpPr>
                <p:nvPr/>
              </p:nvSpPr>
              <p:spPr bwMode="auto">
                <a:xfrm>
                  <a:off x="4406901" y="4329113"/>
                  <a:ext cx="176213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7" name="Rectangle 138"/>
                <p:cNvSpPr>
                  <a:spLocks noChangeArrowheads="1"/>
                </p:cNvSpPr>
                <p:nvPr/>
              </p:nvSpPr>
              <p:spPr bwMode="auto">
                <a:xfrm>
                  <a:off x="4230688" y="4152901"/>
                  <a:ext cx="176213" cy="176213"/>
                </a:xfrm>
                <a:prstGeom prst="rect">
                  <a:avLst/>
                </a:prstGeom>
                <a:solidFill>
                  <a:srgbClr val="45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8" name="Rectangle 139"/>
                <p:cNvSpPr>
                  <a:spLocks noChangeArrowheads="1"/>
                </p:cNvSpPr>
                <p:nvPr/>
              </p:nvSpPr>
              <p:spPr bwMode="auto">
                <a:xfrm>
                  <a:off x="4049713" y="3976688"/>
                  <a:ext cx="176213" cy="176213"/>
                </a:xfrm>
                <a:prstGeom prst="rect">
                  <a:avLst/>
                </a:prstGeom>
                <a:solidFill>
                  <a:srgbClr val="6EBD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69" name="Rectangle 140"/>
                <p:cNvSpPr>
                  <a:spLocks noChangeArrowheads="1"/>
                </p:cNvSpPr>
                <p:nvPr/>
              </p:nvSpPr>
              <p:spPr bwMode="auto">
                <a:xfrm>
                  <a:off x="3697288" y="4152901"/>
                  <a:ext cx="176213" cy="176213"/>
                </a:xfrm>
                <a:prstGeom prst="rect">
                  <a:avLst/>
                </a:prstGeom>
                <a:solidFill>
                  <a:srgbClr val="78C4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0" name="Freeform 141"/>
                <p:cNvSpPr>
                  <a:spLocks/>
                </p:cNvSpPr>
                <p:nvPr/>
              </p:nvSpPr>
              <p:spPr bwMode="auto">
                <a:xfrm>
                  <a:off x="3697288" y="4152901"/>
                  <a:ext cx="176213" cy="176213"/>
                </a:xfrm>
                <a:custGeom>
                  <a:avLst/>
                  <a:gdLst>
                    <a:gd name="T0" fmla="*/ 111 w 111"/>
                    <a:gd name="T1" fmla="*/ 111 h 111"/>
                    <a:gd name="T2" fmla="*/ 111 w 111"/>
                    <a:gd name="T3" fmla="*/ 0 h 111"/>
                    <a:gd name="T4" fmla="*/ 0 w 111"/>
                    <a:gd name="T5" fmla="*/ 0 h 111"/>
                    <a:gd name="T6" fmla="*/ 0 w 111"/>
                    <a:gd name="T7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1" h="111">
                      <a:moveTo>
                        <a:pt x="111" y="111"/>
                      </a:moveTo>
                      <a:lnTo>
                        <a:pt x="111" y="0"/>
                      </a:lnTo>
                      <a:lnTo>
                        <a:pt x="0" y="0"/>
                      </a:lnTo>
                      <a:lnTo>
                        <a:pt x="0" y="11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1" name="Rectangle 142"/>
                <p:cNvSpPr>
                  <a:spLocks noChangeArrowheads="1"/>
                </p:cNvSpPr>
                <p:nvPr/>
              </p:nvSpPr>
              <p:spPr bwMode="auto">
                <a:xfrm>
                  <a:off x="7604126" y="1781176"/>
                  <a:ext cx="177800" cy="176213"/>
                </a:xfrm>
                <a:prstGeom prst="rect">
                  <a:avLst/>
                </a:prstGeom>
                <a:solidFill>
                  <a:srgbClr val="44B0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2" name="Freeform 143"/>
                <p:cNvSpPr>
                  <a:spLocks/>
                </p:cNvSpPr>
                <p:nvPr/>
              </p:nvSpPr>
              <p:spPr bwMode="auto">
                <a:xfrm>
                  <a:off x="4802188" y="2995613"/>
                  <a:ext cx="2592388" cy="1431925"/>
                </a:xfrm>
                <a:custGeom>
                  <a:avLst/>
                  <a:gdLst>
                    <a:gd name="T0" fmla="*/ 671 w 690"/>
                    <a:gd name="T1" fmla="*/ 16 h 381"/>
                    <a:gd name="T2" fmla="*/ 666 w 690"/>
                    <a:gd name="T3" fmla="*/ 90 h 381"/>
                    <a:gd name="T4" fmla="*/ 642 w 690"/>
                    <a:gd name="T5" fmla="*/ 137 h 381"/>
                    <a:gd name="T6" fmla="*/ 642 w 690"/>
                    <a:gd name="T7" fmla="*/ 333 h 381"/>
                    <a:gd name="T8" fmla="*/ 49 w 690"/>
                    <a:gd name="T9" fmla="*/ 333 h 381"/>
                    <a:gd name="T10" fmla="*/ 49 w 690"/>
                    <a:gd name="T11" fmla="*/ 136 h 381"/>
                    <a:gd name="T12" fmla="*/ 26 w 690"/>
                    <a:gd name="T13" fmla="*/ 90 h 381"/>
                    <a:gd name="T14" fmla="*/ 22 w 690"/>
                    <a:gd name="T15" fmla="*/ 20 h 381"/>
                    <a:gd name="T16" fmla="*/ 3 w 690"/>
                    <a:gd name="T17" fmla="*/ 0 h 381"/>
                    <a:gd name="T18" fmla="*/ 0 w 690"/>
                    <a:gd name="T19" fmla="*/ 0 h 381"/>
                    <a:gd name="T20" fmla="*/ 0 w 690"/>
                    <a:gd name="T21" fmla="*/ 381 h 381"/>
                    <a:gd name="T22" fmla="*/ 690 w 690"/>
                    <a:gd name="T23" fmla="*/ 381 h 381"/>
                    <a:gd name="T24" fmla="*/ 690 w 690"/>
                    <a:gd name="T25" fmla="*/ 0 h 381"/>
                    <a:gd name="T26" fmla="*/ 686 w 690"/>
                    <a:gd name="T27" fmla="*/ 0 h 381"/>
                    <a:gd name="T28" fmla="*/ 671 w 690"/>
                    <a:gd name="T29" fmla="*/ 16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90" h="381">
                      <a:moveTo>
                        <a:pt x="671" y="16"/>
                      </a:moveTo>
                      <a:cubicBezTo>
                        <a:pt x="666" y="90"/>
                        <a:pt x="666" y="90"/>
                        <a:pt x="666" y="90"/>
                      </a:cubicBezTo>
                      <a:cubicBezTo>
                        <a:pt x="666" y="109"/>
                        <a:pt x="656" y="126"/>
                        <a:pt x="642" y="137"/>
                      </a:cubicBezTo>
                      <a:cubicBezTo>
                        <a:pt x="642" y="333"/>
                        <a:pt x="642" y="333"/>
                        <a:pt x="642" y="333"/>
                      </a:cubicBezTo>
                      <a:cubicBezTo>
                        <a:pt x="49" y="333"/>
                        <a:pt x="49" y="333"/>
                        <a:pt x="49" y="333"/>
                      </a:cubicBezTo>
                      <a:cubicBezTo>
                        <a:pt x="49" y="136"/>
                        <a:pt x="49" y="136"/>
                        <a:pt x="49" y="136"/>
                      </a:cubicBezTo>
                      <a:cubicBezTo>
                        <a:pt x="35" y="125"/>
                        <a:pt x="27" y="109"/>
                        <a:pt x="26" y="9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1" y="9"/>
                        <a:pt x="13" y="1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690" y="381"/>
                        <a:pt x="690" y="381"/>
                        <a:pt x="690" y="381"/>
                      </a:cubicBezTo>
                      <a:cubicBezTo>
                        <a:pt x="690" y="0"/>
                        <a:pt x="690" y="0"/>
                        <a:pt x="690" y="0"/>
                      </a:cubicBezTo>
                      <a:cubicBezTo>
                        <a:pt x="686" y="0"/>
                        <a:pt x="686" y="0"/>
                        <a:pt x="686" y="0"/>
                      </a:cubicBezTo>
                      <a:cubicBezTo>
                        <a:pt x="678" y="1"/>
                        <a:pt x="671" y="8"/>
                        <a:pt x="671" y="16"/>
                      </a:cubicBezTo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3" name="Freeform 144"/>
                <p:cNvSpPr>
                  <a:spLocks/>
                </p:cNvSpPr>
                <p:nvPr/>
              </p:nvSpPr>
              <p:spPr bwMode="auto">
                <a:xfrm>
                  <a:off x="6270626" y="1847851"/>
                  <a:ext cx="1131888" cy="892175"/>
                </a:xfrm>
                <a:custGeom>
                  <a:avLst/>
                  <a:gdLst>
                    <a:gd name="T0" fmla="*/ 80 w 301"/>
                    <a:gd name="T1" fmla="*/ 0 h 237"/>
                    <a:gd name="T2" fmla="*/ 49 w 301"/>
                    <a:gd name="T3" fmla="*/ 26 h 237"/>
                    <a:gd name="T4" fmla="*/ 0 w 301"/>
                    <a:gd name="T5" fmla="*/ 48 h 237"/>
                    <a:gd name="T6" fmla="*/ 253 w 301"/>
                    <a:gd name="T7" fmla="*/ 48 h 237"/>
                    <a:gd name="T8" fmla="*/ 253 w 301"/>
                    <a:gd name="T9" fmla="*/ 221 h 237"/>
                    <a:gd name="T10" fmla="*/ 268 w 301"/>
                    <a:gd name="T11" fmla="*/ 234 h 237"/>
                    <a:gd name="T12" fmla="*/ 301 w 301"/>
                    <a:gd name="T13" fmla="*/ 237 h 237"/>
                    <a:gd name="T14" fmla="*/ 301 w 301"/>
                    <a:gd name="T15" fmla="*/ 0 h 237"/>
                    <a:gd name="T16" fmla="*/ 80 w 301"/>
                    <a:gd name="T17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1" h="237">
                      <a:moveTo>
                        <a:pt x="80" y="0"/>
                      </a:moveTo>
                      <a:cubicBezTo>
                        <a:pt x="71" y="10"/>
                        <a:pt x="61" y="19"/>
                        <a:pt x="49" y="26"/>
                      </a:cubicBezTo>
                      <a:cubicBezTo>
                        <a:pt x="32" y="38"/>
                        <a:pt x="20" y="43"/>
                        <a:pt x="0" y="48"/>
                      </a:cubicBezTo>
                      <a:cubicBezTo>
                        <a:pt x="253" y="48"/>
                        <a:pt x="253" y="48"/>
                        <a:pt x="253" y="48"/>
                      </a:cubicBezTo>
                      <a:cubicBezTo>
                        <a:pt x="253" y="221"/>
                        <a:pt x="253" y="221"/>
                        <a:pt x="253" y="221"/>
                      </a:cubicBezTo>
                      <a:cubicBezTo>
                        <a:pt x="258" y="225"/>
                        <a:pt x="264" y="229"/>
                        <a:pt x="268" y="234"/>
                      </a:cubicBezTo>
                      <a:cubicBezTo>
                        <a:pt x="301" y="237"/>
                        <a:pt x="301" y="237"/>
                        <a:pt x="301" y="237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4" name="Freeform 145"/>
                <p:cNvSpPr>
                  <a:spLocks/>
                </p:cNvSpPr>
                <p:nvPr/>
              </p:nvSpPr>
              <p:spPr bwMode="auto">
                <a:xfrm>
                  <a:off x="4794251" y="1377951"/>
                  <a:ext cx="1847850" cy="1362075"/>
                </a:xfrm>
                <a:custGeom>
                  <a:avLst/>
                  <a:gdLst>
                    <a:gd name="T0" fmla="*/ 415 w 492"/>
                    <a:gd name="T1" fmla="*/ 151 h 362"/>
                    <a:gd name="T2" fmla="*/ 446 w 492"/>
                    <a:gd name="T3" fmla="*/ 125 h 362"/>
                    <a:gd name="T4" fmla="*/ 459 w 492"/>
                    <a:gd name="T5" fmla="*/ 109 h 362"/>
                    <a:gd name="T6" fmla="*/ 485 w 492"/>
                    <a:gd name="T7" fmla="*/ 56 h 362"/>
                    <a:gd name="T8" fmla="*/ 491 w 492"/>
                    <a:gd name="T9" fmla="*/ 0 h 362"/>
                    <a:gd name="T10" fmla="*/ 474 w 492"/>
                    <a:gd name="T11" fmla="*/ 52 h 362"/>
                    <a:gd name="T12" fmla="*/ 441 w 492"/>
                    <a:gd name="T13" fmla="*/ 94 h 362"/>
                    <a:gd name="T14" fmla="*/ 398 w 492"/>
                    <a:gd name="T15" fmla="*/ 120 h 362"/>
                    <a:gd name="T16" fmla="*/ 384 w 492"/>
                    <a:gd name="T17" fmla="*/ 125 h 362"/>
                    <a:gd name="T18" fmla="*/ 384 w 492"/>
                    <a:gd name="T19" fmla="*/ 125 h 362"/>
                    <a:gd name="T20" fmla="*/ 396 w 492"/>
                    <a:gd name="T21" fmla="*/ 109 h 362"/>
                    <a:gd name="T22" fmla="*/ 422 w 492"/>
                    <a:gd name="T23" fmla="*/ 56 h 362"/>
                    <a:gd name="T24" fmla="*/ 428 w 492"/>
                    <a:gd name="T25" fmla="*/ 0 h 362"/>
                    <a:gd name="T26" fmla="*/ 411 w 492"/>
                    <a:gd name="T27" fmla="*/ 52 h 362"/>
                    <a:gd name="T28" fmla="*/ 379 w 492"/>
                    <a:gd name="T29" fmla="*/ 94 h 362"/>
                    <a:gd name="T30" fmla="*/ 336 w 492"/>
                    <a:gd name="T31" fmla="*/ 120 h 362"/>
                    <a:gd name="T32" fmla="*/ 322 w 492"/>
                    <a:gd name="T33" fmla="*/ 125 h 362"/>
                    <a:gd name="T34" fmla="*/ 0 w 492"/>
                    <a:gd name="T35" fmla="*/ 125 h 362"/>
                    <a:gd name="T36" fmla="*/ 0 w 492"/>
                    <a:gd name="T37" fmla="*/ 362 h 362"/>
                    <a:gd name="T38" fmla="*/ 35 w 492"/>
                    <a:gd name="T39" fmla="*/ 358 h 362"/>
                    <a:gd name="T40" fmla="*/ 49 w 492"/>
                    <a:gd name="T41" fmla="*/ 347 h 362"/>
                    <a:gd name="T42" fmla="*/ 49 w 492"/>
                    <a:gd name="T43" fmla="*/ 173 h 362"/>
                    <a:gd name="T44" fmla="*/ 329 w 492"/>
                    <a:gd name="T45" fmla="*/ 173 h 362"/>
                    <a:gd name="T46" fmla="*/ 401 w 492"/>
                    <a:gd name="T47" fmla="*/ 159 h 362"/>
                    <a:gd name="T48" fmla="*/ 415 w 492"/>
                    <a:gd name="T49" fmla="*/ 151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92" h="362">
                      <a:moveTo>
                        <a:pt x="415" y="151"/>
                      </a:moveTo>
                      <a:cubicBezTo>
                        <a:pt x="426" y="144"/>
                        <a:pt x="437" y="135"/>
                        <a:pt x="446" y="125"/>
                      </a:cubicBezTo>
                      <a:cubicBezTo>
                        <a:pt x="451" y="120"/>
                        <a:pt x="455" y="115"/>
                        <a:pt x="459" y="109"/>
                      </a:cubicBezTo>
                      <a:cubicBezTo>
                        <a:pt x="471" y="93"/>
                        <a:pt x="479" y="75"/>
                        <a:pt x="485" y="56"/>
                      </a:cubicBezTo>
                      <a:cubicBezTo>
                        <a:pt x="490" y="38"/>
                        <a:pt x="492" y="19"/>
                        <a:pt x="491" y="0"/>
                      </a:cubicBezTo>
                      <a:cubicBezTo>
                        <a:pt x="488" y="18"/>
                        <a:pt x="482" y="36"/>
                        <a:pt x="474" y="52"/>
                      </a:cubicBezTo>
                      <a:cubicBezTo>
                        <a:pt x="465" y="68"/>
                        <a:pt x="454" y="82"/>
                        <a:pt x="441" y="94"/>
                      </a:cubicBezTo>
                      <a:cubicBezTo>
                        <a:pt x="428" y="105"/>
                        <a:pt x="414" y="114"/>
                        <a:pt x="398" y="120"/>
                      </a:cubicBezTo>
                      <a:cubicBezTo>
                        <a:pt x="394" y="122"/>
                        <a:pt x="389" y="123"/>
                        <a:pt x="384" y="125"/>
                      </a:cubicBezTo>
                      <a:cubicBezTo>
                        <a:pt x="384" y="125"/>
                        <a:pt x="384" y="125"/>
                        <a:pt x="384" y="125"/>
                      </a:cubicBezTo>
                      <a:cubicBezTo>
                        <a:pt x="388" y="120"/>
                        <a:pt x="393" y="115"/>
                        <a:pt x="396" y="109"/>
                      </a:cubicBezTo>
                      <a:cubicBezTo>
                        <a:pt x="408" y="93"/>
                        <a:pt x="417" y="75"/>
                        <a:pt x="422" y="56"/>
                      </a:cubicBezTo>
                      <a:cubicBezTo>
                        <a:pt x="427" y="38"/>
                        <a:pt x="429" y="19"/>
                        <a:pt x="428" y="0"/>
                      </a:cubicBezTo>
                      <a:cubicBezTo>
                        <a:pt x="425" y="18"/>
                        <a:pt x="419" y="36"/>
                        <a:pt x="411" y="52"/>
                      </a:cubicBezTo>
                      <a:cubicBezTo>
                        <a:pt x="403" y="68"/>
                        <a:pt x="392" y="82"/>
                        <a:pt x="379" y="94"/>
                      </a:cubicBezTo>
                      <a:cubicBezTo>
                        <a:pt x="366" y="105"/>
                        <a:pt x="351" y="114"/>
                        <a:pt x="336" y="120"/>
                      </a:cubicBezTo>
                      <a:cubicBezTo>
                        <a:pt x="331" y="122"/>
                        <a:pt x="326" y="123"/>
                        <a:pt x="322" y="12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362"/>
                        <a:pt x="0" y="362"/>
                        <a:pt x="0" y="362"/>
                      </a:cubicBezTo>
                      <a:cubicBezTo>
                        <a:pt x="35" y="358"/>
                        <a:pt x="35" y="358"/>
                        <a:pt x="35" y="358"/>
                      </a:cubicBezTo>
                      <a:cubicBezTo>
                        <a:pt x="39" y="354"/>
                        <a:pt x="44" y="350"/>
                        <a:pt x="49" y="347"/>
                      </a:cubicBezTo>
                      <a:cubicBezTo>
                        <a:pt x="49" y="173"/>
                        <a:pt x="49" y="173"/>
                        <a:pt x="49" y="173"/>
                      </a:cubicBezTo>
                      <a:cubicBezTo>
                        <a:pt x="329" y="173"/>
                        <a:pt x="329" y="173"/>
                        <a:pt x="329" y="173"/>
                      </a:cubicBezTo>
                      <a:cubicBezTo>
                        <a:pt x="354" y="173"/>
                        <a:pt x="378" y="168"/>
                        <a:pt x="401" y="159"/>
                      </a:cubicBezTo>
                      <a:cubicBezTo>
                        <a:pt x="406" y="156"/>
                        <a:pt x="411" y="154"/>
                        <a:pt x="415" y="151"/>
                      </a:cubicBezTo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5" name="Rectangle 146"/>
                <p:cNvSpPr>
                  <a:spLocks noChangeArrowheads="1"/>
                </p:cNvSpPr>
                <p:nvPr/>
              </p:nvSpPr>
              <p:spPr bwMode="auto">
                <a:xfrm>
                  <a:off x="5143501" y="3048001"/>
                  <a:ext cx="109538" cy="10795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6" name="Rectangle 147"/>
                <p:cNvSpPr>
                  <a:spLocks noChangeArrowheads="1"/>
                </p:cNvSpPr>
                <p:nvPr/>
              </p:nvSpPr>
              <p:spPr bwMode="auto">
                <a:xfrm>
                  <a:off x="5253038" y="3155951"/>
                  <a:ext cx="107950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7" name="Rectangle 148"/>
                <p:cNvSpPr>
                  <a:spLocks noChangeArrowheads="1"/>
                </p:cNvSpPr>
                <p:nvPr/>
              </p:nvSpPr>
              <p:spPr bwMode="auto">
                <a:xfrm>
                  <a:off x="5360988" y="3265488"/>
                  <a:ext cx="109538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8" name="Rectangle 149"/>
                <p:cNvSpPr>
                  <a:spLocks noChangeArrowheads="1"/>
                </p:cNvSpPr>
                <p:nvPr/>
              </p:nvSpPr>
              <p:spPr bwMode="auto">
                <a:xfrm>
                  <a:off x="5253038" y="2938463"/>
                  <a:ext cx="107950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79" name="Rectangle 150"/>
                <p:cNvSpPr>
                  <a:spLocks noChangeArrowheads="1"/>
                </p:cNvSpPr>
                <p:nvPr/>
              </p:nvSpPr>
              <p:spPr bwMode="auto">
                <a:xfrm>
                  <a:off x="5360988" y="3048001"/>
                  <a:ext cx="109538" cy="10795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0" name="Rectangle 151"/>
                <p:cNvSpPr>
                  <a:spLocks noChangeArrowheads="1"/>
                </p:cNvSpPr>
                <p:nvPr/>
              </p:nvSpPr>
              <p:spPr bwMode="auto">
                <a:xfrm>
                  <a:off x="5470526" y="3155951"/>
                  <a:ext cx="109538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6457951" y="3048001"/>
                  <a:ext cx="109538" cy="10795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2" name="Rectangle 153"/>
                <p:cNvSpPr>
                  <a:spLocks noChangeArrowheads="1"/>
                </p:cNvSpPr>
                <p:nvPr/>
              </p:nvSpPr>
              <p:spPr bwMode="auto">
                <a:xfrm>
                  <a:off x="6567488" y="3155951"/>
                  <a:ext cx="109538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3" name="Rectangle 154"/>
                <p:cNvSpPr>
                  <a:spLocks noChangeArrowheads="1"/>
                </p:cNvSpPr>
                <p:nvPr/>
              </p:nvSpPr>
              <p:spPr bwMode="auto">
                <a:xfrm>
                  <a:off x="6677026" y="3265488"/>
                  <a:ext cx="107950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4" name="Rectangle 155"/>
                <p:cNvSpPr>
                  <a:spLocks noChangeArrowheads="1"/>
                </p:cNvSpPr>
                <p:nvPr/>
              </p:nvSpPr>
              <p:spPr bwMode="auto">
                <a:xfrm>
                  <a:off x="6567488" y="2938463"/>
                  <a:ext cx="109538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5" name="Rectangle 156"/>
                <p:cNvSpPr>
                  <a:spLocks noChangeArrowheads="1"/>
                </p:cNvSpPr>
                <p:nvPr/>
              </p:nvSpPr>
              <p:spPr bwMode="auto">
                <a:xfrm>
                  <a:off x="6677026" y="3048001"/>
                  <a:ext cx="107950" cy="10795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6" name="Rectangle 157"/>
                <p:cNvSpPr>
                  <a:spLocks noChangeArrowheads="1"/>
                </p:cNvSpPr>
                <p:nvPr/>
              </p:nvSpPr>
              <p:spPr bwMode="auto">
                <a:xfrm>
                  <a:off x="6784976" y="3155951"/>
                  <a:ext cx="109538" cy="109538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4118054" y="6161443"/>
                <a:ext cx="3664717" cy="50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ts val="3200"/>
                  </a:lnSpc>
                </a:pPr>
                <a:r>
                  <a:rPr lang="en-US" sz="32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2018 - Present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273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9690100" y="1409700"/>
            <a:ext cx="2505076" cy="4038601"/>
            <a:chOff x="9690100" y="1409700"/>
            <a:chExt cx="2505076" cy="4038601"/>
          </a:xfrm>
        </p:grpSpPr>
        <p:sp>
          <p:nvSpPr>
            <p:cNvPr id="183" name="Freeform 11"/>
            <p:cNvSpPr>
              <a:spLocks/>
            </p:cNvSpPr>
            <p:nvPr/>
          </p:nvSpPr>
          <p:spPr bwMode="auto">
            <a:xfrm>
              <a:off x="9690100" y="1409700"/>
              <a:ext cx="2505075" cy="3144838"/>
            </a:xfrm>
            <a:custGeom>
              <a:avLst/>
              <a:gdLst>
                <a:gd name="T0" fmla="*/ 582 w 815"/>
                <a:gd name="T1" fmla="*/ 0 h 1025"/>
                <a:gd name="T2" fmla="*/ 0 w 815"/>
                <a:gd name="T3" fmla="*/ 582 h 1025"/>
                <a:gd name="T4" fmla="*/ 204 w 815"/>
                <a:gd name="T5" fmla="*/ 1025 h 1025"/>
                <a:gd name="T6" fmla="*/ 204 w 815"/>
                <a:gd name="T7" fmla="*/ 200 h 1025"/>
                <a:gd name="T8" fmla="*/ 390 w 815"/>
                <a:gd name="T9" fmla="*/ 200 h 1025"/>
                <a:gd name="T10" fmla="*/ 390 w 815"/>
                <a:gd name="T11" fmla="*/ 232 h 1025"/>
                <a:gd name="T12" fmla="*/ 582 w 815"/>
                <a:gd name="T13" fmla="*/ 183 h 1025"/>
                <a:gd name="T14" fmla="*/ 815 w 815"/>
                <a:gd name="T15" fmla="*/ 258 h 1025"/>
                <a:gd name="T16" fmla="*/ 815 w 815"/>
                <a:gd name="T17" fmla="*/ 49 h 1025"/>
                <a:gd name="T18" fmla="*/ 582 w 815"/>
                <a:gd name="T1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025">
                  <a:moveTo>
                    <a:pt x="582" y="0"/>
                  </a:moveTo>
                  <a:cubicBezTo>
                    <a:pt x="261" y="0"/>
                    <a:pt x="0" y="261"/>
                    <a:pt x="0" y="582"/>
                  </a:cubicBezTo>
                  <a:cubicBezTo>
                    <a:pt x="0" y="760"/>
                    <a:pt x="80" y="919"/>
                    <a:pt x="204" y="1025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390" y="200"/>
                    <a:pt x="390" y="200"/>
                    <a:pt x="390" y="200"/>
                  </a:cubicBezTo>
                  <a:cubicBezTo>
                    <a:pt x="390" y="232"/>
                    <a:pt x="390" y="232"/>
                    <a:pt x="390" y="232"/>
                  </a:cubicBezTo>
                  <a:cubicBezTo>
                    <a:pt x="447" y="201"/>
                    <a:pt x="513" y="183"/>
                    <a:pt x="582" y="183"/>
                  </a:cubicBezTo>
                  <a:cubicBezTo>
                    <a:pt x="669" y="183"/>
                    <a:pt x="749" y="210"/>
                    <a:pt x="815" y="258"/>
                  </a:cubicBezTo>
                  <a:cubicBezTo>
                    <a:pt x="815" y="49"/>
                    <a:pt x="815" y="49"/>
                    <a:pt x="815" y="49"/>
                  </a:cubicBezTo>
                  <a:cubicBezTo>
                    <a:pt x="744" y="18"/>
                    <a:pt x="665" y="0"/>
                    <a:pt x="582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84" name="Freeform 12"/>
            <p:cNvSpPr>
              <a:spLocks/>
            </p:cNvSpPr>
            <p:nvPr/>
          </p:nvSpPr>
          <p:spPr bwMode="auto">
            <a:xfrm>
              <a:off x="10888663" y="4192588"/>
              <a:ext cx="1306513" cy="788988"/>
            </a:xfrm>
            <a:custGeom>
              <a:avLst/>
              <a:gdLst>
                <a:gd name="T0" fmla="*/ 425 w 425"/>
                <a:gd name="T1" fmla="*/ 0 h 257"/>
                <a:gd name="T2" fmla="*/ 192 w 425"/>
                <a:gd name="T3" fmla="*/ 75 h 257"/>
                <a:gd name="T4" fmla="*/ 0 w 425"/>
                <a:gd name="T5" fmla="*/ 25 h 257"/>
                <a:gd name="T6" fmla="*/ 0 w 425"/>
                <a:gd name="T7" fmla="*/ 224 h 257"/>
                <a:gd name="T8" fmla="*/ 192 w 425"/>
                <a:gd name="T9" fmla="*/ 257 h 257"/>
                <a:gd name="T10" fmla="*/ 425 w 425"/>
                <a:gd name="T11" fmla="*/ 209 h 257"/>
                <a:gd name="T12" fmla="*/ 425 w 425"/>
                <a:gd name="T1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57">
                  <a:moveTo>
                    <a:pt x="425" y="0"/>
                  </a:moveTo>
                  <a:cubicBezTo>
                    <a:pt x="359" y="47"/>
                    <a:pt x="279" y="75"/>
                    <a:pt x="192" y="75"/>
                  </a:cubicBezTo>
                  <a:cubicBezTo>
                    <a:pt x="123" y="75"/>
                    <a:pt x="57" y="57"/>
                    <a:pt x="0" y="25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59" y="246"/>
                    <a:pt x="124" y="257"/>
                    <a:pt x="192" y="257"/>
                  </a:cubicBezTo>
                  <a:cubicBezTo>
                    <a:pt x="275" y="257"/>
                    <a:pt x="354" y="240"/>
                    <a:pt x="425" y="209"/>
                  </a:cubicBezTo>
                  <a:cubicBezTo>
                    <a:pt x="425" y="0"/>
                    <a:pt x="425" y="0"/>
                    <a:pt x="42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85" name="Freeform 13"/>
            <p:cNvSpPr>
              <a:spLocks/>
            </p:cNvSpPr>
            <p:nvPr/>
          </p:nvSpPr>
          <p:spPr bwMode="auto">
            <a:xfrm>
              <a:off x="10317163" y="4554538"/>
              <a:ext cx="571500" cy="893763"/>
            </a:xfrm>
            <a:custGeom>
              <a:avLst/>
              <a:gdLst>
                <a:gd name="T0" fmla="*/ 0 w 186"/>
                <a:gd name="T1" fmla="*/ 0 h 291"/>
                <a:gd name="T2" fmla="*/ 0 w 186"/>
                <a:gd name="T3" fmla="*/ 211 h 291"/>
                <a:gd name="T4" fmla="*/ 186 w 186"/>
                <a:gd name="T5" fmla="*/ 291 h 291"/>
                <a:gd name="T6" fmla="*/ 186 w 186"/>
                <a:gd name="T7" fmla="*/ 107 h 291"/>
                <a:gd name="T8" fmla="*/ 0 w 18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91">
                  <a:moveTo>
                    <a:pt x="0" y="0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17" y="83"/>
                    <a:pt x="54" y="46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19C42370-19CD-4672-B8CD-989420354EC8}"/>
              </a:ext>
            </a:extLst>
          </p:cNvPr>
          <p:cNvSpPr txBox="1">
            <a:spLocks/>
          </p:cNvSpPr>
          <p:nvPr/>
        </p:nvSpPr>
        <p:spPr>
          <a:xfrm>
            <a:off x="828528" y="514003"/>
            <a:ext cx="10534944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Revenue Structure</a:t>
            </a:r>
          </a:p>
        </p:txBody>
      </p:sp>
      <p:sp>
        <p:nvSpPr>
          <p:cNvPr id="19" name="Oval 18"/>
          <p:cNvSpPr/>
          <p:nvPr/>
        </p:nvSpPr>
        <p:spPr>
          <a:xfrm>
            <a:off x="5410200" y="1405703"/>
            <a:ext cx="1371600" cy="1371600"/>
          </a:xfrm>
          <a:prstGeom prst="ellipse">
            <a:avLst/>
          </a:prstGeom>
          <a:solidFill>
            <a:srgbClr val="00A2E2"/>
          </a:solidFill>
          <a:ln w="76200">
            <a:solidFill>
              <a:srgbClr val="00A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E69F7CB-00EC-459E-AD11-7B3D925082AF}"/>
              </a:ext>
            </a:extLst>
          </p:cNvPr>
          <p:cNvSpPr txBox="1">
            <a:spLocks/>
          </p:cNvSpPr>
          <p:nvPr/>
        </p:nvSpPr>
        <p:spPr>
          <a:xfrm>
            <a:off x="1172963" y="1388445"/>
            <a:ext cx="4150318" cy="153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Licenses are calculated per user per month or annually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2E69F7CB-00EC-459E-AD11-7B3D925082AF}"/>
              </a:ext>
            </a:extLst>
          </p:cNvPr>
          <p:cNvSpPr txBox="1">
            <a:spLocks/>
          </p:cNvSpPr>
          <p:nvPr/>
        </p:nvSpPr>
        <p:spPr>
          <a:xfrm>
            <a:off x="905696" y="4759519"/>
            <a:ext cx="4359083" cy="1531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From AED 350 to AED 500 per user per month depending on number of licenses 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E69F7CB-00EC-459E-AD11-7B3D925082AF}"/>
              </a:ext>
            </a:extLst>
          </p:cNvPr>
          <p:cNvSpPr txBox="1">
            <a:spLocks/>
          </p:cNvSpPr>
          <p:nvPr/>
        </p:nvSpPr>
        <p:spPr>
          <a:xfrm>
            <a:off x="6822532" y="2920230"/>
            <a:ext cx="4540940" cy="1702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Perpetual licensing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model can be discussed if on-premise or private cloud is needed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655081" y="1588460"/>
            <a:ext cx="907330" cy="901614"/>
            <a:chOff x="-8170863" y="-941388"/>
            <a:chExt cx="6048375" cy="6010276"/>
          </a:xfrm>
          <a:solidFill>
            <a:schemeClr val="bg1"/>
          </a:solidFill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-8170863" y="1698625"/>
              <a:ext cx="4775200" cy="3141663"/>
            </a:xfrm>
            <a:custGeom>
              <a:avLst/>
              <a:gdLst>
                <a:gd name="T0" fmla="*/ 1001 w 1271"/>
                <a:gd name="T1" fmla="*/ 832 h 836"/>
                <a:gd name="T2" fmla="*/ 976 w 1271"/>
                <a:gd name="T3" fmla="*/ 832 h 836"/>
                <a:gd name="T4" fmla="*/ 225 w 1271"/>
                <a:gd name="T5" fmla="*/ 834 h 836"/>
                <a:gd name="T6" fmla="*/ 11 w 1271"/>
                <a:gd name="T7" fmla="*/ 606 h 836"/>
                <a:gd name="T8" fmla="*/ 242 w 1271"/>
                <a:gd name="T9" fmla="*/ 94 h 836"/>
                <a:gd name="T10" fmla="*/ 353 w 1271"/>
                <a:gd name="T11" fmla="*/ 0 h 836"/>
                <a:gd name="T12" fmla="*/ 1073 w 1271"/>
                <a:gd name="T13" fmla="*/ 2 h 836"/>
                <a:gd name="T14" fmla="*/ 1271 w 1271"/>
                <a:gd name="T15" fmla="*/ 191 h 836"/>
                <a:gd name="T16" fmla="*/ 936 w 1271"/>
                <a:gd name="T17" fmla="*/ 428 h 836"/>
                <a:gd name="T18" fmla="*/ 1001 w 1271"/>
                <a:gd name="T19" fmla="*/ 832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1" h="836">
                  <a:moveTo>
                    <a:pt x="1001" y="832"/>
                  </a:moveTo>
                  <a:cubicBezTo>
                    <a:pt x="990" y="832"/>
                    <a:pt x="983" y="832"/>
                    <a:pt x="976" y="832"/>
                  </a:cubicBezTo>
                  <a:cubicBezTo>
                    <a:pt x="726" y="832"/>
                    <a:pt x="475" y="829"/>
                    <a:pt x="225" y="834"/>
                  </a:cubicBezTo>
                  <a:cubicBezTo>
                    <a:pt x="105" y="836"/>
                    <a:pt x="0" y="753"/>
                    <a:pt x="11" y="606"/>
                  </a:cubicBezTo>
                  <a:cubicBezTo>
                    <a:pt x="25" y="406"/>
                    <a:pt x="99" y="234"/>
                    <a:pt x="242" y="94"/>
                  </a:cubicBezTo>
                  <a:cubicBezTo>
                    <a:pt x="277" y="60"/>
                    <a:pt x="316" y="31"/>
                    <a:pt x="353" y="0"/>
                  </a:cubicBezTo>
                  <a:cubicBezTo>
                    <a:pt x="549" y="217"/>
                    <a:pt x="881" y="213"/>
                    <a:pt x="1073" y="2"/>
                  </a:cubicBezTo>
                  <a:cubicBezTo>
                    <a:pt x="1150" y="53"/>
                    <a:pt x="1215" y="115"/>
                    <a:pt x="1271" y="191"/>
                  </a:cubicBezTo>
                  <a:cubicBezTo>
                    <a:pt x="1113" y="208"/>
                    <a:pt x="997" y="283"/>
                    <a:pt x="936" y="428"/>
                  </a:cubicBezTo>
                  <a:cubicBezTo>
                    <a:pt x="875" y="572"/>
                    <a:pt x="902" y="708"/>
                    <a:pt x="1001" y="8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-6931026" y="-941388"/>
              <a:ext cx="2884488" cy="2881313"/>
            </a:xfrm>
            <a:custGeom>
              <a:avLst/>
              <a:gdLst>
                <a:gd name="T0" fmla="*/ 767 w 768"/>
                <a:gd name="T1" fmla="*/ 385 h 767"/>
                <a:gd name="T2" fmla="*/ 384 w 768"/>
                <a:gd name="T3" fmla="*/ 767 h 767"/>
                <a:gd name="T4" fmla="*/ 1 w 768"/>
                <a:gd name="T5" fmla="*/ 382 h 767"/>
                <a:gd name="T6" fmla="*/ 386 w 768"/>
                <a:gd name="T7" fmla="*/ 1 h 767"/>
                <a:gd name="T8" fmla="*/ 767 w 768"/>
                <a:gd name="T9" fmla="*/ 385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767">
                  <a:moveTo>
                    <a:pt x="767" y="385"/>
                  </a:moveTo>
                  <a:cubicBezTo>
                    <a:pt x="767" y="596"/>
                    <a:pt x="595" y="767"/>
                    <a:pt x="384" y="767"/>
                  </a:cubicBezTo>
                  <a:cubicBezTo>
                    <a:pt x="172" y="767"/>
                    <a:pt x="0" y="594"/>
                    <a:pt x="1" y="382"/>
                  </a:cubicBezTo>
                  <a:cubicBezTo>
                    <a:pt x="2" y="171"/>
                    <a:pt x="175" y="0"/>
                    <a:pt x="386" y="1"/>
                  </a:cubicBezTo>
                  <a:cubicBezTo>
                    <a:pt x="597" y="1"/>
                    <a:pt x="768" y="174"/>
                    <a:pt x="767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-4527551" y="2663825"/>
              <a:ext cx="2405063" cy="2405063"/>
            </a:xfrm>
            <a:custGeom>
              <a:avLst/>
              <a:gdLst>
                <a:gd name="T0" fmla="*/ 322 w 640"/>
                <a:gd name="T1" fmla="*/ 1 h 640"/>
                <a:gd name="T2" fmla="*/ 639 w 640"/>
                <a:gd name="T3" fmla="*/ 322 h 640"/>
                <a:gd name="T4" fmla="*/ 318 w 640"/>
                <a:gd name="T5" fmla="*/ 639 h 640"/>
                <a:gd name="T6" fmla="*/ 1 w 640"/>
                <a:gd name="T7" fmla="*/ 318 h 640"/>
                <a:gd name="T8" fmla="*/ 322 w 640"/>
                <a:gd name="T9" fmla="*/ 1 h 640"/>
                <a:gd name="T10" fmla="*/ 287 w 640"/>
                <a:gd name="T11" fmla="*/ 326 h 640"/>
                <a:gd name="T12" fmla="*/ 237 w 640"/>
                <a:gd name="T13" fmla="*/ 274 h 640"/>
                <a:gd name="T14" fmla="*/ 146 w 640"/>
                <a:gd name="T15" fmla="*/ 275 h 640"/>
                <a:gd name="T16" fmla="*/ 145 w 640"/>
                <a:gd name="T17" fmla="*/ 365 h 640"/>
                <a:gd name="T18" fmla="*/ 244 w 640"/>
                <a:gd name="T19" fmla="*/ 463 h 640"/>
                <a:gd name="T20" fmla="*/ 332 w 640"/>
                <a:gd name="T21" fmla="*/ 463 h 640"/>
                <a:gd name="T22" fmla="*/ 527 w 640"/>
                <a:gd name="T23" fmla="*/ 268 h 640"/>
                <a:gd name="T24" fmla="*/ 542 w 640"/>
                <a:gd name="T25" fmla="*/ 205 h 640"/>
                <a:gd name="T26" fmla="*/ 433 w 640"/>
                <a:gd name="T27" fmla="*/ 180 h 640"/>
                <a:gd name="T28" fmla="*/ 287 w 640"/>
                <a:gd name="T29" fmla="*/ 32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640">
                  <a:moveTo>
                    <a:pt x="322" y="1"/>
                  </a:moveTo>
                  <a:cubicBezTo>
                    <a:pt x="497" y="1"/>
                    <a:pt x="640" y="146"/>
                    <a:pt x="639" y="322"/>
                  </a:cubicBezTo>
                  <a:cubicBezTo>
                    <a:pt x="639" y="497"/>
                    <a:pt x="494" y="640"/>
                    <a:pt x="318" y="639"/>
                  </a:cubicBezTo>
                  <a:cubicBezTo>
                    <a:pt x="143" y="638"/>
                    <a:pt x="0" y="494"/>
                    <a:pt x="1" y="318"/>
                  </a:cubicBezTo>
                  <a:cubicBezTo>
                    <a:pt x="1" y="143"/>
                    <a:pt x="146" y="0"/>
                    <a:pt x="322" y="1"/>
                  </a:cubicBezTo>
                  <a:close/>
                  <a:moveTo>
                    <a:pt x="287" y="326"/>
                  </a:moveTo>
                  <a:cubicBezTo>
                    <a:pt x="269" y="307"/>
                    <a:pt x="254" y="290"/>
                    <a:pt x="237" y="274"/>
                  </a:cubicBezTo>
                  <a:cubicBezTo>
                    <a:pt x="210" y="248"/>
                    <a:pt x="171" y="249"/>
                    <a:pt x="146" y="275"/>
                  </a:cubicBezTo>
                  <a:cubicBezTo>
                    <a:pt x="121" y="300"/>
                    <a:pt x="120" y="338"/>
                    <a:pt x="145" y="365"/>
                  </a:cubicBezTo>
                  <a:cubicBezTo>
                    <a:pt x="178" y="398"/>
                    <a:pt x="210" y="431"/>
                    <a:pt x="244" y="463"/>
                  </a:cubicBezTo>
                  <a:cubicBezTo>
                    <a:pt x="270" y="488"/>
                    <a:pt x="307" y="488"/>
                    <a:pt x="332" y="463"/>
                  </a:cubicBezTo>
                  <a:cubicBezTo>
                    <a:pt x="398" y="398"/>
                    <a:pt x="463" y="333"/>
                    <a:pt x="527" y="268"/>
                  </a:cubicBezTo>
                  <a:cubicBezTo>
                    <a:pt x="545" y="250"/>
                    <a:pt x="549" y="229"/>
                    <a:pt x="542" y="205"/>
                  </a:cubicBezTo>
                  <a:cubicBezTo>
                    <a:pt x="527" y="157"/>
                    <a:pt x="470" y="143"/>
                    <a:pt x="433" y="180"/>
                  </a:cubicBezTo>
                  <a:cubicBezTo>
                    <a:pt x="385" y="227"/>
                    <a:pt x="338" y="275"/>
                    <a:pt x="287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10200" y="3128306"/>
            <a:ext cx="1371600" cy="1371600"/>
            <a:chOff x="5410200" y="3128306"/>
            <a:chExt cx="1371600" cy="1371600"/>
          </a:xfrm>
        </p:grpSpPr>
        <p:sp>
          <p:nvSpPr>
            <p:cNvPr id="47" name="Oval 46"/>
            <p:cNvSpPr/>
            <p:nvPr/>
          </p:nvSpPr>
          <p:spPr>
            <a:xfrm>
              <a:off x="5410200" y="3128306"/>
              <a:ext cx="1371600" cy="1371600"/>
            </a:xfrm>
            <a:prstGeom prst="ellipse">
              <a:avLst/>
            </a:prstGeom>
            <a:solidFill>
              <a:srgbClr val="00A2E2"/>
            </a:solidFill>
            <a:ln w="76200">
              <a:solidFill>
                <a:srgbClr val="00A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5705018" y="3423124"/>
              <a:ext cx="781964" cy="781964"/>
            </a:xfrm>
            <a:custGeom>
              <a:avLst/>
              <a:gdLst>
                <a:gd name="T0" fmla="*/ 67 w 1071"/>
                <a:gd name="T1" fmla="*/ 0 h 1071"/>
                <a:gd name="T2" fmla="*/ 0 w 1071"/>
                <a:gd name="T3" fmla="*/ 1005 h 1071"/>
                <a:gd name="T4" fmla="*/ 1005 w 1071"/>
                <a:gd name="T5" fmla="*/ 1071 h 1071"/>
                <a:gd name="T6" fmla="*/ 1071 w 1071"/>
                <a:gd name="T7" fmla="*/ 67 h 1071"/>
                <a:gd name="T8" fmla="*/ 681 w 1071"/>
                <a:gd name="T9" fmla="*/ 981 h 1071"/>
                <a:gd name="T10" fmla="*/ 533 w 1071"/>
                <a:gd name="T11" fmla="*/ 906 h 1071"/>
                <a:gd name="T12" fmla="*/ 498 w 1071"/>
                <a:gd name="T13" fmla="*/ 800 h 1071"/>
                <a:gd name="T14" fmla="*/ 271 w 1071"/>
                <a:gd name="T15" fmla="*/ 798 h 1071"/>
                <a:gd name="T16" fmla="*/ 482 w 1071"/>
                <a:gd name="T17" fmla="*/ 867 h 1071"/>
                <a:gd name="T18" fmla="*/ 385 w 1071"/>
                <a:gd name="T19" fmla="*/ 981 h 1071"/>
                <a:gd name="T20" fmla="*/ 385 w 1071"/>
                <a:gd name="T21" fmla="*/ 616 h 1071"/>
                <a:gd name="T22" fmla="*/ 509 w 1071"/>
                <a:gd name="T23" fmla="*/ 665 h 1071"/>
                <a:gd name="T24" fmla="*/ 533 w 1071"/>
                <a:gd name="T25" fmla="*/ 691 h 1071"/>
                <a:gd name="T26" fmla="*/ 681 w 1071"/>
                <a:gd name="T27" fmla="*/ 912 h 1071"/>
                <a:gd name="T28" fmla="*/ 681 w 1071"/>
                <a:gd name="T29" fmla="*/ 684 h 1071"/>
                <a:gd name="T30" fmla="*/ 542 w 1071"/>
                <a:gd name="T31" fmla="*/ 663 h 1071"/>
                <a:gd name="T32" fmla="*/ 863 w 1071"/>
                <a:gd name="T33" fmla="*/ 798 h 1071"/>
                <a:gd name="T34" fmla="*/ 200 w 1071"/>
                <a:gd name="T35" fmla="*/ 527 h 1071"/>
                <a:gd name="T36" fmla="*/ 308 w 1071"/>
                <a:gd name="T37" fmla="*/ 527 h 1071"/>
                <a:gd name="T38" fmla="*/ 200 w 1071"/>
                <a:gd name="T39" fmla="*/ 527 h 1071"/>
                <a:gd name="T40" fmla="*/ 448 w 1071"/>
                <a:gd name="T41" fmla="*/ 473 h 1071"/>
                <a:gd name="T42" fmla="*/ 448 w 1071"/>
                <a:gd name="T43" fmla="*/ 581 h 1071"/>
                <a:gd name="T44" fmla="*/ 587 w 1071"/>
                <a:gd name="T45" fmla="*/ 527 h 1071"/>
                <a:gd name="T46" fmla="*/ 695 w 1071"/>
                <a:gd name="T47" fmla="*/ 527 h 1071"/>
                <a:gd name="T48" fmla="*/ 587 w 1071"/>
                <a:gd name="T49" fmla="*/ 527 h 1071"/>
                <a:gd name="T50" fmla="*/ 781 w 1071"/>
                <a:gd name="T51" fmla="*/ 527 h 1071"/>
                <a:gd name="T52" fmla="*/ 889 w 1071"/>
                <a:gd name="T53" fmla="*/ 527 h 1071"/>
                <a:gd name="T54" fmla="*/ 894 w 1071"/>
                <a:gd name="T55" fmla="*/ 345 h 1071"/>
                <a:gd name="T56" fmla="*/ 215 w 1071"/>
                <a:gd name="T57" fmla="*/ 374 h 1071"/>
                <a:gd name="T58" fmla="*/ 186 w 1071"/>
                <a:gd name="T59" fmla="*/ 192 h 1071"/>
                <a:gd name="T60" fmla="*/ 866 w 1071"/>
                <a:gd name="T61" fmla="*/ 163 h 1071"/>
                <a:gd name="T62" fmla="*/ 894 w 1071"/>
                <a:gd name="T63" fmla="*/ 345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1" h="1071">
                  <a:moveTo>
                    <a:pt x="100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05"/>
                    <a:pt x="0" y="1005"/>
                    <a:pt x="0" y="1005"/>
                  </a:cubicBezTo>
                  <a:cubicBezTo>
                    <a:pt x="0" y="1042"/>
                    <a:pt x="30" y="1071"/>
                    <a:pt x="67" y="1071"/>
                  </a:cubicBezTo>
                  <a:cubicBezTo>
                    <a:pt x="1005" y="1071"/>
                    <a:pt x="1005" y="1071"/>
                    <a:pt x="1005" y="1071"/>
                  </a:cubicBezTo>
                  <a:cubicBezTo>
                    <a:pt x="1042" y="1071"/>
                    <a:pt x="1071" y="1041"/>
                    <a:pt x="1071" y="1005"/>
                  </a:cubicBezTo>
                  <a:cubicBezTo>
                    <a:pt x="1071" y="67"/>
                    <a:pt x="1071" y="67"/>
                    <a:pt x="1071" y="67"/>
                  </a:cubicBezTo>
                  <a:cubicBezTo>
                    <a:pt x="1071" y="30"/>
                    <a:pt x="1041" y="0"/>
                    <a:pt x="1005" y="0"/>
                  </a:cubicBezTo>
                  <a:close/>
                  <a:moveTo>
                    <a:pt x="681" y="981"/>
                  </a:moveTo>
                  <a:cubicBezTo>
                    <a:pt x="620" y="981"/>
                    <a:pt x="566" y="951"/>
                    <a:pt x="533" y="905"/>
                  </a:cubicBezTo>
                  <a:cubicBezTo>
                    <a:pt x="533" y="906"/>
                    <a:pt x="533" y="906"/>
                    <a:pt x="533" y="906"/>
                  </a:cubicBezTo>
                  <a:cubicBezTo>
                    <a:pt x="512" y="876"/>
                    <a:pt x="499" y="841"/>
                    <a:pt x="498" y="803"/>
                  </a:cubicBezTo>
                  <a:cubicBezTo>
                    <a:pt x="498" y="802"/>
                    <a:pt x="498" y="800"/>
                    <a:pt x="498" y="800"/>
                  </a:cubicBezTo>
                  <a:cubicBezTo>
                    <a:pt x="498" y="738"/>
                    <a:pt x="447" y="686"/>
                    <a:pt x="385" y="686"/>
                  </a:cubicBezTo>
                  <a:cubicBezTo>
                    <a:pt x="322" y="686"/>
                    <a:pt x="271" y="736"/>
                    <a:pt x="271" y="798"/>
                  </a:cubicBezTo>
                  <a:cubicBezTo>
                    <a:pt x="271" y="860"/>
                    <a:pt x="322" y="909"/>
                    <a:pt x="385" y="912"/>
                  </a:cubicBezTo>
                  <a:cubicBezTo>
                    <a:pt x="420" y="912"/>
                    <a:pt x="464" y="878"/>
                    <a:pt x="482" y="867"/>
                  </a:cubicBezTo>
                  <a:cubicBezTo>
                    <a:pt x="491" y="889"/>
                    <a:pt x="502" y="909"/>
                    <a:pt x="516" y="928"/>
                  </a:cubicBezTo>
                  <a:cubicBezTo>
                    <a:pt x="489" y="944"/>
                    <a:pt x="445" y="983"/>
                    <a:pt x="385" y="981"/>
                  </a:cubicBezTo>
                  <a:cubicBezTo>
                    <a:pt x="284" y="978"/>
                    <a:pt x="202" y="900"/>
                    <a:pt x="202" y="798"/>
                  </a:cubicBezTo>
                  <a:cubicBezTo>
                    <a:pt x="202" y="697"/>
                    <a:pt x="284" y="616"/>
                    <a:pt x="385" y="616"/>
                  </a:cubicBezTo>
                  <a:cubicBezTo>
                    <a:pt x="422" y="616"/>
                    <a:pt x="457" y="627"/>
                    <a:pt x="486" y="647"/>
                  </a:cubicBezTo>
                  <a:cubicBezTo>
                    <a:pt x="495" y="652"/>
                    <a:pt x="502" y="658"/>
                    <a:pt x="509" y="665"/>
                  </a:cubicBezTo>
                  <a:cubicBezTo>
                    <a:pt x="518" y="673"/>
                    <a:pt x="526" y="682"/>
                    <a:pt x="533" y="692"/>
                  </a:cubicBezTo>
                  <a:cubicBezTo>
                    <a:pt x="533" y="691"/>
                    <a:pt x="533" y="691"/>
                    <a:pt x="533" y="691"/>
                  </a:cubicBezTo>
                  <a:cubicBezTo>
                    <a:pt x="553" y="717"/>
                    <a:pt x="566" y="748"/>
                    <a:pt x="569" y="780"/>
                  </a:cubicBezTo>
                  <a:cubicBezTo>
                    <a:pt x="570" y="864"/>
                    <a:pt x="618" y="912"/>
                    <a:pt x="681" y="912"/>
                  </a:cubicBezTo>
                  <a:cubicBezTo>
                    <a:pt x="744" y="912"/>
                    <a:pt x="794" y="860"/>
                    <a:pt x="794" y="798"/>
                  </a:cubicBezTo>
                  <a:cubicBezTo>
                    <a:pt x="794" y="736"/>
                    <a:pt x="743" y="685"/>
                    <a:pt x="681" y="684"/>
                  </a:cubicBezTo>
                  <a:cubicBezTo>
                    <a:pt x="644" y="684"/>
                    <a:pt x="595" y="711"/>
                    <a:pt x="577" y="723"/>
                  </a:cubicBezTo>
                  <a:cubicBezTo>
                    <a:pt x="568" y="701"/>
                    <a:pt x="557" y="681"/>
                    <a:pt x="542" y="663"/>
                  </a:cubicBezTo>
                  <a:cubicBezTo>
                    <a:pt x="570" y="645"/>
                    <a:pt x="618" y="615"/>
                    <a:pt x="680" y="615"/>
                  </a:cubicBezTo>
                  <a:cubicBezTo>
                    <a:pt x="781" y="616"/>
                    <a:pt x="863" y="696"/>
                    <a:pt x="863" y="798"/>
                  </a:cubicBezTo>
                  <a:cubicBezTo>
                    <a:pt x="863" y="900"/>
                    <a:pt x="781" y="981"/>
                    <a:pt x="681" y="981"/>
                  </a:cubicBezTo>
                  <a:close/>
                  <a:moveTo>
                    <a:pt x="200" y="527"/>
                  </a:moveTo>
                  <a:cubicBezTo>
                    <a:pt x="200" y="497"/>
                    <a:pt x="225" y="473"/>
                    <a:pt x="254" y="473"/>
                  </a:cubicBezTo>
                  <a:cubicBezTo>
                    <a:pt x="284" y="473"/>
                    <a:pt x="308" y="497"/>
                    <a:pt x="308" y="527"/>
                  </a:cubicBezTo>
                  <a:cubicBezTo>
                    <a:pt x="308" y="557"/>
                    <a:pt x="284" y="581"/>
                    <a:pt x="254" y="581"/>
                  </a:cubicBezTo>
                  <a:cubicBezTo>
                    <a:pt x="225" y="581"/>
                    <a:pt x="200" y="557"/>
                    <a:pt x="200" y="527"/>
                  </a:cubicBezTo>
                  <a:close/>
                  <a:moveTo>
                    <a:pt x="394" y="527"/>
                  </a:moveTo>
                  <a:cubicBezTo>
                    <a:pt x="394" y="497"/>
                    <a:pt x="418" y="473"/>
                    <a:pt x="448" y="473"/>
                  </a:cubicBezTo>
                  <a:cubicBezTo>
                    <a:pt x="478" y="473"/>
                    <a:pt x="502" y="497"/>
                    <a:pt x="502" y="527"/>
                  </a:cubicBezTo>
                  <a:cubicBezTo>
                    <a:pt x="502" y="557"/>
                    <a:pt x="478" y="581"/>
                    <a:pt x="448" y="581"/>
                  </a:cubicBezTo>
                  <a:cubicBezTo>
                    <a:pt x="418" y="581"/>
                    <a:pt x="394" y="557"/>
                    <a:pt x="394" y="527"/>
                  </a:cubicBezTo>
                  <a:close/>
                  <a:moveTo>
                    <a:pt x="587" y="527"/>
                  </a:moveTo>
                  <a:cubicBezTo>
                    <a:pt x="587" y="497"/>
                    <a:pt x="611" y="473"/>
                    <a:pt x="641" y="473"/>
                  </a:cubicBezTo>
                  <a:cubicBezTo>
                    <a:pt x="671" y="473"/>
                    <a:pt x="695" y="497"/>
                    <a:pt x="695" y="527"/>
                  </a:cubicBezTo>
                  <a:cubicBezTo>
                    <a:pt x="695" y="557"/>
                    <a:pt x="671" y="581"/>
                    <a:pt x="641" y="581"/>
                  </a:cubicBezTo>
                  <a:cubicBezTo>
                    <a:pt x="611" y="581"/>
                    <a:pt x="587" y="557"/>
                    <a:pt x="587" y="527"/>
                  </a:cubicBezTo>
                  <a:close/>
                  <a:moveTo>
                    <a:pt x="835" y="581"/>
                  </a:moveTo>
                  <a:cubicBezTo>
                    <a:pt x="805" y="581"/>
                    <a:pt x="781" y="557"/>
                    <a:pt x="781" y="527"/>
                  </a:cubicBezTo>
                  <a:cubicBezTo>
                    <a:pt x="781" y="497"/>
                    <a:pt x="805" y="473"/>
                    <a:pt x="835" y="473"/>
                  </a:cubicBezTo>
                  <a:cubicBezTo>
                    <a:pt x="865" y="473"/>
                    <a:pt x="889" y="497"/>
                    <a:pt x="889" y="527"/>
                  </a:cubicBezTo>
                  <a:cubicBezTo>
                    <a:pt x="889" y="557"/>
                    <a:pt x="865" y="581"/>
                    <a:pt x="835" y="581"/>
                  </a:cubicBezTo>
                  <a:close/>
                  <a:moveTo>
                    <a:pt x="894" y="345"/>
                  </a:moveTo>
                  <a:cubicBezTo>
                    <a:pt x="894" y="361"/>
                    <a:pt x="882" y="374"/>
                    <a:pt x="866" y="374"/>
                  </a:cubicBezTo>
                  <a:cubicBezTo>
                    <a:pt x="215" y="374"/>
                    <a:pt x="215" y="374"/>
                    <a:pt x="215" y="374"/>
                  </a:cubicBezTo>
                  <a:cubicBezTo>
                    <a:pt x="199" y="374"/>
                    <a:pt x="186" y="361"/>
                    <a:pt x="186" y="345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6" y="176"/>
                    <a:pt x="199" y="163"/>
                    <a:pt x="215" y="163"/>
                  </a:cubicBezTo>
                  <a:cubicBezTo>
                    <a:pt x="866" y="163"/>
                    <a:pt x="866" y="163"/>
                    <a:pt x="866" y="163"/>
                  </a:cubicBezTo>
                  <a:cubicBezTo>
                    <a:pt x="882" y="163"/>
                    <a:pt x="894" y="176"/>
                    <a:pt x="894" y="192"/>
                  </a:cubicBezTo>
                  <a:lnTo>
                    <a:pt x="894" y="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10198" y="4767872"/>
            <a:ext cx="1371599" cy="1371601"/>
            <a:chOff x="5410198" y="4767872"/>
            <a:chExt cx="1371599" cy="1371601"/>
          </a:xfrm>
        </p:grpSpPr>
        <p:sp>
          <p:nvSpPr>
            <p:cNvPr id="38" name="Oval 37"/>
            <p:cNvSpPr/>
            <p:nvPr/>
          </p:nvSpPr>
          <p:spPr>
            <a:xfrm>
              <a:off x="5410198" y="4767872"/>
              <a:ext cx="1371599" cy="1371601"/>
            </a:xfrm>
            <a:prstGeom prst="ellipse">
              <a:avLst/>
            </a:prstGeom>
            <a:solidFill>
              <a:srgbClr val="00A2E2"/>
            </a:solidFill>
            <a:ln w="76200">
              <a:solidFill>
                <a:srgbClr val="00A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568237" y="4938637"/>
              <a:ext cx="1055520" cy="1030070"/>
              <a:chOff x="-6559550" y="-1295401"/>
              <a:chExt cx="7045326" cy="6875464"/>
            </a:xfrm>
            <a:solidFill>
              <a:schemeClr val="bg1"/>
            </a:solidFill>
          </p:grpSpPr>
          <p:sp>
            <p:nvSpPr>
              <p:cNvPr id="74" name="Freeform 15"/>
              <p:cNvSpPr>
                <a:spLocks/>
              </p:cNvSpPr>
              <p:nvPr/>
            </p:nvSpPr>
            <p:spPr bwMode="auto">
              <a:xfrm>
                <a:off x="-6559550" y="2230438"/>
                <a:ext cx="7045326" cy="3349625"/>
              </a:xfrm>
              <a:custGeom>
                <a:avLst/>
                <a:gdLst>
                  <a:gd name="T0" fmla="*/ 503 w 2000"/>
                  <a:gd name="T1" fmla="*/ 951 h 951"/>
                  <a:gd name="T2" fmla="*/ 6 w 2000"/>
                  <a:gd name="T3" fmla="*/ 544 h 951"/>
                  <a:gd name="T4" fmla="*/ 0 w 2000"/>
                  <a:gd name="T5" fmla="*/ 536 h 951"/>
                  <a:gd name="T6" fmla="*/ 20 w 2000"/>
                  <a:gd name="T7" fmla="*/ 526 h 951"/>
                  <a:gd name="T8" fmla="*/ 285 w 2000"/>
                  <a:gd name="T9" fmla="*/ 265 h 951"/>
                  <a:gd name="T10" fmla="*/ 875 w 2000"/>
                  <a:gd name="T11" fmla="*/ 135 h 951"/>
                  <a:gd name="T12" fmla="*/ 902 w 2000"/>
                  <a:gd name="T13" fmla="*/ 139 h 951"/>
                  <a:gd name="T14" fmla="*/ 1238 w 2000"/>
                  <a:gd name="T15" fmla="*/ 139 h 951"/>
                  <a:gd name="T16" fmla="*/ 1370 w 2000"/>
                  <a:gd name="T17" fmla="*/ 246 h 951"/>
                  <a:gd name="T18" fmla="*/ 1235 w 2000"/>
                  <a:gd name="T19" fmla="*/ 405 h 951"/>
                  <a:gd name="T20" fmla="*/ 973 w 2000"/>
                  <a:gd name="T21" fmla="*/ 405 h 951"/>
                  <a:gd name="T22" fmla="*/ 926 w 2000"/>
                  <a:gd name="T23" fmla="*/ 461 h 951"/>
                  <a:gd name="T24" fmla="*/ 974 w 2000"/>
                  <a:gd name="T25" fmla="*/ 494 h 951"/>
                  <a:gd name="T26" fmla="*/ 1210 w 2000"/>
                  <a:gd name="T27" fmla="*/ 494 h 951"/>
                  <a:gd name="T28" fmla="*/ 1262 w 2000"/>
                  <a:gd name="T29" fmla="*/ 494 h 951"/>
                  <a:gd name="T30" fmla="*/ 1404 w 2000"/>
                  <a:gd name="T31" fmla="*/ 430 h 951"/>
                  <a:gd name="T32" fmla="*/ 1724 w 2000"/>
                  <a:gd name="T33" fmla="*/ 63 h 951"/>
                  <a:gd name="T34" fmla="*/ 1871 w 2000"/>
                  <a:gd name="T35" fmla="*/ 17 h 951"/>
                  <a:gd name="T36" fmla="*/ 1934 w 2000"/>
                  <a:gd name="T37" fmla="*/ 240 h 951"/>
                  <a:gd name="T38" fmla="*/ 1689 w 2000"/>
                  <a:gd name="T39" fmla="*/ 525 h 951"/>
                  <a:gd name="T40" fmla="*/ 1529 w 2000"/>
                  <a:gd name="T41" fmla="*/ 712 h 951"/>
                  <a:gd name="T42" fmla="*/ 1256 w 2000"/>
                  <a:gd name="T43" fmla="*/ 838 h 951"/>
                  <a:gd name="T44" fmla="*/ 636 w 2000"/>
                  <a:gd name="T45" fmla="*/ 837 h 951"/>
                  <a:gd name="T46" fmla="*/ 603 w 2000"/>
                  <a:gd name="T47" fmla="*/ 851 h 951"/>
                  <a:gd name="T48" fmla="*/ 503 w 2000"/>
                  <a:gd name="T49" fmla="*/ 951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0" h="951">
                    <a:moveTo>
                      <a:pt x="503" y="951"/>
                    </a:moveTo>
                    <a:cubicBezTo>
                      <a:pt x="337" y="815"/>
                      <a:pt x="172" y="679"/>
                      <a:pt x="6" y="544"/>
                    </a:cubicBezTo>
                    <a:cubicBezTo>
                      <a:pt x="4" y="541"/>
                      <a:pt x="2" y="538"/>
                      <a:pt x="0" y="536"/>
                    </a:cubicBezTo>
                    <a:cubicBezTo>
                      <a:pt x="6" y="533"/>
                      <a:pt x="14" y="531"/>
                      <a:pt x="20" y="526"/>
                    </a:cubicBezTo>
                    <a:cubicBezTo>
                      <a:pt x="108" y="439"/>
                      <a:pt x="195" y="351"/>
                      <a:pt x="285" y="265"/>
                    </a:cubicBezTo>
                    <a:cubicBezTo>
                      <a:pt x="455" y="102"/>
                      <a:pt x="652" y="60"/>
                      <a:pt x="875" y="135"/>
                    </a:cubicBezTo>
                    <a:cubicBezTo>
                      <a:pt x="883" y="138"/>
                      <a:pt x="893" y="139"/>
                      <a:pt x="902" y="139"/>
                    </a:cubicBezTo>
                    <a:cubicBezTo>
                      <a:pt x="1014" y="139"/>
                      <a:pt x="1126" y="139"/>
                      <a:pt x="1238" y="139"/>
                    </a:cubicBezTo>
                    <a:cubicBezTo>
                      <a:pt x="1304" y="139"/>
                      <a:pt x="1358" y="184"/>
                      <a:pt x="1370" y="246"/>
                    </a:cubicBezTo>
                    <a:cubicBezTo>
                      <a:pt x="1386" y="331"/>
                      <a:pt x="1324" y="404"/>
                      <a:pt x="1235" y="405"/>
                    </a:cubicBezTo>
                    <a:cubicBezTo>
                      <a:pt x="1147" y="405"/>
                      <a:pt x="1060" y="405"/>
                      <a:pt x="973" y="405"/>
                    </a:cubicBezTo>
                    <a:cubicBezTo>
                      <a:pt x="939" y="405"/>
                      <a:pt x="918" y="430"/>
                      <a:pt x="926" y="461"/>
                    </a:cubicBezTo>
                    <a:cubicBezTo>
                      <a:pt x="931" y="481"/>
                      <a:pt x="949" y="494"/>
                      <a:pt x="974" y="494"/>
                    </a:cubicBezTo>
                    <a:cubicBezTo>
                      <a:pt x="1053" y="494"/>
                      <a:pt x="1132" y="494"/>
                      <a:pt x="1210" y="494"/>
                    </a:cubicBezTo>
                    <a:cubicBezTo>
                      <a:pt x="1228" y="494"/>
                      <a:pt x="1245" y="493"/>
                      <a:pt x="1262" y="494"/>
                    </a:cubicBezTo>
                    <a:cubicBezTo>
                      <a:pt x="1320" y="496"/>
                      <a:pt x="1366" y="474"/>
                      <a:pt x="1404" y="430"/>
                    </a:cubicBezTo>
                    <a:cubicBezTo>
                      <a:pt x="1510" y="307"/>
                      <a:pt x="1617" y="185"/>
                      <a:pt x="1724" y="63"/>
                    </a:cubicBezTo>
                    <a:cubicBezTo>
                      <a:pt x="1763" y="18"/>
                      <a:pt x="1812" y="0"/>
                      <a:pt x="1871" y="17"/>
                    </a:cubicBezTo>
                    <a:cubicBezTo>
                      <a:pt x="1968" y="46"/>
                      <a:pt x="2000" y="162"/>
                      <a:pt x="1934" y="240"/>
                    </a:cubicBezTo>
                    <a:cubicBezTo>
                      <a:pt x="1853" y="335"/>
                      <a:pt x="1771" y="430"/>
                      <a:pt x="1689" y="525"/>
                    </a:cubicBezTo>
                    <a:cubicBezTo>
                      <a:pt x="1636" y="587"/>
                      <a:pt x="1582" y="649"/>
                      <a:pt x="1529" y="712"/>
                    </a:cubicBezTo>
                    <a:cubicBezTo>
                      <a:pt x="1458" y="797"/>
                      <a:pt x="1367" y="838"/>
                      <a:pt x="1256" y="838"/>
                    </a:cubicBezTo>
                    <a:cubicBezTo>
                      <a:pt x="1049" y="837"/>
                      <a:pt x="843" y="838"/>
                      <a:pt x="636" y="837"/>
                    </a:cubicBezTo>
                    <a:cubicBezTo>
                      <a:pt x="622" y="837"/>
                      <a:pt x="613" y="841"/>
                      <a:pt x="603" y="851"/>
                    </a:cubicBezTo>
                    <a:cubicBezTo>
                      <a:pt x="571" y="885"/>
                      <a:pt x="537" y="917"/>
                      <a:pt x="503" y="9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6"/>
              <p:cNvSpPr>
                <a:spLocks noEditPoints="1"/>
              </p:cNvSpPr>
              <p:nvPr/>
            </p:nvSpPr>
            <p:spPr bwMode="auto">
              <a:xfrm>
                <a:off x="-2184400" y="98425"/>
                <a:ext cx="1803400" cy="2152650"/>
              </a:xfrm>
              <a:custGeom>
                <a:avLst/>
                <a:gdLst>
                  <a:gd name="T0" fmla="*/ 512 w 512"/>
                  <a:gd name="T1" fmla="*/ 323 h 611"/>
                  <a:gd name="T2" fmla="*/ 421 w 512"/>
                  <a:gd name="T3" fmla="*/ 529 h 611"/>
                  <a:gd name="T4" fmla="*/ 117 w 512"/>
                  <a:gd name="T5" fmla="*/ 526 h 611"/>
                  <a:gd name="T6" fmla="*/ 109 w 512"/>
                  <a:gd name="T7" fmla="*/ 109 h 611"/>
                  <a:gd name="T8" fmla="*/ 462 w 512"/>
                  <a:gd name="T9" fmla="*/ 145 h 611"/>
                  <a:gd name="T10" fmla="*/ 512 w 512"/>
                  <a:gd name="T11" fmla="*/ 323 h 611"/>
                  <a:gd name="T12" fmla="*/ 348 w 512"/>
                  <a:gd name="T13" fmla="*/ 312 h 611"/>
                  <a:gd name="T14" fmla="*/ 312 w 512"/>
                  <a:gd name="T15" fmla="*/ 219 h 611"/>
                  <a:gd name="T16" fmla="*/ 229 w 512"/>
                  <a:gd name="T17" fmla="*/ 220 h 611"/>
                  <a:gd name="T18" fmla="*/ 229 w 512"/>
                  <a:gd name="T19" fmla="*/ 406 h 611"/>
                  <a:gd name="T20" fmla="*/ 313 w 512"/>
                  <a:gd name="T21" fmla="*/ 405 h 611"/>
                  <a:gd name="T22" fmla="*/ 348 w 512"/>
                  <a:gd name="T23" fmla="*/ 312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2" h="611">
                    <a:moveTo>
                      <a:pt x="512" y="323"/>
                    </a:moveTo>
                    <a:cubicBezTo>
                      <a:pt x="510" y="397"/>
                      <a:pt x="483" y="471"/>
                      <a:pt x="421" y="529"/>
                    </a:cubicBezTo>
                    <a:cubicBezTo>
                      <a:pt x="332" y="611"/>
                      <a:pt x="205" y="609"/>
                      <a:pt x="117" y="526"/>
                    </a:cubicBezTo>
                    <a:cubicBezTo>
                      <a:pt x="4" y="418"/>
                      <a:pt x="0" y="221"/>
                      <a:pt x="109" y="109"/>
                    </a:cubicBezTo>
                    <a:cubicBezTo>
                      <a:pt x="214" y="0"/>
                      <a:pt x="377" y="17"/>
                      <a:pt x="462" y="145"/>
                    </a:cubicBezTo>
                    <a:cubicBezTo>
                      <a:pt x="496" y="196"/>
                      <a:pt x="512" y="252"/>
                      <a:pt x="512" y="323"/>
                    </a:cubicBezTo>
                    <a:close/>
                    <a:moveTo>
                      <a:pt x="348" y="312"/>
                    </a:moveTo>
                    <a:cubicBezTo>
                      <a:pt x="346" y="277"/>
                      <a:pt x="338" y="245"/>
                      <a:pt x="312" y="219"/>
                    </a:cubicBezTo>
                    <a:cubicBezTo>
                      <a:pt x="286" y="194"/>
                      <a:pt x="255" y="194"/>
                      <a:pt x="229" y="220"/>
                    </a:cubicBezTo>
                    <a:cubicBezTo>
                      <a:pt x="183" y="265"/>
                      <a:pt x="183" y="360"/>
                      <a:pt x="229" y="406"/>
                    </a:cubicBezTo>
                    <a:cubicBezTo>
                      <a:pt x="255" y="432"/>
                      <a:pt x="288" y="432"/>
                      <a:pt x="313" y="405"/>
                    </a:cubicBezTo>
                    <a:cubicBezTo>
                      <a:pt x="339" y="379"/>
                      <a:pt x="347" y="347"/>
                      <a:pt x="348" y="3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7"/>
              <p:cNvSpPr>
                <a:spLocks noEditPoints="1"/>
              </p:cNvSpPr>
              <p:nvPr/>
            </p:nvSpPr>
            <p:spPr bwMode="auto">
              <a:xfrm>
                <a:off x="-4597400" y="-1228725"/>
                <a:ext cx="1785938" cy="2152650"/>
              </a:xfrm>
              <a:custGeom>
                <a:avLst/>
                <a:gdLst>
                  <a:gd name="T0" fmla="*/ 0 w 507"/>
                  <a:gd name="T1" fmla="*/ 302 h 611"/>
                  <a:gd name="T2" fmla="*/ 79 w 507"/>
                  <a:gd name="T3" fmla="*/ 97 h 611"/>
                  <a:gd name="T4" fmla="*/ 405 w 507"/>
                  <a:gd name="T5" fmla="*/ 100 h 611"/>
                  <a:gd name="T6" fmla="*/ 413 w 507"/>
                  <a:gd name="T7" fmla="*/ 493 h 611"/>
                  <a:gd name="T8" fmla="*/ 55 w 507"/>
                  <a:gd name="T9" fmla="*/ 478 h 611"/>
                  <a:gd name="T10" fmla="*/ 0 w 507"/>
                  <a:gd name="T11" fmla="*/ 302 h 611"/>
                  <a:gd name="T12" fmla="*/ 317 w 507"/>
                  <a:gd name="T13" fmla="*/ 303 h 611"/>
                  <a:gd name="T14" fmla="*/ 284 w 507"/>
                  <a:gd name="T15" fmla="*/ 211 h 611"/>
                  <a:gd name="T16" fmla="*/ 197 w 507"/>
                  <a:gd name="T17" fmla="*/ 209 h 611"/>
                  <a:gd name="T18" fmla="*/ 196 w 507"/>
                  <a:gd name="T19" fmla="*/ 393 h 611"/>
                  <a:gd name="T20" fmla="*/ 282 w 507"/>
                  <a:gd name="T21" fmla="*/ 393 h 611"/>
                  <a:gd name="T22" fmla="*/ 317 w 507"/>
                  <a:gd name="T23" fmla="*/ 303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7" h="611">
                    <a:moveTo>
                      <a:pt x="0" y="302"/>
                    </a:moveTo>
                    <a:cubicBezTo>
                      <a:pt x="0" y="223"/>
                      <a:pt x="24" y="154"/>
                      <a:pt x="79" y="97"/>
                    </a:cubicBezTo>
                    <a:cubicBezTo>
                      <a:pt x="172" y="0"/>
                      <a:pt x="314" y="2"/>
                      <a:pt x="405" y="100"/>
                    </a:cubicBezTo>
                    <a:cubicBezTo>
                      <a:pt x="503" y="207"/>
                      <a:pt x="507" y="382"/>
                      <a:pt x="413" y="493"/>
                    </a:cubicBezTo>
                    <a:cubicBezTo>
                      <a:pt x="314" y="611"/>
                      <a:pt x="145" y="604"/>
                      <a:pt x="55" y="478"/>
                    </a:cubicBezTo>
                    <a:cubicBezTo>
                      <a:pt x="17" y="425"/>
                      <a:pt x="0" y="366"/>
                      <a:pt x="0" y="302"/>
                    </a:cubicBezTo>
                    <a:close/>
                    <a:moveTo>
                      <a:pt x="317" y="303"/>
                    </a:moveTo>
                    <a:cubicBezTo>
                      <a:pt x="317" y="268"/>
                      <a:pt x="308" y="237"/>
                      <a:pt x="284" y="211"/>
                    </a:cubicBezTo>
                    <a:cubicBezTo>
                      <a:pt x="258" y="182"/>
                      <a:pt x="224" y="182"/>
                      <a:pt x="197" y="209"/>
                    </a:cubicBezTo>
                    <a:cubicBezTo>
                      <a:pt x="151" y="255"/>
                      <a:pt x="151" y="347"/>
                      <a:pt x="196" y="393"/>
                    </a:cubicBezTo>
                    <a:cubicBezTo>
                      <a:pt x="223" y="420"/>
                      <a:pt x="256" y="420"/>
                      <a:pt x="282" y="393"/>
                    </a:cubicBezTo>
                    <a:cubicBezTo>
                      <a:pt x="307" y="368"/>
                      <a:pt x="316" y="337"/>
                      <a:pt x="317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8"/>
              <p:cNvSpPr>
                <a:spLocks/>
              </p:cNvSpPr>
              <p:nvPr/>
            </p:nvSpPr>
            <p:spPr bwMode="auto">
              <a:xfrm>
                <a:off x="-3695700" y="-1295401"/>
                <a:ext cx="2335213" cy="3603626"/>
              </a:xfrm>
              <a:custGeom>
                <a:avLst/>
                <a:gdLst>
                  <a:gd name="T0" fmla="*/ 111 w 663"/>
                  <a:gd name="T1" fmla="*/ 1023 h 1023"/>
                  <a:gd name="T2" fmla="*/ 31 w 663"/>
                  <a:gd name="T3" fmla="*/ 901 h 1023"/>
                  <a:gd name="T4" fmla="*/ 189 w 663"/>
                  <a:gd name="T5" fmla="*/ 619 h 1023"/>
                  <a:gd name="T6" fmla="*/ 509 w 663"/>
                  <a:gd name="T7" fmla="*/ 49 h 1023"/>
                  <a:gd name="T8" fmla="*/ 600 w 663"/>
                  <a:gd name="T9" fmla="*/ 7 h 1023"/>
                  <a:gd name="T10" fmla="*/ 662 w 663"/>
                  <a:gd name="T11" fmla="*/ 79 h 1023"/>
                  <a:gd name="T12" fmla="*/ 647 w 663"/>
                  <a:gd name="T13" fmla="*/ 137 h 1023"/>
                  <a:gd name="T14" fmla="*/ 263 w 663"/>
                  <a:gd name="T15" fmla="*/ 821 h 1023"/>
                  <a:gd name="T16" fmla="*/ 174 w 663"/>
                  <a:gd name="T17" fmla="*/ 980 h 1023"/>
                  <a:gd name="T18" fmla="*/ 111 w 663"/>
                  <a:gd name="T19" fmla="*/ 1023 h 1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023">
                    <a:moveTo>
                      <a:pt x="111" y="1023"/>
                    </a:moveTo>
                    <a:cubicBezTo>
                      <a:pt x="39" y="1023"/>
                      <a:pt x="0" y="958"/>
                      <a:pt x="31" y="901"/>
                    </a:cubicBezTo>
                    <a:cubicBezTo>
                      <a:pt x="83" y="806"/>
                      <a:pt x="136" y="713"/>
                      <a:pt x="189" y="619"/>
                    </a:cubicBezTo>
                    <a:cubicBezTo>
                      <a:pt x="296" y="429"/>
                      <a:pt x="402" y="239"/>
                      <a:pt x="509" y="49"/>
                    </a:cubicBezTo>
                    <a:cubicBezTo>
                      <a:pt x="528" y="15"/>
                      <a:pt x="562" y="0"/>
                      <a:pt x="600" y="7"/>
                    </a:cubicBezTo>
                    <a:cubicBezTo>
                      <a:pt x="633" y="14"/>
                      <a:pt x="661" y="43"/>
                      <a:pt x="662" y="79"/>
                    </a:cubicBezTo>
                    <a:cubicBezTo>
                      <a:pt x="663" y="98"/>
                      <a:pt x="656" y="120"/>
                      <a:pt x="647" y="137"/>
                    </a:cubicBezTo>
                    <a:cubicBezTo>
                      <a:pt x="519" y="366"/>
                      <a:pt x="391" y="593"/>
                      <a:pt x="263" y="821"/>
                    </a:cubicBezTo>
                    <a:cubicBezTo>
                      <a:pt x="233" y="874"/>
                      <a:pt x="203" y="927"/>
                      <a:pt x="174" y="980"/>
                    </a:cubicBezTo>
                    <a:cubicBezTo>
                      <a:pt x="158" y="1007"/>
                      <a:pt x="134" y="1022"/>
                      <a:pt x="111" y="10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06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172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Heiti Std R</vt:lpstr>
      <vt:lpstr>Arial</vt:lpstr>
      <vt:lpstr>Calibri</vt:lpstr>
      <vt:lpstr>Calibri Light</vt:lpstr>
      <vt:lpstr>Lato Light</vt:lpstr>
      <vt:lpstr>Office Theme</vt:lpstr>
      <vt:lpstr>PowerPoint Presentation</vt:lpstr>
      <vt:lpstr>The Solution: PurchasePerfect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Innovation Solution for</dc:title>
  <dc:creator>Ali Alzain</dc:creator>
  <cp:lastModifiedBy>Ali Alzain</cp:lastModifiedBy>
  <cp:revision>158</cp:revision>
  <dcterms:created xsi:type="dcterms:W3CDTF">2020-01-19T16:52:50Z</dcterms:created>
  <dcterms:modified xsi:type="dcterms:W3CDTF">2020-05-31T12:12:40Z</dcterms:modified>
</cp:coreProperties>
</file>