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85" r:id="rId9"/>
    <p:sldId id="386" r:id="rId10"/>
    <p:sldId id="274" r:id="rId11"/>
    <p:sldId id="38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Hammersmith One" panose="02010703030501060504" pitchFamily="2" charset="0"/>
      <p:regular r:id="rId19"/>
    </p:embeddedFont>
    <p:embeddedFont>
      <p:font typeface="Manjari" panose="020B0604020202020204" charset="0"/>
      <p:regular r:id="rId20"/>
      <p:bold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62886-E8B2-4915-B027-585FE44E3403}">
  <a:tblStyle styleId="{8E662886-E8B2-4915-B027-585FE44E34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A26B33-80EA-42BB-91C6-1FEAEAB2B72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974A6B-94F1-4D75-9086-3DCF14F0AE74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FF353-0BC8-43FC-B090-B8DB8A232294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FB419-6984-42D8-94D8-2FCC624215D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955CA2-A88C-4D54-BE1E-C0D319C2E79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6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62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4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8" r:id="rId6"/>
    <p:sldLayoutId id="2147483669" r:id="rId7"/>
    <p:sldLayoutId id="2147483673" r:id="rId8"/>
    <p:sldLayoutId id="2147483684" r:id="rId9"/>
    <p:sldLayoutId id="2147483697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118788" y="583518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Sistem</a:t>
            </a:r>
            <a:r>
              <a:rPr lang="en-US" sz="5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Pengambilan</a:t>
            </a:r>
            <a:r>
              <a:rPr lang="en-US" sz="5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KRS </a:t>
            </a:r>
            <a:r>
              <a:rPr lang="en-US" sz="5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Mahasiswa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928785" y="2402569"/>
            <a:ext cx="6577800" cy="2157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Kelompok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5</a:t>
            </a:r>
            <a:r>
              <a:rPr lang="id-ID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1371600" algn="l">
              <a:lnSpc>
                <a:spcPct val="115000"/>
              </a:lnSpc>
              <a:spcAft>
                <a:spcPts val="1000"/>
              </a:spcAft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Nazarudin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Zaini 			(20210040109)</a:t>
            </a:r>
            <a:r>
              <a:rPr lang="id-ID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algn="l">
              <a:lnSpc>
                <a:spcPct val="115000"/>
              </a:lnSpc>
              <a:spcAft>
                <a:spcPts val="10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Tiara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Lelita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(20210040091)</a:t>
            </a:r>
            <a:r>
              <a:rPr lang="id-ID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algn="l">
              <a:lnSpc>
                <a:spcPct val="115000"/>
              </a:lnSpc>
              <a:spcAft>
                <a:spcPts val="1000"/>
              </a:spcAft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Haldies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Gerhardien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Pasya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(20210040120)</a:t>
            </a:r>
            <a:r>
              <a:rPr lang="id-ID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algn="l">
              <a:lnSpc>
                <a:spcPct val="115000"/>
              </a:lnSpc>
              <a:spcAft>
                <a:spcPts val="1000"/>
              </a:spcAft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Fikri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Maulana 			(20210040130)</a:t>
            </a:r>
            <a:r>
              <a:rPr lang="id-ID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algn="l">
              <a:lnSpc>
                <a:spcPct val="115000"/>
              </a:lnSpc>
              <a:spcAft>
                <a:spcPts val="10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Mohammad Ihsan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Alfalak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(20210040074)</a:t>
            </a:r>
            <a:r>
              <a:rPr lang="id-ID" sz="13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D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Google Shape;2005;p83">
            <a:extLst>
              <a:ext uri="{FF2B5EF4-FFF2-40B4-BE49-F238E27FC236}">
                <a16:creationId xmlns:a16="http://schemas.microsoft.com/office/drawing/2014/main" id="{BED9CF4D-B6B7-94DA-1419-CCA1587C5A98}"/>
              </a:ext>
            </a:extLst>
          </p:cNvPr>
          <p:cNvSpPr txBox="1">
            <a:spLocks/>
          </p:cNvSpPr>
          <p:nvPr/>
        </p:nvSpPr>
        <p:spPr>
          <a:xfrm>
            <a:off x="1955990" y="114301"/>
            <a:ext cx="4523391" cy="10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id-ID" sz="3000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Pemrograman Berorientasi Objek</a:t>
            </a:r>
            <a:endParaRPr 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Google Shape;2173;p101"/>
          <p:cNvGrpSpPr/>
          <p:nvPr/>
        </p:nvGrpSpPr>
        <p:grpSpPr>
          <a:xfrm>
            <a:off x="-51988" y="2316407"/>
            <a:ext cx="2080021" cy="2838397"/>
            <a:chOff x="1506150" y="1501000"/>
            <a:chExt cx="2080021" cy="2838397"/>
          </a:xfrm>
        </p:grpSpPr>
        <p:grpSp>
          <p:nvGrpSpPr>
            <p:cNvPr id="2174" name="Google Shape;2174;p101"/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75" name="Google Shape;2175;p101"/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01"/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01"/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01"/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01"/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01"/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01"/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01"/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01"/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01"/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01"/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01"/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01"/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01"/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01"/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0" name="Google Shape;2190;p101"/>
            <p:cNvGrpSpPr/>
            <p:nvPr/>
          </p:nvGrpSpPr>
          <p:grpSpPr>
            <a:xfrm>
              <a:off x="2179006" y="2262395"/>
              <a:ext cx="761641" cy="226048"/>
              <a:chOff x="5946981" y="2336670"/>
              <a:chExt cx="761641" cy="226048"/>
            </a:xfrm>
          </p:grpSpPr>
          <p:sp>
            <p:nvSpPr>
              <p:cNvPr id="2191" name="Google Shape;2191;p101">
                <a:hlinkClick r:id="rId3" action="ppaction://hlinksldjump"/>
              </p:cNvPr>
              <p:cNvSpPr/>
              <p:nvPr/>
            </p:nvSpPr>
            <p:spPr>
              <a:xfrm>
                <a:off x="6054170" y="2445732"/>
                <a:ext cx="48785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9" extrusionOk="0">
                    <a:moveTo>
                      <a:pt x="548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48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01">
                <a:hlinkClick r:id="rId3" action="ppaction://hlinksldjump"/>
              </p:cNvPr>
              <p:cNvSpPr/>
              <p:nvPr/>
            </p:nvSpPr>
            <p:spPr>
              <a:xfrm>
                <a:off x="6574910" y="2465245"/>
                <a:ext cx="47365" cy="9747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8" extrusionOk="0">
                    <a:moveTo>
                      <a:pt x="517" y="0"/>
                    </a:moveTo>
                    <a:cubicBezTo>
                      <a:pt x="213" y="0"/>
                      <a:pt x="1" y="486"/>
                      <a:pt x="1" y="1064"/>
                    </a:cubicBezTo>
                    <a:cubicBezTo>
                      <a:pt x="1" y="1641"/>
                      <a:pt x="213" y="2128"/>
                      <a:pt x="517" y="2128"/>
                    </a:cubicBezTo>
                    <a:cubicBezTo>
                      <a:pt x="791" y="2128"/>
                      <a:pt x="1034" y="1641"/>
                      <a:pt x="1034" y="1064"/>
                    </a:cubicBezTo>
                    <a:cubicBezTo>
                      <a:pt x="1034" y="486"/>
                      <a:pt x="79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01"/>
              <p:cNvSpPr/>
              <p:nvPr/>
            </p:nvSpPr>
            <p:spPr>
              <a:xfrm>
                <a:off x="6537302" y="2336670"/>
                <a:ext cx="171320" cy="53409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166" extrusionOk="0">
                    <a:moveTo>
                      <a:pt x="2033" y="0"/>
                    </a:moveTo>
                    <a:cubicBezTo>
                      <a:pt x="1953" y="0"/>
                      <a:pt x="1873" y="4"/>
                      <a:pt x="1794" y="11"/>
                    </a:cubicBezTo>
                    <a:cubicBezTo>
                      <a:pt x="1399" y="41"/>
                      <a:pt x="1065" y="193"/>
                      <a:pt x="730" y="375"/>
                    </a:cubicBezTo>
                    <a:cubicBezTo>
                      <a:pt x="426" y="588"/>
                      <a:pt x="183" y="862"/>
                      <a:pt x="1" y="1166"/>
                    </a:cubicBezTo>
                    <a:cubicBezTo>
                      <a:pt x="578" y="771"/>
                      <a:pt x="1186" y="436"/>
                      <a:pt x="1825" y="375"/>
                    </a:cubicBezTo>
                    <a:cubicBezTo>
                      <a:pt x="1908" y="368"/>
                      <a:pt x="1990" y="364"/>
                      <a:pt x="2071" y="364"/>
                    </a:cubicBezTo>
                    <a:cubicBezTo>
                      <a:pt x="2313" y="364"/>
                      <a:pt x="2546" y="398"/>
                      <a:pt x="2797" y="467"/>
                    </a:cubicBezTo>
                    <a:cubicBezTo>
                      <a:pt x="2949" y="497"/>
                      <a:pt x="3101" y="588"/>
                      <a:pt x="3253" y="649"/>
                    </a:cubicBezTo>
                    <a:cubicBezTo>
                      <a:pt x="3436" y="710"/>
                      <a:pt x="3557" y="801"/>
                      <a:pt x="3740" y="892"/>
                    </a:cubicBezTo>
                    <a:cubicBezTo>
                      <a:pt x="3527" y="588"/>
                      <a:pt x="3253" y="345"/>
                      <a:pt x="2888" y="193"/>
                    </a:cubicBezTo>
                    <a:cubicBezTo>
                      <a:pt x="2626" y="50"/>
                      <a:pt x="2326" y="0"/>
                      <a:pt x="20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01">
                <a:hlinkClick r:id="rId3" action="ppaction://hlinksldjump"/>
              </p:cNvPr>
              <p:cNvSpPr/>
              <p:nvPr/>
            </p:nvSpPr>
            <p:spPr>
              <a:xfrm>
                <a:off x="5946981" y="2337129"/>
                <a:ext cx="185200" cy="51576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1126" extrusionOk="0">
                    <a:moveTo>
                      <a:pt x="2097" y="1"/>
                    </a:moveTo>
                    <a:cubicBezTo>
                      <a:pt x="1702" y="1"/>
                      <a:pt x="1307" y="92"/>
                      <a:pt x="942" y="244"/>
                    </a:cubicBezTo>
                    <a:cubicBezTo>
                      <a:pt x="790" y="305"/>
                      <a:pt x="608" y="396"/>
                      <a:pt x="456" y="487"/>
                    </a:cubicBezTo>
                    <a:cubicBezTo>
                      <a:pt x="304" y="609"/>
                      <a:pt x="152" y="730"/>
                      <a:pt x="0" y="852"/>
                    </a:cubicBezTo>
                    <a:cubicBezTo>
                      <a:pt x="182" y="791"/>
                      <a:pt x="365" y="730"/>
                      <a:pt x="517" y="669"/>
                    </a:cubicBezTo>
                    <a:cubicBezTo>
                      <a:pt x="699" y="609"/>
                      <a:pt x="882" y="548"/>
                      <a:pt x="1064" y="517"/>
                    </a:cubicBezTo>
                    <a:cubicBezTo>
                      <a:pt x="1339" y="442"/>
                      <a:pt x="1614" y="388"/>
                      <a:pt x="1906" y="388"/>
                    </a:cubicBezTo>
                    <a:cubicBezTo>
                      <a:pt x="1969" y="388"/>
                      <a:pt x="2033" y="390"/>
                      <a:pt x="2097" y="396"/>
                    </a:cubicBezTo>
                    <a:cubicBezTo>
                      <a:pt x="2766" y="396"/>
                      <a:pt x="3465" y="639"/>
                      <a:pt x="4043" y="1125"/>
                    </a:cubicBezTo>
                    <a:cubicBezTo>
                      <a:pt x="3860" y="791"/>
                      <a:pt x="3587" y="517"/>
                      <a:pt x="3222" y="305"/>
                    </a:cubicBezTo>
                    <a:cubicBezTo>
                      <a:pt x="2888" y="122"/>
                      <a:pt x="2493" y="3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10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196" name="Google Shape;2196;p101"/>
          <p:cNvSpPr/>
          <p:nvPr/>
        </p:nvSpPr>
        <p:spPr>
          <a:xfrm>
            <a:off x="2099466" y="1604864"/>
            <a:ext cx="5542412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Pembuatan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metodelogi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R&amp;D,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dimana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semua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anggota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ikut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terlibat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langsung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semua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tahapan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prosesnya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dibuatnya</a:t>
            </a:r>
            <a:r>
              <a:rPr lang="id-ID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sistem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agar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nantinya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pengisian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online yang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diakses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kapanpun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dimanapun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kami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berharap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kendala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kendala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segera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teratasi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sehingga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akademik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berjalan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lancar</a:t>
            </a:r>
            <a:r>
              <a:rPr lang="en-US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Google Shape;2173;p101"/>
          <p:cNvGrpSpPr/>
          <p:nvPr/>
        </p:nvGrpSpPr>
        <p:grpSpPr>
          <a:xfrm>
            <a:off x="-51988" y="2316407"/>
            <a:ext cx="2080021" cy="2838397"/>
            <a:chOff x="1506150" y="1501000"/>
            <a:chExt cx="2080021" cy="2838397"/>
          </a:xfrm>
        </p:grpSpPr>
        <p:grpSp>
          <p:nvGrpSpPr>
            <p:cNvPr id="2174" name="Google Shape;2174;p101"/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75" name="Google Shape;2175;p101"/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01"/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01"/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01"/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01"/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01"/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01"/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01"/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01"/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01"/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01"/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01"/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01"/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01"/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01"/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0" name="Google Shape;2190;p101"/>
            <p:cNvGrpSpPr/>
            <p:nvPr/>
          </p:nvGrpSpPr>
          <p:grpSpPr>
            <a:xfrm>
              <a:off x="2179006" y="2262395"/>
              <a:ext cx="761641" cy="226048"/>
              <a:chOff x="5946981" y="2336670"/>
              <a:chExt cx="761641" cy="226048"/>
            </a:xfrm>
          </p:grpSpPr>
          <p:sp>
            <p:nvSpPr>
              <p:cNvPr id="2191" name="Google Shape;2191;p101">
                <a:hlinkClick r:id="rId3" action="ppaction://hlinksldjump"/>
              </p:cNvPr>
              <p:cNvSpPr/>
              <p:nvPr/>
            </p:nvSpPr>
            <p:spPr>
              <a:xfrm>
                <a:off x="6054170" y="2445732"/>
                <a:ext cx="48785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9" extrusionOk="0">
                    <a:moveTo>
                      <a:pt x="548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48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01">
                <a:hlinkClick r:id="rId3" action="ppaction://hlinksldjump"/>
              </p:cNvPr>
              <p:cNvSpPr/>
              <p:nvPr/>
            </p:nvSpPr>
            <p:spPr>
              <a:xfrm>
                <a:off x="6574910" y="2465245"/>
                <a:ext cx="47365" cy="9747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8" extrusionOk="0">
                    <a:moveTo>
                      <a:pt x="517" y="0"/>
                    </a:moveTo>
                    <a:cubicBezTo>
                      <a:pt x="213" y="0"/>
                      <a:pt x="1" y="486"/>
                      <a:pt x="1" y="1064"/>
                    </a:cubicBezTo>
                    <a:cubicBezTo>
                      <a:pt x="1" y="1641"/>
                      <a:pt x="213" y="2128"/>
                      <a:pt x="517" y="2128"/>
                    </a:cubicBezTo>
                    <a:cubicBezTo>
                      <a:pt x="791" y="2128"/>
                      <a:pt x="1034" y="1641"/>
                      <a:pt x="1034" y="1064"/>
                    </a:cubicBezTo>
                    <a:cubicBezTo>
                      <a:pt x="1034" y="486"/>
                      <a:pt x="79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01"/>
              <p:cNvSpPr/>
              <p:nvPr/>
            </p:nvSpPr>
            <p:spPr>
              <a:xfrm>
                <a:off x="6537302" y="2336670"/>
                <a:ext cx="171320" cy="53409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166" extrusionOk="0">
                    <a:moveTo>
                      <a:pt x="2033" y="0"/>
                    </a:moveTo>
                    <a:cubicBezTo>
                      <a:pt x="1953" y="0"/>
                      <a:pt x="1873" y="4"/>
                      <a:pt x="1794" y="11"/>
                    </a:cubicBezTo>
                    <a:cubicBezTo>
                      <a:pt x="1399" y="41"/>
                      <a:pt x="1065" y="193"/>
                      <a:pt x="730" y="375"/>
                    </a:cubicBezTo>
                    <a:cubicBezTo>
                      <a:pt x="426" y="588"/>
                      <a:pt x="183" y="862"/>
                      <a:pt x="1" y="1166"/>
                    </a:cubicBezTo>
                    <a:cubicBezTo>
                      <a:pt x="578" y="771"/>
                      <a:pt x="1186" y="436"/>
                      <a:pt x="1825" y="375"/>
                    </a:cubicBezTo>
                    <a:cubicBezTo>
                      <a:pt x="1908" y="368"/>
                      <a:pt x="1990" y="364"/>
                      <a:pt x="2071" y="364"/>
                    </a:cubicBezTo>
                    <a:cubicBezTo>
                      <a:pt x="2313" y="364"/>
                      <a:pt x="2546" y="398"/>
                      <a:pt x="2797" y="467"/>
                    </a:cubicBezTo>
                    <a:cubicBezTo>
                      <a:pt x="2949" y="497"/>
                      <a:pt x="3101" y="588"/>
                      <a:pt x="3253" y="649"/>
                    </a:cubicBezTo>
                    <a:cubicBezTo>
                      <a:pt x="3436" y="710"/>
                      <a:pt x="3557" y="801"/>
                      <a:pt x="3740" y="892"/>
                    </a:cubicBezTo>
                    <a:cubicBezTo>
                      <a:pt x="3527" y="588"/>
                      <a:pt x="3253" y="345"/>
                      <a:pt x="2888" y="193"/>
                    </a:cubicBezTo>
                    <a:cubicBezTo>
                      <a:pt x="2626" y="50"/>
                      <a:pt x="2326" y="0"/>
                      <a:pt x="20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01">
                <a:hlinkClick r:id="rId3" action="ppaction://hlinksldjump"/>
              </p:cNvPr>
              <p:cNvSpPr/>
              <p:nvPr/>
            </p:nvSpPr>
            <p:spPr>
              <a:xfrm>
                <a:off x="5946981" y="2337129"/>
                <a:ext cx="185200" cy="51576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1126" extrusionOk="0">
                    <a:moveTo>
                      <a:pt x="2097" y="1"/>
                    </a:moveTo>
                    <a:cubicBezTo>
                      <a:pt x="1702" y="1"/>
                      <a:pt x="1307" y="92"/>
                      <a:pt x="942" y="244"/>
                    </a:cubicBezTo>
                    <a:cubicBezTo>
                      <a:pt x="790" y="305"/>
                      <a:pt x="608" y="396"/>
                      <a:pt x="456" y="487"/>
                    </a:cubicBezTo>
                    <a:cubicBezTo>
                      <a:pt x="304" y="609"/>
                      <a:pt x="152" y="730"/>
                      <a:pt x="0" y="852"/>
                    </a:cubicBezTo>
                    <a:cubicBezTo>
                      <a:pt x="182" y="791"/>
                      <a:pt x="365" y="730"/>
                      <a:pt x="517" y="669"/>
                    </a:cubicBezTo>
                    <a:cubicBezTo>
                      <a:pt x="699" y="609"/>
                      <a:pt x="882" y="548"/>
                      <a:pt x="1064" y="517"/>
                    </a:cubicBezTo>
                    <a:cubicBezTo>
                      <a:pt x="1339" y="442"/>
                      <a:pt x="1614" y="388"/>
                      <a:pt x="1906" y="388"/>
                    </a:cubicBezTo>
                    <a:cubicBezTo>
                      <a:pt x="1969" y="388"/>
                      <a:pt x="2033" y="390"/>
                      <a:pt x="2097" y="396"/>
                    </a:cubicBezTo>
                    <a:cubicBezTo>
                      <a:pt x="2766" y="396"/>
                      <a:pt x="3465" y="639"/>
                      <a:pt x="4043" y="1125"/>
                    </a:cubicBezTo>
                    <a:cubicBezTo>
                      <a:pt x="3860" y="791"/>
                      <a:pt x="3587" y="517"/>
                      <a:pt x="3222" y="305"/>
                    </a:cubicBezTo>
                    <a:cubicBezTo>
                      <a:pt x="2888" y="122"/>
                      <a:pt x="2493" y="3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101"/>
          <p:cNvSpPr txBox="1">
            <a:spLocks noGrp="1"/>
          </p:cNvSpPr>
          <p:nvPr>
            <p:ph type="title"/>
          </p:nvPr>
        </p:nvSpPr>
        <p:spPr>
          <a:xfrm>
            <a:off x="776842" y="230927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1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54213" y="1152475"/>
            <a:ext cx="6904167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15000"/>
              </a:lnSpc>
              <a:buNone/>
            </a:pP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Proses KRS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istilah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diperuntukkan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harus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 KRS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harus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diambilnya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beserta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kelas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jadwalnya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daftar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jadwal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kelas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dibuka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Pemilihan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penyusunan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dipilih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beserta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jadwal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kelasnya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biasanya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seminggu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sebelum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Hal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tentu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saja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tergantung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kebijakan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masing-masing universitas.</a:t>
            </a:r>
            <a:endParaRPr lang="en-ID" sz="12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buNone/>
            </a:pP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Menyadari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banyaknya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kesulitan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muncul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manual,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universitas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(KRS)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online.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online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mirip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manual,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saja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online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terutama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internet yang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sedang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pesatnya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Oleh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itu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kami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bermaksud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program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 online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bahasa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java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US" sz="1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KRS.</a:t>
            </a:r>
            <a:endParaRPr lang="en-ID" sz="12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PENDAHULUAN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47" y="245742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TUJUAN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2071309" y="2145859"/>
            <a:ext cx="638199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AutoNum type="arabicPeriod"/>
            </a:pP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tahapan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/proses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data KRS</a:t>
            </a:r>
            <a:endParaRPr lang="en-ID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algn="l">
              <a:buAutoNum type="arabicPeriod"/>
            </a:pP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data KRS</a:t>
            </a:r>
            <a:endParaRPr lang="en-ID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Batasan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Masalah</a:t>
            </a:r>
            <a:endParaRPr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50" y="1462191"/>
            <a:ext cx="7411154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Batasan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masalah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dari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system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informasi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pengelolaan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KRS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adalah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Menu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atau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layanan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meliputi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proses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pengajuan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KRS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Sistem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id-ID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engambilan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KRS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hanya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bisa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oleh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mahasiswa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System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digunakan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seluruh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Mahasiswa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RANCANGAN SISTEM</a:t>
            </a:r>
            <a:endParaRPr dirty="0"/>
          </a:p>
        </p:txBody>
      </p:sp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293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Deskripsi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Sistem</a:t>
            </a:r>
            <a:endParaRPr lang="en-US" sz="16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Bahasa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pemograman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Java yang be</a:t>
            </a:r>
            <a:r>
              <a:rPr lang="id-ID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rorientasi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objek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terintegrasi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database mysql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mengakses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meliputi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proses:</a:t>
            </a:r>
            <a:endParaRPr lang="id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id-ID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endaftar sebagai mahasiswa</a:t>
            </a:r>
          </a:p>
          <a:p>
            <a:pPr marL="342900" indent="-342900">
              <a:buAutoNum type="arabicPeriod"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Login menggunakan akun mahasiswa</a:t>
            </a:r>
            <a:endParaRPr lang="id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sks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diinginkan</a:t>
            </a:r>
            <a:endParaRPr lang="en-ID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SKS  </a:t>
            </a:r>
          </a:p>
          <a:p>
            <a:pPr marL="0" indent="0">
              <a:buNone/>
            </a:pPr>
            <a:endParaRPr lang="en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Target User</a:t>
            </a:r>
          </a:p>
          <a:p>
            <a:pPr marL="0" indent="0">
              <a:buNone/>
            </a:pP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Target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lunak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mengambil</a:t>
            </a:r>
            <a:r>
              <a:rPr lang="en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KRS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445822" y="28423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TEKNOLOGI YANG DIGUNAKAN</a:t>
            </a:r>
            <a:endParaRPr dirty="0"/>
          </a:p>
        </p:txBody>
      </p:sp>
      <p:sp>
        <p:nvSpPr>
          <p:cNvPr id="2078" name="Google Shape;2078;p90"/>
          <p:cNvSpPr txBox="1">
            <a:spLocks noGrp="1"/>
          </p:cNvSpPr>
          <p:nvPr>
            <p:ph type="subTitle" idx="1"/>
          </p:nvPr>
        </p:nvSpPr>
        <p:spPr>
          <a:xfrm>
            <a:off x="1693436" y="1686967"/>
            <a:ext cx="725683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Perangkat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Lunak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 algn="l">
              <a:lnSpc>
                <a:spcPct val="115000"/>
              </a:lnSpc>
              <a:buAutoNum type="arabicPeriod"/>
            </a:pPr>
            <a:r>
              <a:rPr lang="id-ID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: IDE pada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lunak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l">
              <a:lnSpc>
                <a:spcPct val="115000"/>
              </a:lnSpc>
              <a:buAutoNum type="arabicPeriod"/>
            </a:pP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Java : Bahasa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lunak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l">
              <a:lnSpc>
                <a:spcPct val="115000"/>
              </a:lnSpc>
              <a:buAutoNum type="arabicPeriod"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: database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penyimpan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data</a:t>
            </a:r>
          </a:p>
          <a:p>
            <a:pPr marL="0" lvl="0" indent="0" algn="l">
              <a:lnSpc>
                <a:spcPct val="115000"/>
              </a:lnSpc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15000"/>
              </a:lnSpc>
              <a:buNone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Keras</a:t>
            </a:r>
            <a:endParaRPr lang="en-US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15000"/>
              </a:lnSpc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Laptop</a:t>
            </a:r>
            <a:endParaRPr lang="en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9" name="Google Shape;2079;p9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SKENARIO USER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1334854" y="1064525"/>
            <a:ext cx="6975862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Daftar</a:t>
            </a:r>
            <a:endParaRPr lang="id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Calon Mahasiswa dapat mendaftar akun</a:t>
            </a:r>
            <a:endParaRPr lang="id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2. Masuk</a:t>
            </a:r>
            <a:endParaRPr lang="en-US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masuk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akun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</a:t>
            </a:r>
            <a:r>
              <a:rPr lang="id-ID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ang telah terdaftar</a:t>
            </a:r>
            <a:endParaRPr lang="en-ID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Mengisi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SKS</a:t>
            </a:r>
            <a:endParaRPr lang="en-ID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mengisi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kuliah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SKS yang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ingin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diambil</a:t>
            </a:r>
            <a:endParaRPr lang="id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4. Melihat mahasiswa lain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id-ID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Mahasiswa dapat melihat daftar mahasiswa lain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5. Melihat daftar Mata kuliah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id-ID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Mah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asiswa dapat melihat daftar mata kuliah sebelum mengambil mengisi krs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6. Mahasiswa dapat mengundurkan diri dari kampus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7. Dapat mengganti password akun</a:t>
            </a:r>
          </a:p>
          <a:p>
            <a:pPr marL="0" lvl="0" indent="0">
              <a:lnSpc>
                <a:spcPct val="115000"/>
              </a:lnSpc>
              <a:buNone/>
            </a:pPr>
            <a:endParaRPr lang="id-ID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ID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Kelas</a:t>
            </a:r>
            <a:r>
              <a:rPr lang="en-US" dirty="0"/>
              <a:t> Diagram</a:t>
            </a:r>
            <a:endParaRPr dirty="0"/>
          </a:p>
        </p:txBody>
      </p:sp>
      <p:pic>
        <p:nvPicPr>
          <p:cNvPr id="2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8B079E60-7AD1-3B4E-5406-FA5BDD77C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2" y="1473280"/>
            <a:ext cx="7891996" cy="285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72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39508" y="8794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FLOWCHART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5892-02E0-B028-662D-7EE1EE8C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74" y="560439"/>
            <a:ext cx="4887042" cy="45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535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Roboto Condensed Light</vt:lpstr>
      <vt:lpstr>Ubuntu</vt:lpstr>
      <vt:lpstr>Times New Roman</vt:lpstr>
      <vt:lpstr>Hammersmith One</vt:lpstr>
      <vt:lpstr>Calibri</vt:lpstr>
      <vt:lpstr>Manjari</vt:lpstr>
      <vt:lpstr>Elegant Education Pack for Students XL by Slidesgo</vt:lpstr>
      <vt:lpstr>Sistem Pengambilan KRS Mahasiswa</vt:lpstr>
      <vt:lpstr>PENDAHULUAN</vt:lpstr>
      <vt:lpstr>TUJUAN</vt:lpstr>
      <vt:lpstr>Batasan Masalah</vt:lpstr>
      <vt:lpstr>RANCANGAN SISTEM</vt:lpstr>
      <vt:lpstr>TEKNOLOGI YANG DIGUNAKAN</vt:lpstr>
      <vt:lpstr>SKENARIO USER</vt:lpstr>
      <vt:lpstr>Kelas Diagram</vt:lpstr>
      <vt:lpstr>FLOWCHART</vt:lpstr>
      <vt:lpstr>KESIMPULAN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KRS Mahasiswa</dc:title>
  <dc:creator>User</dc:creator>
  <cp:lastModifiedBy>nazar zaini</cp:lastModifiedBy>
  <cp:revision>6</cp:revision>
  <dcterms:modified xsi:type="dcterms:W3CDTF">2023-01-31T09:01:45Z</dcterms:modified>
</cp:coreProperties>
</file>