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03" r:id="rId2"/>
    <p:sldId id="288" r:id="rId3"/>
    <p:sldId id="290" r:id="rId4"/>
    <p:sldId id="313" r:id="rId5"/>
    <p:sldId id="285" r:id="rId6"/>
    <p:sldId id="307" r:id="rId7"/>
    <p:sldId id="297" r:id="rId8"/>
    <p:sldId id="312" r:id="rId9"/>
    <p:sldId id="311" r:id="rId10"/>
    <p:sldId id="260" r:id="rId11"/>
    <p:sldId id="261" r:id="rId12"/>
    <p:sldId id="262" r:id="rId13"/>
    <p:sldId id="309" r:id="rId14"/>
    <p:sldId id="265" r:id="rId15"/>
    <p:sldId id="266" r:id="rId16"/>
    <p:sldId id="268" r:id="rId17"/>
    <p:sldId id="299" r:id="rId18"/>
    <p:sldId id="270" r:id="rId19"/>
    <p:sldId id="273" r:id="rId20"/>
    <p:sldId id="274" r:id="rId21"/>
    <p:sldId id="271" r:id="rId22"/>
    <p:sldId id="305" r:id="rId23"/>
    <p:sldId id="306" r:id="rId24"/>
    <p:sldId id="276" r:id="rId25"/>
    <p:sldId id="277" r:id="rId26"/>
    <p:sldId id="280" r:id="rId27"/>
    <p:sldId id="279" r:id="rId28"/>
    <p:sldId id="301" r:id="rId29"/>
    <p:sldId id="282" r:id="rId30"/>
    <p:sldId id="284" r:id="rId31"/>
    <p:sldId id="304" r:id="rId3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57206-B94A-4E44-B426-DB4CCAC17586}" v="8" dt="2025-10-22T13:06:40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93" d="100"/>
          <a:sy n="93" d="100"/>
        </p:scale>
        <p:origin x="115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NA BUSSOLA" userId="4bbd782a-97e6-4254-a8ba-a4d4baca4d58" providerId="ADAL" clId="{08AE95AB-5E10-4449-955D-D83ED58C1F90}"/>
    <pc:docChg chg="undo custSel addSld delSld modSld sldOrd">
      <pc:chgData name="ARIANNA BUSSOLA" userId="4bbd782a-97e6-4254-a8ba-a4d4baca4d58" providerId="ADAL" clId="{08AE95AB-5E10-4449-955D-D83ED58C1F90}" dt="2025-10-22T13:20:10.155" v="699" actId="113"/>
      <pc:docMkLst>
        <pc:docMk/>
      </pc:docMkLst>
      <pc:sldChg chg="modSp mod">
        <pc:chgData name="ARIANNA BUSSOLA" userId="4bbd782a-97e6-4254-a8ba-a4d4baca4d58" providerId="ADAL" clId="{08AE95AB-5E10-4449-955D-D83ED58C1F90}" dt="2025-10-22T12:47:52.344" v="392" actId="6549"/>
        <pc:sldMkLst>
          <pc:docMk/>
          <pc:sldMk cId="0" sldId="260"/>
        </pc:sldMkLst>
        <pc:spChg chg="mod">
          <ac:chgData name="ARIANNA BUSSOLA" userId="4bbd782a-97e6-4254-a8ba-a4d4baca4d58" providerId="ADAL" clId="{08AE95AB-5E10-4449-955D-D83ED58C1F90}" dt="2025-10-22T12:47:52.344" v="392" actId="6549"/>
          <ac:spMkLst>
            <pc:docMk/>
            <pc:sldMk cId="0" sldId="260"/>
            <ac:spMk id="6" creationId="{16650FA5-5E25-FC02-DABE-3E7697CB7637}"/>
          </ac:spMkLst>
        </pc:spChg>
      </pc:sldChg>
      <pc:sldChg chg="modSp mod">
        <pc:chgData name="ARIANNA BUSSOLA" userId="4bbd782a-97e6-4254-a8ba-a4d4baca4d58" providerId="ADAL" clId="{08AE95AB-5E10-4449-955D-D83ED58C1F90}" dt="2025-10-22T13:10:43.404" v="656" actId="20577"/>
        <pc:sldMkLst>
          <pc:docMk/>
          <pc:sldMk cId="0" sldId="265"/>
        </pc:sldMkLst>
        <pc:spChg chg="mod">
          <ac:chgData name="ARIANNA BUSSOLA" userId="4bbd782a-97e6-4254-a8ba-a4d4baca4d58" providerId="ADAL" clId="{08AE95AB-5E10-4449-955D-D83ED58C1F90}" dt="2025-10-22T13:00:06.635" v="439" actId="12788"/>
          <ac:spMkLst>
            <pc:docMk/>
            <pc:sldMk cId="0" sldId="265"/>
            <ac:spMk id="2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10:43.404" v="656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0:06.635" v="439" actId="12788"/>
          <ac:spMkLst>
            <pc:docMk/>
            <pc:sldMk cId="0" sldId="265"/>
            <ac:spMk id="20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0:06.635" v="439" actId="12788"/>
          <ac:spMkLst>
            <pc:docMk/>
            <pc:sldMk cId="0" sldId="265"/>
            <ac:spMk id="21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0:06.635" v="439" actId="12788"/>
          <ac:spMkLst>
            <pc:docMk/>
            <pc:sldMk cId="0" sldId="265"/>
            <ac:spMk id="22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0:06.635" v="439" actId="12788"/>
          <ac:spMkLst>
            <pc:docMk/>
            <pc:sldMk cId="0" sldId="265"/>
            <ac:spMk id="23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0:24.287" v="440" actId="12788"/>
          <ac:spMkLst>
            <pc:docMk/>
            <pc:sldMk cId="0" sldId="265"/>
            <ac:spMk id="24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0:24.287" v="440" actId="12788"/>
          <ac:spMkLst>
            <pc:docMk/>
            <pc:sldMk cId="0" sldId="265"/>
            <ac:spMk id="25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0:24.287" v="440" actId="12788"/>
          <ac:spMkLst>
            <pc:docMk/>
            <pc:sldMk cId="0" sldId="265"/>
            <ac:spMk id="26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0:24.287" v="440" actId="12788"/>
          <ac:spMkLst>
            <pc:docMk/>
            <pc:sldMk cId="0" sldId="265"/>
            <ac:spMk id="27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0:24.287" v="440" actId="12788"/>
          <ac:spMkLst>
            <pc:docMk/>
            <pc:sldMk cId="0" sldId="265"/>
            <ac:spMk id="28" creationId="{00000000-0000-0000-0000-000000000000}"/>
          </ac:spMkLst>
        </pc:spChg>
        <pc:grpChg chg="mod">
          <ac:chgData name="ARIANNA BUSSOLA" userId="4bbd782a-97e6-4254-a8ba-a4d4baca4d58" providerId="ADAL" clId="{08AE95AB-5E10-4449-955D-D83ED58C1F90}" dt="2025-10-22T13:00:28.325" v="446" actId="1037"/>
          <ac:grpSpMkLst>
            <pc:docMk/>
            <pc:sldMk cId="0" sldId="265"/>
            <ac:grpSpMk id="29" creationId="{30DBBB03-F183-DA14-D609-8AAAFC1DB4E6}"/>
          </ac:grpSpMkLst>
        </pc:grpChg>
      </pc:sldChg>
      <pc:sldChg chg="modSp mod">
        <pc:chgData name="ARIANNA BUSSOLA" userId="4bbd782a-97e6-4254-a8ba-a4d4baca4d58" providerId="ADAL" clId="{08AE95AB-5E10-4449-955D-D83ED58C1F90}" dt="2025-10-21T11:23:04.229" v="285" actId="1035"/>
        <pc:sldMkLst>
          <pc:docMk/>
          <pc:sldMk cId="0" sldId="266"/>
        </pc:sldMkLst>
        <pc:spChg chg="mod">
          <ac:chgData name="ARIANNA BUSSOLA" userId="4bbd782a-97e6-4254-a8ba-a4d4baca4d58" providerId="ADAL" clId="{08AE95AB-5E10-4449-955D-D83ED58C1F90}" dt="2025-10-21T11:20:00.632" v="269" actId="113"/>
          <ac:spMkLst>
            <pc:docMk/>
            <pc:sldMk cId="0" sldId="266"/>
            <ac:spMk id="5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1T11:23:04.229" v="285" actId="1035"/>
          <ac:spMkLst>
            <pc:docMk/>
            <pc:sldMk cId="0" sldId="266"/>
            <ac:spMk id="11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1T11:20:16.871" v="278" actId="20577"/>
          <ac:spMkLst>
            <pc:docMk/>
            <pc:sldMk cId="0" sldId="266"/>
            <ac:spMk id="19" creationId="{00000000-0000-0000-0000-000000000000}"/>
          </ac:spMkLst>
        </pc:spChg>
        <pc:picChg chg="mod">
          <ac:chgData name="ARIANNA BUSSOLA" userId="4bbd782a-97e6-4254-a8ba-a4d4baca4d58" providerId="ADAL" clId="{08AE95AB-5E10-4449-955D-D83ED58C1F90}" dt="2025-10-21T11:23:04.229" v="285" actId="1035"/>
          <ac:picMkLst>
            <pc:docMk/>
            <pc:sldMk cId="0" sldId="266"/>
            <ac:picMk id="10" creationId="{00000000-0000-0000-0000-000000000000}"/>
          </ac:picMkLst>
        </pc:picChg>
      </pc:sldChg>
      <pc:sldChg chg="delSp modSp mod">
        <pc:chgData name="ARIANNA BUSSOLA" userId="4bbd782a-97e6-4254-a8ba-a4d4baca4d58" providerId="ADAL" clId="{08AE95AB-5E10-4449-955D-D83ED58C1F90}" dt="2025-10-22T13:07:35.724" v="634" actId="1035"/>
        <pc:sldMkLst>
          <pc:docMk/>
          <pc:sldMk cId="0" sldId="268"/>
        </pc:sldMkLst>
        <pc:spChg chg="mod">
          <ac:chgData name="ARIANNA BUSSOLA" userId="4bbd782a-97e6-4254-a8ba-a4d4baca4d58" providerId="ADAL" clId="{08AE95AB-5E10-4449-955D-D83ED58C1F90}" dt="2025-10-22T13:02:45.826" v="473" actId="1036"/>
          <ac:spMkLst>
            <pc:docMk/>
            <pc:sldMk cId="0" sldId="268"/>
            <ac:spMk id="5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2:45.826" v="473" actId="1036"/>
          <ac:spMkLst>
            <pc:docMk/>
            <pc:sldMk cId="0" sldId="268"/>
            <ac:spMk id="8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1T11:25:49.460" v="324" actId="207"/>
          <ac:spMkLst>
            <pc:docMk/>
            <pc:sldMk cId="0" sldId="268"/>
            <ac:spMk id="9" creationId="{00000000-0000-0000-0000-000000000000}"/>
          </ac:spMkLst>
        </pc:spChg>
        <pc:spChg chg="del mod">
          <ac:chgData name="ARIANNA BUSSOLA" userId="4bbd782a-97e6-4254-a8ba-a4d4baca4d58" providerId="ADAL" clId="{08AE95AB-5E10-4449-955D-D83ED58C1F90}" dt="2025-10-22T13:07:25.920" v="611" actId="478"/>
          <ac:spMkLst>
            <pc:docMk/>
            <pc:sldMk cId="0" sldId="268"/>
            <ac:spMk id="11" creationId="{00000000-0000-0000-0000-000000000000}"/>
          </ac:spMkLst>
        </pc:spChg>
        <pc:spChg chg="del mod">
          <ac:chgData name="ARIANNA BUSSOLA" userId="4bbd782a-97e6-4254-a8ba-a4d4baca4d58" providerId="ADAL" clId="{08AE95AB-5E10-4449-955D-D83ED58C1F90}" dt="2025-10-22T13:07:25.920" v="611" actId="478"/>
          <ac:spMkLst>
            <pc:docMk/>
            <pc:sldMk cId="0" sldId="268"/>
            <ac:spMk id="12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7:31.461" v="613" actId="20577"/>
          <ac:spMkLst>
            <pc:docMk/>
            <pc:sldMk cId="0" sldId="268"/>
            <ac:spMk id="13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7:35.724" v="634" actId="1035"/>
          <ac:spMkLst>
            <pc:docMk/>
            <pc:sldMk cId="0" sldId="268"/>
            <ac:spMk id="15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7:35.724" v="634" actId="1035"/>
          <ac:spMkLst>
            <pc:docMk/>
            <pc:sldMk cId="0" sldId="268"/>
            <ac:spMk id="16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7:35.724" v="634" actId="1035"/>
          <ac:spMkLst>
            <pc:docMk/>
            <pc:sldMk cId="0" sldId="268"/>
            <ac:spMk id="17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2:45.826" v="473" actId="1036"/>
          <ac:spMkLst>
            <pc:docMk/>
            <pc:sldMk cId="0" sldId="268"/>
            <ac:spMk id="19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2:45.826" v="473" actId="1036"/>
          <ac:spMkLst>
            <pc:docMk/>
            <pc:sldMk cId="0" sldId="268"/>
            <ac:spMk id="21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2:45.826" v="473" actId="1036"/>
          <ac:spMkLst>
            <pc:docMk/>
            <pc:sldMk cId="0" sldId="268"/>
            <ac:spMk id="22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1T11:25:49.460" v="324" actId="207"/>
          <ac:spMkLst>
            <pc:docMk/>
            <pc:sldMk cId="0" sldId="268"/>
            <ac:spMk id="25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2:45.826" v="473" actId="1036"/>
          <ac:spMkLst>
            <pc:docMk/>
            <pc:sldMk cId="0" sldId="268"/>
            <ac:spMk id="31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2:45.826" v="473" actId="1036"/>
          <ac:spMkLst>
            <pc:docMk/>
            <pc:sldMk cId="0" sldId="268"/>
            <ac:spMk id="32" creationId="{00000000-0000-0000-0000-000000000000}"/>
          </ac:spMkLst>
        </pc:spChg>
        <pc:picChg chg="mod">
          <ac:chgData name="ARIANNA BUSSOLA" userId="4bbd782a-97e6-4254-a8ba-a4d4baca4d58" providerId="ADAL" clId="{08AE95AB-5E10-4449-955D-D83ED58C1F90}" dt="2025-10-22T13:07:35.724" v="634" actId="1035"/>
          <ac:picMkLst>
            <pc:docMk/>
            <pc:sldMk cId="0" sldId="268"/>
            <ac:picMk id="14" creationId="{00000000-0000-0000-0000-000000000000}"/>
          </ac:picMkLst>
        </pc:picChg>
      </pc:sldChg>
      <pc:sldChg chg="delSp modSp del mod">
        <pc:chgData name="ARIANNA BUSSOLA" userId="4bbd782a-97e6-4254-a8ba-a4d4baca4d58" providerId="ADAL" clId="{08AE95AB-5E10-4449-955D-D83ED58C1F90}" dt="2025-10-22T13:07:55.900" v="635" actId="47"/>
        <pc:sldMkLst>
          <pc:docMk/>
          <pc:sldMk cId="0" sldId="269"/>
        </pc:sldMkLst>
        <pc:spChg chg="mod">
          <ac:chgData name="ARIANNA BUSSOLA" userId="4bbd782a-97e6-4254-a8ba-a4d4baca4d58" providerId="ADAL" clId="{08AE95AB-5E10-4449-955D-D83ED58C1F90}" dt="2025-10-22T12:59:01.744" v="427" actId="1035"/>
          <ac:spMkLst>
            <pc:docMk/>
            <pc:sldMk cId="0" sldId="269"/>
            <ac:spMk id="3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1:17.424" v="454" actId="1076"/>
          <ac:spMkLst>
            <pc:docMk/>
            <pc:sldMk cId="0" sldId="269"/>
            <ac:spMk id="4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1:06.121" v="452" actId="20577"/>
          <ac:spMkLst>
            <pc:docMk/>
            <pc:sldMk cId="0" sldId="269"/>
            <ac:spMk id="6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1:11.103" v="453" actId="1076"/>
          <ac:spMkLst>
            <pc:docMk/>
            <pc:sldMk cId="0" sldId="269"/>
            <ac:spMk id="11" creationId="{00000000-0000-0000-0000-000000000000}"/>
          </ac:spMkLst>
        </pc:spChg>
        <pc:spChg chg="del mod">
          <ac:chgData name="ARIANNA BUSSOLA" userId="4bbd782a-97e6-4254-a8ba-a4d4baca4d58" providerId="ADAL" clId="{08AE95AB-5E10-4449-955D-D83ED58C1F90}" dt="2025-10-22T13:01:01.765" v="448" actId="478"/>
          <ac:spMkLst>
            <pc:docMk/>
            <pc:sldMk cId="0" sldId="269"/>
            <ac:spMk id="17" creationId="{00000000-0000-0000-0000-000000000000}"/>
          </ac:spMkLst>
        </pc:spChg>
        <pc:picChg chg="mod">
          <ac:chgData name="ARIANNA BUSSOLA" userId="4bbd782a-97e6-4254-a8ba-a4d4baca4d58" providerId="ADAL" clId="{08AE95AB-5E10-4449-955D-D83ED58C1F90}" dt="2025-10-22T13:01:17.424" v="454" actId="1076"/>
          <ac:picMkLst>
            <pc:docMk/>
            <pc:sldMk cId="0" sldId="269"/>
            <ac:picMk id="5" creationId="{00000000-0000-0000-0000-000000000000}"/>
          </ac:picMkLst>
        </pc:picChg>
        <pc:picChg chg="mod">
          <ac:chgData name="ARIANNA BUSSOLA" userId="4bbd782a-97e6-4254-a8ba-a4d4baca4d58" providerId="ADAL" clId="{08AE95AB-5E10-4449-955D-D83ED58C1F90}" dt="2025-10-22T13:01:11.103" v="453" actId="1076"/>
          <ac:picMkLst>
            <pc:docMk/>
            <pc:sldMk cId="0" sldId="269"/>
            <ac:picMk id="12" creationId="{00000000-0000-0000-0000-000000000000}"/>
          </ac:picMkLst>
        </pc:picChg>
        <pc:picChg chg="del mod">
          <ac:chgData name="ARIANNA BUSSOLA" userId="4bbd782a-97e6-4254-a8ba-a4d4baca4d58" providerId="ADAL" clId="{08AE95AB-5E10-4449-955D-D83ED58C1F90}" dt="2025-10-22T13:01:03.044" v="449" actId="478"/>
          <ac:picMkLst>
            <pc:docMk/>
            <pc:sldMk cId="0" sldId="269"/>
            <ac:picMk id="18" creationId="{00000000-0000-0000-0000-000000000000}"/>
          </ac:picMkLst>
        </pc:picChg>
      </pc:sldChg>
      <pc:sldChg chg="modSp mod">
        <pc:chgData name="ARIANNA BUSSOLA" userId="4bbd782a-97e6-4254-a8ba-a4d4baca4d58" providerId="ADAL" clId="{08AE95AB-5E10-4449-955D-D83ED58C1F90}" dt="2025-10-21T11:26:11.641" v="335" actId="20577"/>
        <pc:sldMkLst>
          <pc:docMk/>
          <pc:sldMk cId="0" sldId="270"/>
        </pc:sldMkLst>
        <pc:spChg chg="mod">
          <ac:chgData name="ARIANNA BUSSOLA" userId="4bbd782a-97e6-4254-a8ba-a4d4baca4d58" providerId="ADAL" clId="{08AE95AB-5E10-4449-955D-D83ED58C1F90}" dt="2025-10-21T11:26:11.641" v="335" actId="20577"/>
          <ac:spMkLst>
            <pc:docMk/>
            <pc:sldMk cId="0" sldId="270"/>
            <ac:spMk id="19" creationId="{A2D2F62A-ED40-3CFE-CCA1-15940AAA891C}"/>
          </ac:spMkLst>
        </pc:spChg>
      </pc:sldChg>
      <pc:sldChg chg="modSp mod">
        <pc:chgData name="ARIANNA BUSSOLA" userId="4bbd782a-97e6-4254-a8ba-a4d4baca4d58" providerId="ADAL" clId="{08AE95AB-5E10-4449-955D-D83ED58C1F90}" dt="2025-10-22T13:09:58.029" v="655" actId="113"/>
        <pc:sldMkLst>
          <pc:docMk/>
          <pc:sldMk cId="0" sldId="271"/>
        </pc:sldMkLst>
        <pc:spChg chg="mod">
          <ac:chgData name="ARIANNA BUSSOLA" userId="4bbd782a-97e6-4254-a8ba-a4d4baca4d58" providerId="ADAL" clId="{08AE95AB-5E10-4449-955D-D83ED58C1F90}" dt="2025-10-22T13:09:58.029" v="655" actId="113"/>
          <ac:spMkLst>
            <pc:docMk/>
            <pc:sldMk cId="0" sldId="271"/>
            <ac:spMk id="6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9:53.642" v="654" actId="113"/>
          <ac:spMkLst>
            <pc:docMk/>
            <pc:sldMk cId="0" sldId="271"/>
            <ac:spMk id="34" creationId="{6110B914-46BB-F46F-5EF8-C8FFC49DAA06}"/>
          </ac:spMkLst>
        </pc:spChg>
      </pc:sldChg>
      <pc:sldChg chg="modSp mod">
        <pc:chgData name="ARIANNA BUSSOLA" userId="4bbd782a-97e6-4254-a8ba-a4d4baca4d58" providerId="ADAL" clId="{08AE95AB-5E10-4449-955D-D83ED58C1F90}" dt="2025-10-22T13:05:39.181" v="486" actId="1076"/>
        <pc:sldMkLst>
          <pc:docMk/>
          <pc:sldMk cId="0" sldId="273"/>
        </pc:sldMkLst>
        <pc:spChg chg="mod">
          <ac:chgData name="ARIANNA BUSSOLA" userId="4bbd782a-97e6-4254-a8ba-a4d4baca4d58" providerId="ADAL" clId="{08AE95AB-5E10-4449-955D-D83ED58C1F90}" dt="2025-10-22T13:05:39.181" v="486" actId="1076"/>
          <ac:spMkLst>
            <pc:docMk/>
            <pc:sldMk cId="0" sldId="273"/>
            <ac:spMk id="11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5:00.629" v="484" actId="1076"/>
          <ac:spMkLst>
            <pc:docMk/>
            <pc:sldMk cId="0" sldId="273"/>
            <ac:spMk id="17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4:52.545" v="482" actId="20577"/>
          <ac:spMkLst>
            <pc:docMk/>
            <pc:sldMk cId="0" sldId="273"/>
            <ac:spMk id="24" creationId="{DF459D86-AC07-2D75-3F47-AAD2A2C653DD}"/>
          </ac:spMkLst>
        </pc:spChg>
        <pc:picChg chg="mod">
          <ac:chgData name="ARIANNA BUSSOLA" userId="4bbd782a-97e6-4254-a8ba-a4d4baca4d58" providerId="ADAL" clId="{08AE95AB-5E10-4449-955D-D83ED58C1F90}" dt="2025-10-22T13:05:39.181" v="486" actId="1076"/>
          <ac:picMkLst>
            <pc:docMk/>
            <pc:sldMk cId="0" sldId="273"/>
            <ac:picMk id="12" creationId="{00000000-0000-0000-0000-000000000000}"/>
          </ac:picMkLst>
        </pc:picChg>
        <pc:picChg chg="mod">
          <ac:chgData name="ARIANNA BUSSOLA" userId="4bbd782a-97e6-4254-a8ba-a4d4baca4d58" providerId="ADAL" clId="{08AE95AB-5E10-4449-955D-D83ED58C1F90}" dt="2025-10-22T13:05:00.629" v="484" actId="1076"/>
          <ac:picMkLst>
            <pc:docMk/>
            <pc:sldMk cId="0" sldId="273"/>
            <ac:picMk id="18" creationId="{00000000-0000-0000-0000-000000000000}"/>
          </ac:picMkLst>
        </pc:picChg>
      </pc:sldChg>
      <pc:sldChg chg="delSp modSp mod">
        <pc:chgData name="ARIANNA BUSSOLA" userId="4bbd782a-97e6-4254-a8ba-a4d4baca4d58" providerId="ADAL" clId="{08AE95AB-5E10-4449-955D-D83ED58C1F90}" dt="2025-10-22T13:08:30.238" v="648" actId="478"/>
        <pc:sldMkLst>
          <pc:docMk/>
          <pc:sldMk cId="0" sldId="274"/>
        </pc:sldMkLst>
        <pc:spChg chg="mod">
          <ac:chgData name="ARIANNA BUSSOLA" userId="4bbd782a-97e6-4254-a8ba-a4d4baca4d58" providerId="ADAL" clId="{08AE95AB-5E10-4449-955D-D83ED58C1F90}" dt="2025-10-22T13:08:26.248" v="647" actId="6549"/>
          <ac:spMkLst>
            <pc:docMk/>
            <pc:sldMk cId="0" sldId="274"/>
            <ac:spMk id="17" creationId="{00000000-0000-0000-0000-000000000000}"/>
          </ac:spMkLst>
        </pc:spChg>
        <pc:spChg chg="del mod">
          <ac:chgData name="ARIANNA BUSSOLA" userId="4bbd782a-97e6-4254-a8ba-a4d4baca4d58" providerId="ADAL" clId="{08AE95AB-5E10-4449-955D-D83ED58C1F90}" dt="2025-10-22T13:08:30.238" v="648" actId="478"/>
          <ac:spMkLst>
            <pc:docMk/>
            <pc:sldMk cId="0" sldId="274"/>
            <ac:spMk id="18" creationId="{00000000-0000-0000-0000-000000000000}"/>
          </ac:spMkLst>
        </pc:spChg>
      </pc:sldChg>
      <pc:sldChg chg="modSp add del mod">
        <pc:chgData name="ARIANNA BUSSOLA" userId="4bbd782a-97e6-4254-a8ba-a4d4baca4d58" providerId="ADAL" clId="{08AE95AB-5E10-4449-955D-D83ED58C1F90}" dt="2025-10-22T13:06:23.394" v="506" actId="47"/>
        <pc:sldMkLst>
          <pc:docMk/>
          <pc:sldMk cId="0" sldId="275"/>
        </pc:sldMkLst>
        <pc:spChg chg="mod">
          <ac:chgData name="ARIANNA BUSSOLA" userId="4bbd782a-97e6-4254-a8ba-a4d4baca4d58" providerId="ADAL" clId="{08AE95AB-5E10-4449-955D-D83ED58C1F90}" dt="2025-10-22T13:06:18.439" v="505" actId="1037"/>
          <ac:spMkLst>
            <pc:docMk/>
            <pc:sldMk cId="0" sldId="275"/>
            <ac:spMk id="4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6:18.439" v="505" actId="1037"/>
          <ac:spMkLst>
            <pc:docMk/>
            <pc:sldMk cId="0" sldId="275"/>
            <ac:spMk id="12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6:18.439" v="505" actId="1037"/>
          <ac:spMkLst>
            <pc:docMk/>
            <pc:sldMk cId="0" sldId="275"/>
            <ac:spMk id="19" creationId="{00000000-0000-0000-0000-000000000000}"/>
          </ac:spMkLst>
        </pc:spChg>
        <pc:spChg chg="mod">
          <ac:chgData name="ARIANNA BUSSOLA" userId="4bbd782a-97e6-4254-a8ba-a4d4baca4d58" providerId="ADAL" clId="{08AE95AB-5E10-4449-955D-D83ED58C1F90}" dt="2025-10-22T13:06:18.439" v="505" actId="1037"/>
          <ac:spMkLst>
            <pc:docMk/>
            <pc:sldMk cId="0" sldId="275"/>
            <ac:spMk id="26" creationId="{B0306F63-2778-9BDE-4EF4-90DD1C764754}"/>
          </ac:spMkLst>
        </pc:spChg>
        <pc:picChg chg="mod">
          <ac:chgData name="ARIANNA BUSSOLA" userId="4bbd782a-97e6-4254-a8ba-a4d4baca4d58" providerId="ADAL" clId="{08AE95AB-5E10-4449-955D-D83ED58C1F90}" dt="2025-10-22T13:06:18.439" v="505" actId="1037"/>
          <ac:picMkLst>
            <pc:docMk/>
            <pc:sldMk cId="0" sldId="275"/>
            <ac:picMk id="5" creationId="{00000000-0000-0000-0000-000000000000}"/>
          </ac:picMkLst>
        </pc:picChg>
        <pc:picChg chg="mod">
          <ac:chgData name="ARIANNA BUSSOLA" userId="4bbd782a-97e6-4254-a8ba-a4d4baca4d58" providerId="ADAL" clId="{08AE95AB-5E10-4449-955D-D83ED58C1F90}" dt="2025-10-22T13:06:18.439" v="505" actId="1037"/>
          <ac:picMkLst>
            <pc:docMk/>
            <pc:sldMk cId="0" sldId="275"/>
            <ac:picMk id="13" creationId="{00000000-0000-0000-0000-000000000000}"/>
          </ac:picMkLst>
        </pc:picChg>
        <pc:picChg chg="mod">
          <ac:chgData name="ARIANNA BUSSOLA" userId="4bbd782a-97e6-4254-a8ba-a4d4baca4d58" providerId="ADAL" clId="{08AE95AB-5E10-4449-955D-D83ED58C1F90}" dt="2025-10-22T13:06:18.439" v="505" actId="1037"/>
          <ac:picMkLst>
            <pc:docMk/>
            <pc:sldMk cId="0" sldId="275"/>
            <ac:picMk id="20" creationId="{00000000-0000-0000-0000-000000000000}"/>
          </ac:picMkLst>
        </pc:picChg>
      </pc:sldChg>
      <pc:sldChg chg="delSp mod">
        <pc:chgData name="ARIANNA BUSSOLA" userId="4bbd782a-97e6-4254-a8ba-a4d4baca4d58" providerId="ADAL" clId="{08AE95AB-5E10-4449-955D-D83ED58C1F90}" dt="2025-10-21T11:30:20.348" v="336" actId="478"/>
        <pc:sldMkLst>
          <pc:docMk/>
          <pc:sldMk cId="0" sldId="276"/>
        </pc:sldMkLst>
        <pc:cxnChg chg="del">
          <ac:chgData name="ARIANNA BUSSOLA" userId="4bbd782a-97e6-4254-a8ba-a4d4baca4d58" providerId="ADAL" clId="{08AE95AB-5E10-4449-955D-D83ED58C1F90}" dt="2025-10-21T11:30:20.348" v="336" actId="478"/>
          <ac:cxnSpMkLst>
            <pc:docMk/>
            <pc:sldMk cId="0" sldId="276"/>
            <ac:cxnSpMk id="16" creationId="{B1A516BB-298B-D292-2109-131138985AE6}"/>
          </ac:cxnSpMkLst>
        </pc:cxnChg>
      </pc:sldChg>
      <pc:sldChg chg="modSp mod">
        <pc:chgData name="ARIANNA BUSSOLA" userId="4bbd782a-97e6-4254-a8ba-a4d4baca4d58" providerId="ADAL" clId="{08AE95AB-5E10-4449-955D-D83ED58C1F90}" dt="2025-10-22T13:16:21.457" v="681" actId="20577"/>
        <pc:sldMkLst>
          <pc:docMk/>
          <pc:sldMk cId="0" sldId="277"/>
        </pc:sldMkLst>
        <pc:spChg chg="mod">
          <ac:chgData name="ARIANNA BUSSOLA" userId="4bbd782a-97e6-4254-a8ba-a4d4baca4d58" providerId="ADAL" clId="{08AE95AB-5E10-4449-955D-D83ED58C1F90}" dt="2025-10-22T13:16:21.457" v="681" actId="20577"/>
          <ac:spMkLst>
            <pc:docMk/>
            <pc:sldMk cId="0" sldId="277"/>
            <ac:spMk id="2" creationId="{10BEA567-C8ED-BD10-676B-162649B813FC}"/>
          </ac:spMkLst>
        </pc:spChg>
      </pc:sldChg>
      <pc:sldChg chg="modSp mod">
        <pc:chgData name="ARIANNA BUSSOLA" userId="4bbd782a-97e6-4254-a8ba-a4d4baca4d58" providerId="ADAL" clId="{08AE95AB-5E10-4449-955D-D83ED58C1F90}" dt="2025-10-22T13:17:30.091" v="692" actId="113"/>
        <pc:sldMkLst>
          <pc:docMk/>
          <pc:sldMk cId="0" sldId="280"/>
        </pc:sldMkLst>
        <pc:spChg chg="mod">
          <ac:chgData name="ARIANNA BUSSOLA" userId="4bbd782a-97e6-4254-a8ba-a4d4baca4d58" providerId="ADAL" clId="{08AE95AB-5E10-4449-955D-D83ED58C1F90}" dt="2025-10-22T13:17:30.091" v="692" actId="113"/>
          <ac:spMkLst>
            <pc:docMk/>
            <pc:sldMk cId="0" sldId="280"/>
            <ac:spMk id="2" creationId="{242F293A-887D-BCB4-DAE4-E68177D206F0}"/>
          </ac:spMkLst>
        </pc:spChg>
      </pc:sldChg>
      <pc:sldChg chg="modSp mod">
        <pc:chgData name="ARIANNA BUSSOLA" userId="4bbd782a-97e6-4254-a8ba-a4d4baca4d58" providerId="ADAL" clId="{08AE95AB-5E10-4449-955D-D83ED58C1F90}" dt="2025-10-22T13:20:10.155" v="699" actId="113"/>
        <pc:sldMkLst>
          <pc:docMk/>
          <pc:sldMk cId="0" sldId="284"/>
        </pc:sldMkLst>
        <pc:spChg chg="mod">
          <ac:chgData name="ARIANNA BUSSOLA" userId="4bbd782a-97e6-4254-a8ba-a4d4baca4d58" providerId="ADAL" clId="{08AE95AB-5E10-4449-955D-D83ED58C1F90}" dt="2025-10-22T13:20:10.155" v="699" actId="113"/>
          <ac:spMkLst>
            <pc:docMk/>
            <pc:sldMk cId="0" sldId="284"/>
            <ac:spMk id="6" creationId="{00000000-0000-0000-0000-000000000000}"/>
          </ac:spMkLst>
        </pc:spChg>
      </pc:sldChg>
      <pc:sldChg chg="addSp modSp mod">
        <pc:chgData name="ARIANNA BUSSOLA" userId="4bbd782a-97e6-4254-a8ba-a4d4baca4d58" providerId="ADAL" clId="{08AE95AB-5E10-4449-955D-D83ED58C1F90}" dt="2025-10-20T09:38:26.749" v="65" actId="12788"/>
        <pc:sldMkLst>
          <pc:docMk/>
          <pc:sldMk cId="170966745" sldId="285"/>
        </pc:sldMkLst>
        <pc:spChg chg="mod">
          <ac:chgData name="ARIANNA BUSSOLA" userId="4bbd782a-97e6-4254-a8ba-a4d4baca4d58" providerId="ADAL" clId="{08AE95AB-5E10-4449-955D-D83ED58C1F90}" dt="2025-10-20T09:38:20.668" v="64" actId="164"/>
          <ac:spMkLst>
            <pc:docMk/>
            <pc:sldMk cId="170966745" sldId="285"/>
            <ac:spMk id="11" creationId="{D67D7A4B-E5FA-5C07-E1DE-76E8466FD129}"/>
          </ac:spMkLst>
        </pc:spChg>
        <pc:spChg chg="mod">
          <ac:chgData name="ARIANNA BUSSOLA" userId="4bbd782a-97e6-4254-a8ba-a4d4baca4d58" providerId="ADAL" clId="{08AE95AB-5E10-4449-955D-D83ED58C1F90}" dt="2025-10-20T09:38:20.668" v="64" actId="164"/>
          <ac:spMkLst>
            <pc:docMk/>
            <pc:sldMk cId="170966745" sldId="285"/>
            <ac:spMk id="12" creationId="{30A1B1C7-67B2-D0FC-2497-60A9D78D9B34}"/>
          </ac:spMkLst>
        </pc:spChg>
        <pc:spChg chg="mod">
          <ac:chgData name="ARIANNA BUSSOLA" userId="4bbd782a-97e6-4254-a8ba-a4d4baca4d58" providerId="ADAL" clId="{08AE95AB-5E10-4449-955D-D83ED58C1F90}" dt="2025-10-20T09:38:20.668" v="64" actId="164"/>
          <ac:spMkLst>
            <pc:docMk/>
            <pc:sldMk cId="170966745" sldId="285"/>
            <ac:spMk id="13" creationId="{284F8B78-9E98-1432-0597-81A90B4826F2}"/>
          </ac:spMkLst>
        </pc:spChg>
        <pc:spChg chg="mod">
          <ac:chgData name="ARIANNA BUSSOLA" userId="4bbd782a-97e6-4254-a8ba-a4d4baca4d58" providerId="ADAL" clId="{08AE95AB-5E10-4449-955D-D83ED58C1F90}" dt="2025-10-20T09:38:20.668" v="64" actId="164"/>
          <ac:spMkLst>
            <pc:docMk/>
            <pc:sldMk cId="170966745" sldId="285"/>
            <ac:spMk id="14" creationId="{C398F33B-7C58-DA1D-487F-67027AEB28E8}"/>
          </ac:spMkLst>
        </pc:spChg>
        <pc:grpChg chg="add mod">
          <ac:chgData name="ARIANNA BUSSOLA" userId="4bbd782a-97e6-4254-a8ba-a4d4baca4d58" providerId="ADAL" clId="{08AE95AB-5E10-4449-955D-D83ED58C1F90}" dt="2025-10-20T09:38:26.749" v="65" actId="12788"/>
          <ac:grpSpMkLst>
            <pc:docMk/>
            <pc:sldMk cId="170966745" sldId="285"/>
            <ac:grpSpMk id="2" creationId="{860F4616-21B3-0B6D-A5F6-6C5158B3BA34}"/>
          </ac:grpSpMkLst>
        </pc:grpChg>
        <pc:cxnChg chg="mod">
          <ac:chgData name="ARIANNA BUSSOLA" userId="4bbd782a-97e6-4254-a8ba-a4d4baca4d58" providerId="ADAL" clId="{08AE95AB-5E10-4449-955D-D83ED58C1F90}" dt="2025-10-20T09:38:20.668" v="64" actId="164"/>
          <ac:cxnSpMkLst>
            <pc:docMk/>
            <pc:sldMk cId="170966745" sldId="285"/>
            <ac:cxnSpMk id="16" creationId="{32CA46DE-8E19-287F-1348-B119B99F4B05}"/>
          </ac:cxnSpMkLst>
        </pc:cxnChg>
        <pc:cxnChg chg="mod">
          <ac:chgData name="ARIANNA BUSSOLA" userId="4bbd782a-97e6-4254-a8ba-a4d4baca4d58" providerId="ADAL" clId="{08AE95AB-5E10-4449-955D-D83ED58C1F90}" dt="2025-10-20T09:38:20.668" v="64" actId="164"/>
          <ac:cxnSpMkLst>
            <pc:docMk/>
            <pc:sldMk cId="170966745" sldId="285"/>
            <ac:cxnSpMk id="17" creationId="{FA279546-CEC9-64D9-806D-2D8AC2B67F6E}"/>
          </ac:cxnSpMkLst>
        </pc:cxnChg>
        <pc:cxnChg chg="mod">
          <ac:chgData name="ARIANNA BUSSOLA" userId="4bbd782a-97e6-4254-a8ba-a4d4baca4d58" providerId="ADAL" clId="{08AE95AB-5E10-4449-955D-D83ED58C1F90}" dt="2025-10-20T09:38:20.668" v="64" actId="164"/>
          <ac:cxnSpMkLst>
            <pc:docMk/>
            <pc:sldMk cId="170966745" sldId="285"/>
            <ac:cxnSpMk id="18" creationId="{6126D5A7-5420-8B6D-4AC7-0895421A564B}"/>
          </ac:cxnSpMkLst>
        </pc:cxnChg>
      </pc:sldChg>
      <pc:sldChg chg="modSp mod">
        <pc:chgData name="ARIANNA BUSSOLA" userId="4bbd782a-97e6-4254-a8ba-a4d4baca4d58" providerId="ADAL" clId="{08AE95AB-5E10-4449-955D-D83ED58C1F90}" dt="2025-10-22T12:51:27.405" v="414" actId="20577"/>
        <pc:sldMkLst>
          <pc:docMk/>
          <pc:sldMk cId="4005714567" sldId="288"/>
        </pc:sldMkLst>
        <pc:spChg chg="mod">
          <ac:chgData name="ARIANNA BUSSOLA" userId="4bbd782a-97e6-4254-a8ba-a4d4baca4d58" providerId="ADAL" clId="{08AE95AB-5E10-4449-955D-D83ED58C1F90}" dt="2025-10-22T12:51:24.871" v="406" actId="6549"/>
          <ac:spMkLst>
            <pc:docMk/>
            <pc:sldMk cId="4005714567" sldId="288"/>
            <ac:spMk id="37" creationId="{553D1833-EA24-7308-B827-A1019A04BCFA}"/>
          </ac:spMkLst>
        </pc:spChg>
        <pc:spChg chg="mod">
          <ac:chgData name="ARIANNA BUSSOLA" userId="4bbd782a-97e6-4254-a8ba-a4d4baca4d58" providerId="ADAL" clId="{08AE95AB-5E10-4449-955D-D83ED58C1F90}" dt="2025-10-22T12:51:27.405" v="414" actId="20577"/>
          <ac:spMkLst>
            <pc:docMk/>
            <pc:sldMk cId="4005714567" sldId="288"/>
            <ac:spMk id="38" creationId="{C35A12C2-0957-C2EE-BAA7-38743396F0E0}"/>
          </ac:spMkLst>
        </pc:spChg>
        <pc:cxnChg chg="mod">
          <ac:chgData name="ARIANNA BUSSOLA" userId="4bbd782a-97e6-4254-a8ba-a4d4baca4d58" providerId="ADAL" clId="{08AE95AB-5E10-4449-955D-D83ED58C1F90}" dt="2025-10-22T12:51:24.721" v="405" actId="6549"/>
          <ac:cxnSpMkLst>
            <pc:docMk/>
            <pc:sldMk cId="4005714567" sldId="288"/>
            <ac:cxnSpMk id="39" creationId="{2FA6D46A-CEB9-1794-F3C4-14147E68AD69}"/>
          </ac:cxnSpMkLst>
        </pc:cxnChg>
        <pc:cxnChg chg="mod">
          <ac:chgData name="ARIANNA BUSSOLA" userId="4bbd782a-97e6-4254-a8ba-a4d4baca4d58" providerId="ADAL" clId="{08AE95AB-5E10-4449-955D-D83ED58C1F90}" dt="2025-10-22T12:51:24.721" v="405" actId="6549"/>
          <ac:cxnSpMkLst>
            <pc:docMk/>
            <pc:sldMk cId="4005714567" sldId="288"/>
            <ac:cxnSpMk id="42" creationId="{98702A5C-5346-2FF0-87CD-27E673D2887D}"/>
          </ac:cxnSpMkLst>
        </pc:cxnChg>
      </pc:sldChg>
      <pc:sldChg chg="del">
        <pc:chgData name="ARIANNA BUSSOLA" userId="4bbd782a-97e6-4254-a8ba-a4d4baca4d58" providerId="ADAL" clId="{08AE95AB-5E10-4449-955D-D83ED58C1F90}" dt="2025-10-20T09:39:02.878" v="68" actId="47"/>
        <pc:sldMkLst>
          <pc:docMk/>
          <pc:sldMk cId="4201279471" sldId="292"/>
        </pc:sldMkLst>
      </pc:sldChg>
      <pc:sldChg chg="del ord">
        <pc:chgData name="ARIANNA BUSSOLA" userId="4bbd782a-97e6-4254-a8ba-a4d4baca4d58" providerId="ADAL" clId="{08AE95AB-5E10-4449-955D-D83ED58C1F90}" dt="2025-10-20T09:40:09.617" v="88" actId="47"/>
        <pc:sldMkLst>
          <pc:docMk/>
          <pc:sldMk cId="643306333" sldId="293"/>
        </pc:sldMkLst>
      </pc:sldChg>
      <pc:sldChg chg="del">
        <pc:chgData name="ARIANNA BUSSOLA" userId="4bbd782a-97e6-4254-a8ba-a4d4baca4d58" providerId="ADAL" clId="{08AE95AB-5E10-4449-955D-D83ED58C1F90}" dt="2025-10-20T09:40:10.500" v="89" actId="47"/>
        <pc:sldMkLst>
          <pc:docMk/>
          <pc:sldMk cId="2989650362" sldId="294"/>
        </pc:sldMkLst>
      </pc:sldChg>
      <pc:sldChg chg="del">
        <pc:chgData name="ARIANNA BUSSOLA" userId="4bbd782a-97e6-4254-a8ba-a4d4baca4d58" providerId="ADAL" clId="{08AE95AB-5E10-4449-955D-D83ED58C1F90}" dt="2025-10-20T09:40:58.442" v="97" actId="47"/>
        <pc:sldMkLst>
          <pc:docMk/>
          <pc:sldMk cId="1931581322" sldId="295"/>
        </pc:sldMkLst>
      </pc:sldChg>
      <pc:sldChg chg="del">
        <pc:chgData name="ARIANNA BUSSOLA" userId="4bbd782a-97e6-4254-a8ba-a4d4baca4d58" providerId="ADAL" clId="{08AE95AB-5E10-4449-955D-D83ED58C1F90}" dt="2025-10-20T09:41:05.388" v="98" actId="47"/>
        <pc:sldMkLst>
          <pc:docMk/>
          <pc:sldMk cId="2235680983" sldId="296"/>
        </pc:sldMkLst>
      </pc:sldChg>
      <pc:sldChg chg="addSp delSp modSp mod ord">
        <pc:chgData name="ARIANNA BUSSOLA" userId="4bbd782a-97e6-4254-a8ba-a4d4baca4d58" providerId="ADAL" clId="{08AE95AB-5E10-4449-955D-D83ED58C1F90}" dt="2025-10-21T11:10:42.012" v="249" actId="20577"/>
        <pc:sldMkLst>
          <pc:docMk/>
          <pc:sldMk cId="1120794002" sldId="297"/>
        </pc:sldMkLst>
        <pc:spChg chg="mod">
          <ac:chgData name="ARIANNA BUSSOLA" userId="4bbd782a-97e6-4254-a8ba-a4d4baca4d58" providerId="ADAL" clId="{08AE95AB-5E10-4449-955D-D83ED58C1F90}" dt="2025-10-20T09:44:41.534" v="221" actId="1076"/>
          <ac:spMkLst>
            <pc:docMk/>
            <pc:sldMk cId="1120794002" sldId="297"/>
            <ac:spMk id="5" creationId="{8F12FA38-1544-F98B-1C9A-B6888C99EFE1}"/>
          </ac:spMkLst>
        </pc:spChg>
        <pc:spChg chg="mod">
          <ac:chgData name="ARIANNA BUSSOLA" userId="4bbd782a-97e6-4254-a8ba-a4d4baca4d58" providerId="ADAL" clId="{08AE95AB-5E10-4449-955D-D83ED58C1F90}" dt="2025-10-21T11:10:29.493" v="227" actId="20577"/>
          <ac:spMkLst>
            <pc:docMk/>
            <pc:sldMk cId="1120794002" sldId="297"/>
            <ac:spMk id="7" creationId="{0865B868-D7F0-DD8D-4507-BDE872C9DC80}"/>
          </ac:spMkLst>
        </pc:spChg>
        <pc:spChg chg="mod">
          <ac:chgData name="ARIANNA BUSSOLA" userId="4bbd782a-97e6-4254-a8ba-a4d4baca4d58" providerId="ADAL" clId="{08AE95AB-5E10-4449-955D-D83ED58C1F90}" dt="2025-10-21T11:10:42.012" v="249" actId="20577"/>
          <ac:spMkLst>
            <pc:docMk/>
            <pc:sldMk cId="1120794002" sldId="297"/>
            <ac:spMk id="8" creationId="{DA5AB660-F7F4-B3FB-9BFE-A80586981418}"/>
          </ac:spMkLst>
        </pc:spChg>
        <pc:spChg chg="mod">
          <ac:chgData name="ARIANNA BUSSOLA" userId="4bbd782a-97e6-4254-a8ba-a4d4baca4d58" providerId="ADAL" clId="{08AE95AB-5E10-4449-955D-D83ED58C1F90}" dt="2025-10-21T11:10:32.921" v="233" actId="20577"/>
          <ac:spMkLst>
            <pc:docMk/>
            <pc:sldMk cId="1120794002" sldId="297"/>
            <ac:spMk id="9" creationId="{F0A83CFC-599E-FDC7-A60F-0E96B75BC50E}"/>
          </ac:spMkLst>
        </pc:spChg>
        <pc:spChg chg="mod">
          <ac:chgData name="ARIANNA BUSSOLA" userId="4bbd782a-97e6-4254-a8ba-a4d4baca4d58" providerId="ADAL" clId="{08AE95AB-5E10-4449-955D-D83ED58C1F90}" dt="2025-10-21T11:10:39.757" v="244" actId="20577"/>
          <ac:spMkLst>
            <pc:docMk/>
            <pc:sldMk cId="1120794002" sldId="297"/>
            <ac:spMk id="10" creationId="{68BCA989-DDFB-0AEE-9C9A-098D90BF114E}"/>
          </ac:spMkLst>
        </pc:spChg>
        <pc:spChg chg="add del mod">
          <ac:chgData name="ARIANNA BUSSOLA" userId="4bbd782a-97e6-4254-a8ba-a4d4baca4d58" providerId="ADAL" clId="{08AE95AB-5E10-4449-955D-D83ED58C1F90}" dt="2025-10-21T11:10:35.665" v="239" actId="20577"/>
          <ac:spMkLst>
            <pc:docMk/>
            <pc:sldMk cId="1120794002" sldId="297"/>
            <ac:spMk id="19" creationId="{A7EA2874-98CB-4620-65C8-741319FA9B2A}"/>
          </ac:spMkLst>
        </pc:spChg>
        <pc:cxnChg chg="mod">
          <ac:chgData name="ARIANNA BUSSOLA" userId="4bbd782a-97e6-4254-a8ba-a4d4baca4d58" providerId="ADAL" clId="{08AE95AB-5E10-4449-955D-D83ED58C1F90}" dt="2025-10-20T09:44:23.114" v="217" actId="1035"/>
          <ac:cxnSpMkLst>
            <pc:docMk/>
            <pc:sldMk cId="1120794002" sldId="297"/>
            <ac:cxnSpMk id="21" creationId="{EE1FDBAF-FB3F-8045-9DEB-6B96C73D7BC1}"/>
          </ac:cxnSpMkLst>
        </pc:cxnChg>
        <pc:cxnChg chg="add del mod">
          <ac:chgData name="ARIANNA BUSSOLA" userId="4bbd782a-97e6-4254-a8ba-a4d4baca4d58" providerId="ADAL" clId="{08AE95AB-5E10-4449-955D-D83ED58C1F90}" dt="2025-10-20T09:44:23.669" v="218" actId="478"/>
          <ac:cxnSpMkLst>
            <pc:docMk/>
            <pc:sldMk cId="1120794002" sldId="297"/>
            <ac:cxnSpMk id="22" creationId="{B2DA0263-027D-44DD-4211-10ED42A5006A}"/>
          </ac:cxnSpMkLst>
        </pc:cxnChg>
        <pc:cxnChg chg="mod">
          <ac:chgData name="ARIANNA BUSSOLA" userId="4bbd782a-97e6-4254-a8ba-a4d4baca4d58" providerId="ADAL" clId="{08AE95AB-5E10-4449-955D-D83ED58C1F90}" dt="2025-10-20T09:44:23.669" v="218" actId="478"/>
          <ac:cxnSpMkLst>
            <pc:docMk/>
            <pc:sldMk cId="1120794002" sldId="297"/>
            <ac:cxnSpMk id="25" creationId="{4E7024D2-FEC5-8E52-A42E-CA1806C84887}"/>
          </ac:cxnSpMkLst>
        </pc:cxnChg>
        <pc:cxnChg chg="mod">
          <ac:chgData name="ARIANNA BUSSOLA" userId="4bbd782a-97e6-4254-a8ba-a4d4baca4d58" providerId="ADAL" clId="{08AE95AB-5E10-4449-955D-D83ED58C1F90}" dt="2025-10-20T09:44:22.145" v="215" actId="1035"/>
          <ac:cxnSpMkLst>
            <pc:docMk/>
            <pc:sldMk cId="1120794002" sldId="297"/>
            <ac:cxnSpMk id="28" creationId="{6BEA6E7B-1DED-DF13-8264-898AA9353F25}"/>
          </ac:cxnSpMkLst>
        </pc:cxnChg>
      </pc:sldChg>
      <pc:sldChg chg="del">
        <pc:chgData name="ARIANNA BUSSOLA" userId="4bbd782a-97e6-4254-a8ba-a4d4baca4d58" providerId="ADAL" clId="{08AE95AB-5E10-4449-955D-D83ED58C1F90}" dt="2025-10-20T09:19:08.469" v="0" actId="47"/>
        <pc:sldMkLst>
          <pc:docMk/>
          <pc:sldMk cId="3653438200" sldId="298"/>
        </pc:sldMkLst>
      </pc:sldChg>
      <pc:sldChg chg="del ord">
        <pc:chgData name="ARIANNA BUSSOLA" userId="4bbd782a-97e6-4254-a8ba-a4d4baca4d58" providerId="ADAL" clId="{08AE95AB-5E10-4449-955D-D83ED58C1F90}" dt="2025-10-20T09:19:43.121" v="49" actId="47"/>
        <pc:sldMkLst>
          <pc:docMk/>
          <pc:sldMk cId="1860788378" sldId="300"/>
        </pc:sldMkLst>
      </pc:sldChg>
      <pc:sldChg chg="ord">
        <pc:chgData name="ARIANNA BUSSOLA" userId="4bbd782a-97e6-4254-a8ba-a4d4baca4d58" providerId="ADAL" clId="{08AE95AB-5E10-4449-955D-D83ED58C1F90}" dt="2025-10-20T09:32:13.412" v="51"/>
        <pc:sldMkLst>
          <pc:docMk/>
          <pc:sldMk cId="419443901" sldId="304"/>
        </pc:sldMkLst>
      </pc:sldChg>
      <pc:sldChg chg="modSp add mod ord">
        <pc:chgData name="ARIANNA BUSSOLA" userId="4bbd782a-97e6-4254-a8ba-a4d4baca4d58" providerId="ADAL" clId="{08AE95AB-5E10-4449-955D-D83ED58C1F90}" dt="2025-10-20T09:19:40.814" v="48" actId="20577"/>
        <pc:sldMkLst>
          <pc:docMk/>
          <pc:sldMk cId="539023191" sldId="305"/>
        </pc:sldMkLst>
        <pc:spChg chg="mod">
          <ac:chgData name="ARIANNA BUSSOLA" userId="4bbd782a-97e6-4254-a8ba-a4d4baca4d58" providerId="ADAL" clId="{08AE95AB-5E10-4449-955D-D83ED58C1F90}" dt="2025-10-20T09:19:40.814" v="48" actId="20577"/>
          <ac:spMkLst>
            <pc:docMk/>
            <pc:sldMk cId="539023191" sldId="305"/>
            <ac:spMk id="3" creationId="{5C17B914-23D2-B922-33E6-C6AB366AB278}"/>
          </ac:spMkLst>
        </pc:spChg>
      </pc:sldChg>
      <pc:sldChg chg="delSp modSp add mod ord">
        <pc:chgData name="ARIANNA BUSSOLA" userId="4bbd782a-97e6-4254-a8ba-a4d4baca4d58" providerId="ADAL" clId="{08AE95AB-5E10-4449-955D-D83ED58C1F90}" dt="2025-10-20T09:41:23.730" v="102" actId="207"/>
        <pc:sldMkLst>
          <pc:docMk/>
          <pc:sldMk cId="1418451113" sldId="306"/>
        </pc:sldMkLst>
        <pc:spChg chg="mod">
          <ac:chgData name="ARIANNA BUSSOLA" userId="4bbd782a-97e6-4254-a8ba-a4d4baca4d58" providerId="ADAL" clId="{08AE95AB-5E10-4449-955D-D83ED58C1F90}" dt="2025-10-20T09:39:17.322" v="72" actId="208"/>
          <ac:spMkLst>
            <pc:docMk/>
            <pc:sldMk cId="1418451113" sldId="306"/>
            <ac:spMk id="12" creationId="{C695C7B0-1A19-55B7-656D-014989ABD4D5}"/>
          </ac:spMkLst>
        </pc:spChg>
        <pc:spChg chg="mod">
          <ac:chgData name="ARIANNA BUSSOLA" userId="4bbd782a-97e6-4254-a8ba-a4d4baca4d58" providerId="ADAL" clId="{08AE95AB-5E10-4449-955D-D83ED58C1F90}" dt="2025-10-20T09:41:23.730" v="102" actId="207"/>
          <ac:spMkLst>
            <pc:docMk/>
            <pc:sldMk cId="1418451113" sldId="306"/>
            <ac:spMk id="14" creationId="{F15512DC-FDD6-42BD-466D-1050A7ADA2FB}"/>
          </ac:spMkLst>
        </pc:spChg>
      </pc:sldChg>
      <pc:sldChg chg="modSp add mod">
        <pc:chgData name="ARIANNA BUSSOLA" userId="4bbd782a-97e6-4254-a8ba-a4d4baca4d58" providerId="ADAL" clId="{08AE95AB-5E10-4449-955D-D83ED58C1F90}" dt="2025-10-20T09:39:30.683" v="75" actId="208"/>
        <pc:sldMkLst>
          <pc:docMk/>
          <pc:sldMk cId="811541785" sldId="307"/>
        </pc:sldMkLst>
        <pc:spChg chg="mod">
          <ac:chgData name="ARIANNA BUSSOLA" userId="4bbd782a-97e6-4254-a8ba-a4d4baca4d58" providerId="ADAL" clId="{08AE95AB-5E10-4449-955D-D83ED58C1F90}" dt="2025-10-20T09:39:30.683" v="75" actId="208"/>
          <ac:spMkLst>
            <pc:docMk/>
            <pc:sldMk cId="811541785" sldId="307"/>
            <ac:spMk id="12" creationId="{BC7B5FFB-739A-19E2-FD4F-9B61C23A194E}"/>
          </ac:spMkLst>
        </pc:spChg>
      </pc:sldChg>
      <pc:sldChg chg="add del">
        <pc:chgData name="ARIANNA BUSSOLA" userId="4bbd782a-97e6-4254-a8ba-a4d4baca4d58" providerId="ADAL" clId="{08AE95AB-5E10-4449-955D-D83ED58C1F90}" dt="2025-10-20T09:41:39.977" v="103" actId="47"/>
        <pc:sldMkLst>
          <pc:docMk/>
          <pc:sldMk cId="875845231" sldId="308"/>
        </pc:sldMkLst>
      </pc:sldChg>
      <pc:sldChg chg="modSp add mod ord">
        <pc:chgData name="ARIANNA BUSSOLA" userId="4bbd782a-97e6-4254-a8ba-a4d4baca4d58" providerId="ADAL" clId="{08AE95AB-5E10-4449-955D-D83ED58C1F90}" dt="2025-10-20T09:40:48.468" v="95" actId="208"/>
        <pc:sldMkLst>
          <pc:docMk/>
          <pc:sldMk cId="100790240" sldId="309"/>
        </pc:sldMkLst>
        <pc:spChg chg="mod">
          <ac:chgData name="ARIANNA BUSSOLA" userId="4bbd782a-97e6-4254-a8ba-a4d4baca4d58" providerId="ADAL" clId="{08AE95AB-5E10-4449-955D-D83ED58C1F90}" dt="2025-10-20T09:40:48.468" v="95" actId="208"/>
          <ac:spMkLst>
            <pc:docMk/>
            <pc:sldMk cId="100790240" sldId="309"/>
            <ac:spMk id="13" creationId="{B2082787-3D33-90E6-742C-49DD9C39BA56}"/>
          </ac:spMkLst>
        </pc:spChg>
      </pc:sldChg>
      <pc:sldChg chg="add del ord">
        <pc:chgData name="ARIANNA BUSSOLA" userId="4bbd782a-97e6-4254-a8ba-a4d4baca4d58" providerId="ADAL" clId="{08AE95AB-5E10-4449-955D-D83ED58C1F90}" dt="2025-10-20T09:40:56.348" v="96" actId="47"/>
        <pc:sldMkLst>
          <pc:docMk/>
          <pc:sldMk cId="3515648035" sldId="310"/>
        </pc:sldMkLst>
      </pc:sldChg>
      <pc:sldChg chg="modSp add mod ord">
        <pc:chgData name="ARIANNA BUSSOLA" userId="4bbd782a-97e6-4254-a8ba-a4d4baca4d58" providerId="ADAL" clId="{08AE95AB-5E10-4449-955D-D83ED58C1F90}" dt="2025-10-20T09:39:59.697" v="87" actId="208"/>
        <pc:sldMkLst>
          <pc:docMk/>
          <pc:sldMk cId="3750441430" sldId="311"/>
        </pc:sldMkLst>
        <pc:spChg chg="mod">
          <ac:chgData name="ARIANNA BUSSOLA" userId="4bbd782a-97e6-4254-a8ba-a4d4baca4d58" providerId="ADAL" clId="{08AE95AB-5E10-4449-955D-D83ED58C1F90}" dt="2025-10-20T09:39:59.697" v="87" actId="208"/>
          <ac:spMkLst>
            <pc:docMk/>
            <pc:sldMk cId="3750441430" sldId="311"/>
            <ac:spMk id="11" creationId="{A7EF76FD-3D54-725C-B244-CEA68E4080DF}"/>
          </ac:spMkLst>
        </pc:spChg>
      </pc:sldChg>
      <pc:sldChg chg="modSp add mod ord">
        <pc:chgData name="ARIANNA BUSSOLA" userId="4bbd782a-97e6-4254-a8ba-a4d4baca4d58" providerId="ADAL" clId="{08AE95AB-5E10-4449-955D-D83ED58C1F90}" dt="2025-10-21T11:11:36.629" v="267" actId="20577"/>
        <pc:sldMkLst>
          <pc:docMk/>
          <pc:sldMk cId="1087829310" sldId="312"/>
        </pc:sldMkLst>
        <pc:spChg chg="mod">
          <ac:chgData name="ARIANNA BUSSOLA" userId="4bbd782a-97e6-4254-a8ba-a4d4baca4d58" providerId="ADAL" clId="{08AE95AB-5E10-4449-955D-D83ED58C1F90}" dt="2025-10-21T11:11:36.629" v="267" actId="20577"/>
          <ac:spMkLst>
            <pc:docMk/>
            <pc:sldMk cId="1087829310" sldId="312"/>
            <ac:spMk id="3" creationId="{5E5F93E1-4D24-1413-73BC-94708A6D5E22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5:39:36.210" v="350" actId="404"/>
        <pc:sldMkLst>
          <pc:docMk/>
          <pc:sldMk cId="3301537192" sldId="313"/>
        </pc:sldMkLst>
        <pc:spChg chg="del">
          <ac:chgData name="ARIANNA BUSSOLA" userId="4bbd782a-97e6-4254-a8ba-a4d4baca4d58" providerId="ADAL" clId="{08AE95AB-5E10-4449-955D-D83ED58C1F90}" dt="2025-10-21T15:39:22.255" v="345" actId="478"/>
          <ac:spMkLst>
            <pc:docMk/>
            <pc:sldMk cId="3301537192" sldId="313"/>
            <ac:spMk id="3" creationId="{AB13714D-7145-40CE-B25B-2EDC7724F255}"/>
          </ac:spMkLst>
        </pc:spChg>
        <pc:spChg chg="del">
          <ac:chgData name="ARIANNA BUSSOLA" userId="4bbd782a-97e6-4254-a8ba-a4d4baca4d58" providerId="ADAL" clId="{08AE95AB-5E10-4449-955D-D83ED58C1F90}" dt="2025-10-21T15:39:22.255" v="345" actId="478"/>
          <ac:spMkLst>
            <pc:docMk/>
            <pc:sldMk cId="3301537192" sldId="313"/>
            <ac:spMk id="4" creationId="{222FE5CB-D4DB-749E-2F5B-4FEFA44C67C2}"/>
          </ac:spMkLst>
        </pc:spChg>
        <pc:spChg chg="del">
          <ac:chgData name="ARIANNA BUSSOLA" userId="4bbd782a-97e6-4254-a8ba-a4d4baca4d58" providerId="ADAL" clId="{08AE95AB-5E10-4449-955D-D83ED58C1F90}" dt="2025-10-21T15:39:22.255" v="345" actId="478"/>
          <ac:spMkLst>
            <pc:docMk/>
            <pc:sldMk cId="3301537192" sldId="313"/>
            <ac:spMk id="5" creationId="{28FEC85E-1828-8685-4B56-86899A6A782F}"/>
          </ac:spMkLst>
        </pc:spChg>
        <pc:spChg chg="del">
          <ac:chgData name="ARIANNA BUSSOLA" userId="4bbd782a-97e6-4254-a8ba-a4d4baca4d58" providerId="ADAL" clId="{08AE95AB-5E10-4449-955D-D83ED58C1F90}" dt="2025-10-21T15:39:22.255" v="345" actId="478"/>
          <ac:spMkLst>
            <pc:docMk/>
            <pc:sldMk cId="3301537192" sldId="313"/>
            <ac:spMk id="6" creationId="{32355B83-5092-D397-F1CB-9490146CA3B0}"/>
          </ac:spMkLst>
        </pc:spChg>
        <pc:spChg chg="del">
          <ac:chgData name="ARIANNA BUSSOLA" userId="4bbd782a-97e6-4254-a8ba-a4d4baca4d58" providerId="ADAL" clId="{08AE95AB-5E10-4449-955D-D83ED58C1F90}" dt="2025-10-21T15:39:22.255" v="345" actId="478"/>
          <ac:spMkLst>
            <pc:docMk/>
            <pc:sldMk cId="3301537192" sldId="313"/>
            <ac:spMk id="7" creationId="{7BEC190D-B52D-DA0F-6FE7-A18A0FC2FED9}"/>
          </ac:spMkLst>
        </pc:spChg>
        <pc:spChg chg="del">
          <ac:chgData name="ARIANNA BUSSOLA" userId="4bbd782a-97e6-4254-a8ba-a4d4baca4d58" providerId="ADAL" clId="{08AE95AB-5E10-4449-955D-D83ED58C1F90}" dt="2025-10-21T15:39:22.255" v="345" actId="478"/>
          <ac:spMkLst>
            <pc:docMk/>
            <pc:sldMk cId="3301537192" sldId="313"/>
            <ac:spMk id="10" creationId="{D052234D-0881-497E-278E-321D47E2680B}"/>
          </ac:spMkLst>
        </pc:spChg>
        <pc:spChg chg="del">
          <ac:chgData name="ARIANNA BUSSOLA" userId="4bbd782a-97e6-4254-a8ba-a4d4baca4d58" providerId="ADAL" clId="{08AE95AB-5E10-4449-955D-D83ED58C1F90}" dt="2025-10-21T15:39:22.255" v="345" actId="478"/>
          <ac:spMkLst>
            <pc:docMk/>
            <pc:sldMk cId="3301537192" sldId="313"/>
            <ac:spMk id="11" creationId="{07AB811E-CA54-B6C6-0AE5-BC89B48C70F3}"/>
          </ac:spMkLst>
        </pc:spChg>
        <pc:graphicFrameChg chg="mod modGraphic">
          <ac:chgData name="ARIANNA BUSSOLA" userId="4bbd782a-97e6-4254-a8ba-a4d4baca4d58" providerId="ADAL" clId="{08AE95AB-5E10-4449-955D-D83ED58C1F90}" dt="2025-10-21T15:39:36.210" v="350" actId="404"/>
          <ac:graphicFrameMkLst>
            <pc:docMk/>
            <pc:sldMk cId="3301537192" sldId="313"/>
            <ac:graphicFrameMk id="2" creationId="{558D7EB0-C653-C7CA-4AD7-328514AD1383}"/>
          </ac:graphicFrameMkLst>
        </pc:graphicFrameChg>
      </pc:sldChg>
    </pc:docChg>
  </pc:docChgLst>
  <pc:docChgLst>
    <pc:chgData name="ARIANNA BUSSOLA" userId="4bbd782a-97e6-4254-a8ba-a4d4baca4d58" providerId="ADAL" clId="{28DEA0D5-3391-439C-9A00-3F2BECE65665}"/>
    <pc:docChg chg="undo custSel addSld delSld modSld sldOrd">
      <pc:chgData name="ARIANNA BUSSOLA" userId="4bbd782a-97e6-4254-a8ba-a4d4baca4d58" providerId="ADAL" clId="{28DEA0D5-3391-439C-9A00-3F2BECE65665}" dt="2025-10-15T15:43:18.680" v="10249" actId="6549"/>
      <pc:docMkLst>
        <pc:docMk/>
      </pc:docMkLst>
      <pc:sldChg chg="addSp delSp modSp del mod">
        <pc:chgData name="ARIANNA BUSSOLA" userId="4bbd782a-97e6-4254-a8ba-a4d4baca4d58" providerId="ADAL" clId="{28DEA0D5-3391-439C-9A00-3F2BECE65665}" dt="2025-10-15T15:39:26.832" v="10206" actId="47"/>
        <pc:sldMkLst>
          <pc:docMk/>
          <pc:sldMk cId="0" sldId="256"/>
        </pc:sldMkLst>
      </pc:sldChg>
      <pc:sldChg chg="addSp delSp modSp del mod">
        <pc:chgData name="ARIANNA BUSSOLA" userId="4bbd782a-97e6-4254-a8ba-a4d4baca4d58" providerId="ADAL" clId="{28DEA0D5-3391-439C-9A00-3F2BECE65665}" dt="2025-10-15T10:29:30.621" v="2664" actId="47"/>
        <pc:sldMkLst>
          <pc:docMk/>
          <pc:sldMk cId="0" sldId="258"/>
        </pc:sldMkLst>
      </pc:sldChg>
      <pc:sldChg chg="addSp delSp modSp mod ord">
        <pc:chgData name="ARIANNA BUSSOLA" userId="4bbd782a-97e6-4254-a8ba-a4d4baca4d58" providerId="ADAL" clId="{28DEA0D5-3391-439C-9A00-3F2BECE65665}" dt="2025-10-15T11:49:21.203" v="4086" actId="1076"/>
        <pc:sldMkLst>
          <pc:docMk/>
          <pc:sldMk cId="0" sldId="260"/>
        </pc:sldMkLst>
        <pc:spChg chg="mod">
          <ac:chgData name="ARIANNA BUSSOLA" userId="4bbd782a-97e6-4254-a8ba-a4d4baca4d58" providerId="ADAL" clId="{28DEA0D5-3391-439C-9A00-3F2BECE65665}" dt="2025-10-15T10:54:04.556" v="3369" actId="12788"/>
          <ac:spMkLst>
            <pc:docMk/>
            <pc:sldMk cId="0" sldId="260"/>
            <ac:spMk id="3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0:54:04.556" v="3369" actId="12788"/>
          <ac:spMkLst>
            <pc:docMk/>
            <pc:sldMk cId="0" sldId="260"/>
            <ac:spMk id="4" creationId="{00000000-0000-0000-0000-000000000000}"/>
          </ac:spMkLst>
        </pc:spChg>
        <pc:spChg chg="add mod">
          <ac:chgData name="ARIANNA BUSSOLA" userId="4bbd782a-97e6-4254-a8ba-a4d4baca4d58" providerId="ADAL" clId="{28DEA0D5-3391-439C-9A00-3F2BECE65665}" dt="2025-10-15T11:49:21.203" v="4086" actId="1076"/>
          <ac:spMkLst>
            <pc:docMk/>
            <pc:sldMk cId="0" sldId="260"/>
            <ac:spMk id="6" creationId="{16650FA5-5E25-FC02-DABE-3E7697CB7637}"/>
          </ac:spMkLst>
        </pc:spChg>
        <pc:picChg chg="mod">
          <ac:chgData name="ARIANNA BUSSOLA" userId="4bbd782a-97e6-4254-a8ba-a4d4baca4d58" providerId="ADAL" clId="{28DEA0D5-3391-439C-9A00-3F2BECE65665}" dt="2025-10-15T11:46:51.891" v="4068" actId="1076"/>
          <ac:picMkLst>
            <pc:docMk/>
            <pc:sldMk cId="0" sldId="260"/>
            <ac:picMk id="16" creationId="{00000000-0000-0000-0000-000000000000}"/>
          </ac:picMkLst>
        </pc:picChg>
      </pc:sldChg>
      <pc:sldChg chg="addSp delSp modSp mod ord">
        <pc:chgData name="ARIANNA BUSSOLA" userId="4bbd782a-97e6-4254-a8ba-a4d4baca4d58" providerId="ADAL" clId="{28DEA0D5-3391-439C-9A00-3F2BECE65665}" dt="2025-10-15T11:49:32.833" v="4102" actId="1035"/>
        <pc:sldMkLst>
          <pc:docMk/>
          <pc:sldMk cId="0" sldId="261"/>
        </pc:sldMkLst>
        <pc:spChg chg="add mod">
          <ac:chgData name="ARIANNA BUSSOLA" userId="4bbd782a-97e6-4254-a8ba-a4d4baca4d58" providerId="ADAL" clId="{28DEA0D5-3391-439C-9A00-3F2BECE65665}" dt="2025-10-15T11:49:32.833" v="4102" actId="1035"/>
          <ac:spMkLst>
            <pc:docMk/>
            <pc:sldMk cId="0" sldId="261"/>
            <ac:spMk id="2" creationId="{D8FE5EB5-6ED6-A397-64B9-ECDD37257BCC}"/>
          </ac:spMkLst>
        </pc:spChg>
        <pc:spChg chg="mod">
          <ac:chgData name="ARIANNA BUSSOLA" userId="4bbd782a-97e6-4254-a8ba-a4d4baca4d58" providerId="ADAL" clId="{28DEA0D5-3391-439C-9A00-3F2BECE65665}" dt="2025-10-15T11:49:32.833" v="4102" actId="1035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ARIANNA BUSSOLA" userId="4bbd782a-97e6-4254-a8ba-a4d4baca4d58" providerId="ADAL" clId="{28DEA0D5-3391-439C-9A00-3F2BECE65665}" dt="2025-10-15T11:49:32.833" v="4102" actId="1035"/>
          <ac:spMkLst>
            <pc:docMk/>
            <pc:sldMk cId="0" sldId="261"/>
            <ac:spMk id="4" creationId="{8A8679C4-AF57-6109-1744-DC0CE12E8101}"/>
          </ac:spMkLst>
        </pc:spChg>
        <pc:spChg chg="add mod">
          <ac:chgData name="ARIANNA BUSSOLA" userId="4bbd782a-97e6-4254-a8ba-a4d4baca4d58" providerId="ADAL" clId="{28DEA0D5-3391-439C-9A00-3F2BECE65665}" dt="2025-10-15T11:49:32.833" v="4102" actId="1035"/>
          <ac:spMkLst>
            <pc:docMk/>
            <pc:sldMk cId="0" sldId="261"/>
            <ac:spMk id="5" creationId="{F0CD33B6-479C-E427-2F8D-B0936B3BD980}"/>
          </ac:spMkLst>
        </pc:spChg>
        <pc:spChg chg="add mod">
          <ac:chgData name="ARIANNA BUSSOLA" userId="4bbd782a-97e6-4254-a8ba-a4d4baca4d58" providerId="ADAL" clId="{28DEA0D5-3391-439C-9A00-3F2BECE65665}" dt="2025-10-15T11:49:32.833" v="4102" actId="1035"/>
          <ac:spMkLst>
            <pc:docMk/>
            <pc:sldMk cId="0" sldId="261"/>
            <ac:spMk id="6" creationId="{FA06E683-42F6-2549-EA75-071002C12BA9}"/>
          </ac:spMkLst>
        </pc:spChg>
        <pc:spChg chg="add mod">
          <ac:chgData name="ARIANNA BUSSOLA" userId="4bbd782a-97e6-4254-a8ba-a4d4baca4d58" providerId="ADAL" clId="{28DEA0D5-3391-439C-9A00-3F2BECE65665}" dt="2025-10-15T11:49:32.833" v="4102" actId="1035"/>
          <ac:spMkLst>
            <pc:docMk/>
            <pc:sldMk cId="0" sldId="261"/>
            <ac:spMk id="11" creationId="{5F5360F1-1A22-AD7F-F0E1-347AF0DCF614}"/>
          </ac:spMkLst>
        </pc:spChg>
        <pc:spChg chg="add mod">
          <ac:chgData name="ARIANNA BUSSOLA" userId="4bbd782a-97e6-4254-a8ba-a4d4baca4d58" providerId="ADAL" clId="{28DEA0D5-3391-439C-9A00-3F2BECE65665}" dt="2025-10-15T11:49:32.833" v="4102" actId="1035"/>
          <ac:spMkLst>
            <pc:docMk/>
            <pc:sldMk cId="0" sldId="261"/>
            <ac:spMk id="12" creationId="{AB5E951B-0026-2323-3EF5-A94E75055423}"/>
          </ac:spMkLst>
        </pc:spChg>
        <pc:spChg chg="add mod">
          <ac:chgData name="ARIANNA BUSSOLA" userId="4bbd782a-97e6-4254-a8ba-a4d4baca4d58" providerId="ADAL" clId="{28DEA0D5-3391-439C-9A00-3F2BECE65665}" dt="2025-10-15T11:49:32.833" v="4102" actId="1035"/>
          <ac:spMkLst>
            <pc:docMk/>
            <pc:sldMk cId="0" sldId="261"/>
            <ac:spMk id="13" creationId="{17D87616-3C5E-1DC9-EF8C-60D09C34BA88}"/>
          </ac:spMkLst>
        </pc:spChg>
        <pc:spChg chg="mod">
          <ac:chgData name="ARIANNA BUSSOLA" userId="4bbd782a-97e6-4254-a8ba-a4d4baca4d58" providerId="ADAL" clId="{28DEA0D5-3391-439C-9A00-3F2BECE65665}" dt="2025-10-15T11:49:32.833" v="4102" actId="1035"/>
          <ac:spMkLst>
            <pc:docMk/>
            <pc:sldMk cId="0" sldId="261"/>
            <ac:spMk id="17" creationId="{A1A66F4B-A3E3-FDC9-39C2-A645D0A01F6F}"/>
          </ac:spMkLst>
        </pc:spChg>
        <pc:cxnChg chg="add mod">
          <ac:chgData name="ARIANNA BUSSOLA" userId="4bbd782a-97e6-4254-a8ba-a4d4baca4d58" providerId="ADAL" clId="{28DEA0D5-3391-439C-9A00-3F2BECE65665}" dt="2025-10-15T11:44:36.474" v="3797" actId="692"/>
          <ac:cxnSpMkLst>
            <pc:docMk/>
            <pc:sldMk cId="0" sldId="261"/>
            <ac:cxnSpMk id="15" creationId="{F8FD14D1-5CF9-4BE7-D396-88C996465E6F}"/>
          </ac:cxnSpMkLst>
        </pc:cxnChg>
        <pc:cxnChg chg="add mod">
          <ac:chgData name="ARIANNA BUSSOLA" userId="4bbd782a-97e6-4254-a8ba-a4d4baca4d58" providerId="ADAL" clId="{28DEA0D5-3391-439C-9A00-3F2BECE65665}" dt="2025-10-15T11:49:32.833" v="4102" actId="1035"/>
          <ac:cxnSpMkLst>
            <pc:docMk/>
            <pc:sldMk cId="0" sldId="261"/>
            <ac:cxnSpMk id="16" creationId="{931850CB-D138-FFA3-B340-B9AAADE03D05}"/>
          </ac:cxnSpMkLst>
        </pc:cxnChg>
        <pc:cxnChg chg="add mod">
          <ac:chgData name="ARIANNA BUSSOLA" userId="4bbd782a-97e6-4254-a8ba-a4d4baca4d58" providerId="ADAL" clId="{28DEA0D5-3391-439C-9A00-3F2BECE65665}" dt="2025-10-15T11:45:27.787" v="3854" actId="14100"/>
          <ac:cxnSpMkLst>
            <pc:docMk/>
            <pc:sldMk cId="0" sldId="261"/>
            <ac:cxnSpMk id="24" creationId="{6A01A701-3F23-736C-F0AF-8FF1711ADFB2}"/>
          </ac:cxnSpMkLst>
        </pc:cxnChg>
      </pc:sldChg>
      <pc:sldChg chg="addSp delSp modSp mod ord">
        <pc:chgData name="ARIANNA BUSSOLA" userId="4bbd782a-97e6-4254-a8ba-a4d4baca4d58" providerId="ADAL" clId="{28DEA0D5-3391-439C-9A00-3F2BECE65665}" dt="2025-10-15T11:50:10.553" v="4123" actId="478"/>
        <pc:sldMkLst>
          <pc:docMk/>
          <pc:sldMk cId="0" sldId="262"/>
        </pc:sldMkLst>
        <pc:spChg chg="mod">
          <ac:chgData name="ARIANNA BUSSOLA" userId="4bbd782a-97e6-4254-a8ba-a4d4baca4d58" providerId="ADAL" clId="{28DEA0D5-3391-439C-9A00-3F2BECE65665}" dt="2025-10-15T11:50:05.840" v="4121" actId="12789"/>
          <ac:spMkLst>
            <pc:docMk/>
            <pc:sldMk cId="0" sldId="262"/>
            <ac:spMk id="3" creationId="{00000000-0000-0000-0000-000000000000}"/>
          </ac:spMkLst>
        </pc:spChg>
      </pc:sldChg>
      <pc:sldChg chg="addSp modSp del mod ord">
        <pc:chgData name="ARIANNA BUSSOLA" userId="4bbd782a-97e6-4254-a8ba-a4d4baca4d58" providerId="ADAL" clId="{28DEA0D5-3391-439C-9A00-3F2BECE65665}" dt="2025-10-15T11:49:38.372" v="4103" actId="47"/>
        <pc:sldMkLst>
          <pc:docMk/>
          <pc:sldMk cId="0" sldId="263"/>
        </pc:sldMkLst>
      </pc:sldChg>
      <pc:sldChg chg="modSp mod ord">
        <pc:chgData name="ARIANNA BUSSOLA" userId="4bbd782a-97e6-4254-a8ba-a4d4baca4d58" providerId="ADAL" clId="{28DEA0D5-3391-439C-9A00-3F2BECE65665}" dt="2025-10-15T12:04:38.094" v="4684" actId="12788"/>
        <pc:sldMkLst>
          <pc:docMk/>
          <pc:sldMk cId="0" sldId="265"/>
        </pc:sldMkLst>
        <pc:spChg chg="mod">
          <ac:chgData name="ARIANNA BUSSOLA" userId="4bbd782a-97e6-4254-a8ba-a4d4baca4d58" providerId="ADAL" clId="{28DEA0D5-3391-439C-9A00-3F2BECE65665}" dt="2025-10-15T12:04:38.094" v="4684" actId="12788"/>
          <ac:spMkLst>
            <pc:docMk/>
            <pc:sldMk cId="0" sldId="265"/>
            <ac:spMk id="3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2:04:38.094" v="4684" actId="12788"/>
          <ac:spMkLst>
            <pc:docMk/>
            <pc:sldMk cId="0" sldId="265"/>
            <ac:spMk id="4" creationId="{00000000-0000-0000-0000-000000000000}"/>
          </ac:spMkLst>
        </pc:spChg>
        <pc:grpChg chg="mod">
          <ac:chgData name="ARIANNA BUSSOLA" userId="4bbd782a-97e6-4254-a8ba-a4d4baca4d58" providerId="ADAL" clId="{28DEA0D5-3391-439C-9A00-3F2BECE65665}" dt="2025-10-15T12:04:38.094" v="4684" actId="12788"/>
          <ac:grpSpMkLst>
            <pc:docMk/>
            <pc:sldMk cId="0" sldId="265"/>
            <ac:grpSpMk id="29" creationId="{30DBBB03-F183-DA14-D609-8AAAFC1DB4E6}"/>
          </ac:grpSpMkLst>
        </pc:grpChg>
      </pc:sldChg>
      <pc:sldChg chg="modSp mod ord">
        <pc:chgData name="ARIANNA BUSSOLA" userId="4bbd782a-97e6-4254-a8ba-a4d4baca4d58" providerId="ADAL" clId="{28DEA0D5-3391-439C-9A00-3F2BECE65665}" dt="2025-10-15T12:09:18.411" v="4978" actId="1035"/>
        <pc:sldMkLst>
          <pc:docMk/>
          <pc:sldMk cId="0" sldId="266"/>
        </pc:sldMkLst>
        <pc:spChg chg="mod">
          <ac:chgData name="ARIANNA BUSSOLA" userId="4bbd782a-97e6-4254-a8ba-a4d4baca4d58" providerId="ADAL" clId="{28DEA0D5-3391-439C-9A00-3F2BECE65665}" dt="2025-10-15T12:07:43.762" v="4883" actId="12788"/>
          <ac:spMkLst>
            <pc:docMk/>
            <pc:sldMk cId="0" sldId="266"/>
            <ac:spMk id="3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2:09:18.411" v="4978" actId="1035"/>
          <ac:spMkLst>
            <pc:docMk/>
            <pc:sldMk cId="0" sldId="266"/>
            <ac:spMk id="5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2:09:18.411" v="4978" actId="1035"/>
          <ac:spMkLst>
            <pc:docMk/>
            <pc:sldMk cId="0" sldId="266"/>
            <ac:spMk id="11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2:09:18.411" v="4978" actId="1035"/>
          <ac:spMkLst>
            <pc:docMk/>
            <pc:sldMk cId="0" sldId="266"/>
            <ac:spMk id="19" creationId="{00000000-0000-0000-0000-000000000000}"/>
          </ac:spMkLst>
        </pc:spChg>
        <pc:picChg chg="mod">
          <ac:chgData name="ARIANNA BUSSOLA" userId="4bbd782a-97e6-4254-a8ba-a4d4baca4d58" providerId="ADAL" clId="{28DEA0D5-3391-439C-9A00-3F2BECE65665}" dt="2025-10-15T12:09:18.411" v="4978" actId="1035"/>
          <ac:picMkLst>
            <pc:docMk/>
            <pc:sldMk cId="0" sldId="266"/>
            <ac:picMk id="4" creationId="{00000000-0000-0000-0000-000000000000}"/>
          </ac:picMkLst>
        </pc:picChg>
        <pc:picChg chg="mod">
          <ac:chgData name="ARIANNA BUSSOLA" userId="4bbd782a-97e6-4254-a8ba-a4d4baca4d58" providerId="ADAL" clId="{28DEA0D5-3391-439C-9A00-3F2BECE65665}" dt="2025-10-15T12:09:18.411" v="4978" actId="1035"/>
          <ac:picMkLst>
            <pc:docMk/>
            <pc:sldMk cId="0" sldId="266"/>
            <ac:picMk id="10" creationId="{00000000-0000-0000-0000-000000000000}"/>
          </ac:picMkLst>
        </pc:picChg>
        <pc:picChg chg="mod">
          <ac:chgData name="ARIANNA BUSSOLA" userId="4bbd782a-97e6-4254-a8ba-a4d4baca4d58" providerId="ADAL" clId="{28DEA0D5-3391-439C-9A00-3F2BECE65665}" dt="2025-10-15T12:09:18.411" v="4978" actId="1035"/>
          <ac:picMkLst>
            <pc:docMk/>
            <pc:sldMk cId="0" sldId="266"/>
            <ac:picMk id="18" creationId="{00000000-0000-0000-0000-000000000000}"/>
          </ac:picMkLst>
        </pc:picChg>
      </pc:sldChg>
      <pc:sldChg chg="del ord">
        <pc:chgData name="ARIANNA BUSSOLA" userId="4bbd782a-97e6-4254-a8ba-a4d4baca4d58" providerId="ADAL" clId="{28DEA0D5-3391-439C-9A00-3F2BECE65665}" dt="2025-10-15T12:14:31.977" v="5628" actId="47"/>
        <pc:sldMkLst>
          <pc:docMk/>
          <pc:sldMk cId="0" sldId="267"/>
        </pc:sldMkLst>
      </pc:sldChg>
      <pc:sldChg chg="modSp mod ord">
        <pc:chgData name="ARIANNA BUSSOLA" userId="4bbd782a-97e6-4254-a8ba-a4d4baca4d58" providerId="ADAL" clId="{28DEA0D5-3391-439C-9A00-3F2BECE65665}" dt="2025-10-15T12:14:07.964" v="5616" actId="113"/>
        <pc:sldMkLst>
          <pc:docMk/>
          <pc:sldMk cId="0" sldId="268"/>
        </pc:sldMkLst>
        <pc:spChg chg="mod">
          <ac:chgData name="ARIANNA BUSSOLA" userId="4bbd782a-97e6-4254-a8ba-a4d4baca4d58" providerId="ADAL" clId="{28DEA0D5-3391-439C-9A00-3F2BECE65665}" dt="2025-10-15T12:14:07.964" v="5616" actId="113"/>
          <ac:spMkLst>
            <pc:docMk/>
            <pc:sldMk cId="0" sldId="268"/>
            <ac:spMk id="25" creationId="{00000000-0000-0000-0000-000000000000}"/>
          </ac:spMkLst>
        </pc:spChg>
      </pc:sldChg>
      <pc:sldChg chg="delSp modSp mod ord">
        <pc:chgData name="ARIANNA BUSSOLA" userId="4bbd782a-97e6-4254-a8ba-a4d4baca4d58" providerId="ADAL" clId="{28DEA0D5-3391-439C-9A00-3F2BECE65665}" dt="2025-10-15T12:13:52.401" v="5615" actId="12788"/>
        <pc:sldMkLst>
          <pc:docMk/>
          <pc:sldMk cId="0" sldId="269"/>
        </pc:sldMkLst>
      </pc:sldChg>
      <pc:sldChg chg="addSp modSp mod">
        <pc:chgData name="ARIANNA BUSSOLA" userId="4bbd782a-97e6-4254-a8ba-a4d4baca4d58" providerId="ADAL" clId="{28DEA0D5-3391-439C-9A00-3F2BECE65665}" dt="2025-10-15T12:17:12.864" v="5717" actId="20577"/>
        <pc:sldMkLst>
          <pc:docMk/>
          <pc:sldMk cId="0" sldId="270"/>
        </pc:sldMkLst>
        <pc:spChg chg="add mod">
          <ac:chgData name="ARIANNA BUSSOLA" userId="4bbd782a-97e6-4254-a8ba-a4d4baca4d58" providerId="ADAL" clId="{28DEA0D5-3391-439C-9A00-3F2BECE65665}" dt="2025-10-15T12:16:47.114" v="5712" actId="1036"/>
          <ac:spMkLst>
            <pc:docMk/>
            <pc:sldMk cId="0" sldId="270"/>
            <ac:spMk id="2" creationId="{0F3267A0-2363-D7A3-5636-21013A69F08C}"/>
          </ac:spMkLst>
        </pc:spChg>
        <pc:spChg chg="mod">
          <ac:chgData name="ARIANNA BUSSOLA" userId="4bbd782a-97e6-4254-a8ba-a4d4baca4d58" providerId="ADAL" clId="{28DEA0D5-3391-439C-9A00-3F2BECE65665}" dt="2025-10-15T12:16:58.989" v="5714" actId="12788"/>
          <ac:spMkLst>
            <pc:docMk/>
            <pc:sldMk cId="0" sldId="270"/>
            <ac:spMk id="3" creationId="{00000000-0000-0000-0000-000000000000}"/>
          </ac:spMkLst>
        </pc:spChg>
        <pc:spChg chg="add mod">
          <ac:chgData name="ARIANNA BUSSOLA" userId="4bbd782a-97e6-4254-a8ba-a4d4baca4d58" providerId="ADAL" clId="{28DEA0D5-3391-439C-9A00-3F2BECE65665}" dt="2025-10-15T12:16:47.114" v="5712" actId="1036"/>
          <ac:spMkLst>
            <pc:docMk/>
            <pc:sldMk cId="0" sldId="270"/>
            <ac:spMk id="4" creationId="{18F348E0-C36F-7322-E46A-EC6626057F47}"/>
          </ac:spMkLst>
        </pc:spChg>
        <pc:spChg chg="add mod">
          <ac:chgData name="ARIANNA BUSSOLA" userId="4bbd782a-97e6-4254-a8ba-a4d4baca4d58" providerId="ADAL" clId="{28DEA0D5-3391-439C-9A00-3F2BECE65665}" dt="2025-10-15T12:16:47.114" v="5712" actId="1036"/>
          <ac:spMkLst>
            <pc:docMk/>
            <pc:sldMk cId="0" sldId="270"/>
            <ac:spMk id="5" creationId="{D95D08C3-C4B2-04CA-7396-73B0D538BC42}"/>
          </ac:spMkLst>
        </pc:spChg>
        <pc:spChg chg="add mod">
          <ac:chgData name="ARIANNA BUSSOLA" userId="4bbd782a-97e6-4254-a8ba-a4d4baca4d58" providerId="ADAL" clId="{28DEA0D5-3391-439C-9A00-3F2BECE65665}" dt="2025-10-15T12:16:47.114" v="5712" actId="1036"/>
          <ac:spMkLst>
            <pc:docMk/>
            <pc:sldMk cId="0" sldId="270"/>
            <ac:spMk id="6" creationId="{13F0C7E8-A487-0167-0F5E-C73E6EF4D893}"/>
          </ac:spMkLst>
        </pc:spChg>
        <pc:spChg chg="add mod">
          <ac:chgData name="ARIANNA BUSSOLA" userId="4bbd782a-97e6-4254-a8ba-a4d4baca4d58" providerId="ADAL" clId="{28DEA0D5-3391-439C-9A00-3F2BECE65665}" dt="2025-10-15T12:16:47.114" v="5712" actId="1036"/>
          <ac:spMkLst>
            <pc:docMk/>
            <pc:sldMk cId="0" sldId="270"/>
            <ac:spMk id="8" creationId="{B0870154-4C20-F057-6A7C-B0B1519B843D}"/>
          </ac:spMkLst>
        </pc:spChg>
        <pc:spChg chg="add mod">
          <ac:chgData name="ARIANNA BUSSOLA" userId="4bbd782a-97e6-4254-a8ba-a4d4baca4d58" providerId="ADAL" clId="{28DEA0D5-3391-439C-9A00-3F2BECE65665}" dt="2025-10-15T12:16:47.114" v="5712" actId="1036"/>
          <ac:spMkLst>
            <pc:docMk/>
            <pc:sldMk cId="0" sldId="270"/>
            <ac:spMk id="9" creationId="{27894A76-42D3-41AB-2036-86720012B841}"/>
          </ac:spMkLst>
        </pc:spChg>
        <pc:spChg chg="add mod">
          <ac:chgData name="ARIANNA BUSSOLA" userId="4bbd782a-97e6-4254-a8ba-a4d4baca4d58" providerId="ADAL" clId="{28DEA0D5-3391-439C-9A00-3F2BECE65665}" dt="2025-10-15T12:16:47.114" v="5712" actId="1036"/>
          <ac:spMkLst>
            <pc:docMk/>
            <pc:sldMk cId="0" sldId="270"/>
            <ac:spMk id="10" creationId="{482CA070-196D-C2B7-3E59-537E6286AB67}"/>
          </ac:spMkLst>
        </pc:spChg>
        <pc:spChg chg="add mod">
          <ac:chgData name="ARIANNA BUSSOLA" userId="4bbd782a-97e6-4254-a8ba-a4d4baca4d58" providerId="ADAL" clId="{28DEA0D5-3391-439C-9A00-3F2BECE65665}" dt="2025-10-15T12:16:47.114" v="5712" actId="1036"/>
          <ac:spMkLst>
            <pc:docMk/>
            <pc:sldMk cId="0" sldId="270"/>
            <ac:spMk id="14" creationId="{BCCFF51A-3130-B563-EB7F-FD6454BDC42F}"/>
          </ac:spMkLst>
        </pc:spChg>
        <pc:spChg chg="mod">
          <ac:chgData name="ARIANNA BUSSOLA" userId="4bbd782a-97e6-4254-a8ba-a4d4baca4d58" providerId="ADAL" clId="{28DEA0D5-3391-439C-9A00-3F2BECE65665}" dt="2025-10-15T12:16:23.651" v="5686" actId="553"/>
          <ac:spMkLst>
            <pc:docMk/>
            <pc:sldMk cId="0" sldId="270"/>
            <ac:spMk id="16" creationId="{8AAA6EC5-61A1-ECD6-8AFA-2EABF5AB9A35}"/>
          </ac:spMkLst>
        </pc:spChg>
        <pc:spChg chg="mod">
          <ac:chgData name="ARIANNA BUSSOLA" userId="4bbd782a-97e6-4254-a8ba-a4d4baca4d58" providerId="ADAL" clId="{28DEA0D5-3391-439C-9A00-3F2BECE65665}" dt="2025-10-15T12:16:15.144" v="5685" actId="552"/>
          <ac:spMkLst>
            <pc:docMk/>
            <pc:sldMk cId="0" sldId="270"/>
            <ac:spMk id="17" creationId="{9288033C-CC13-41FF-6CA9-0C8B372E7868}"/>
          </ac:spMkLst>
        </pc:spChg>
        <pc:spChg chg="add mod">
          <ac:chgData name="ARIANNA BUSSOLA" userId="4bbd782a-97e6-4254-a8ba-a4d4baca4d58" providerId="ADAL" clId="{28DEA0D5-3391-439C-9A00-3F2BECE65665}" dt="2025-10-15T12:16:47.114" v="5712" actId="1036"/>
          <ac:spMkLst>
            <pc:docMk/>
            <pc:sldMk cId="0" sldId="270"/>
            <ac:spMk id="18" creationId="{0082153C-D285-69EE-46FE-4006F7249F38}"/>
          </ac:spMkLst>
        </pc:spChg>
        <pc:spChg chg="mod">
          <ac:chgData name="ARIANNA BUSSOLA" userId="4bbd782a-97e6-4254-a8ba-a4d4baca4d58" providerId="ADAL" clId="{28DEA0D5-3391-439C-9A00-3F2BECE65665}" dt="2025-10-15T12:17:12.864" v="5717" actId="20577"/>
          <ac:spMkLst>
            <pc:docMk/>
            <pc:sldMk cId="0" sldId="270"/>
            <ac:spMk id="19" creationId="{A2D2F62A-ED40-3CFE-CCA1-15940AAA891C}"/>
          </ac:spMkLst>
        </pc:spChg>
        <pc:spChg chg="mod">
          <ac:chgData name="ARIANNA BUSSOLA" userId="4bbd782a-97e6-4254-a8ba-a4d4baca4d58" providerId="ADAL" clId="{28DEA0D5-3391-439C-9A00-3F2BECE65665}" dt="2025-10-15T12:16:23.651" v="5686" actId="553"/>
          <ac:spMkLst>
            <pc:docMk/>
            <pc:sldMk cId="0" sldId="270"/>
            <ac:spMk id="20" creationId="{D4CF8F79-73B7-876F-1246-615D87865C10}"/>
          </ac:spMkLst>
        </pc:spChg>
        <pc:spChg chg="add mod">
          <ac:chgData name="ARIANNA BUSSOLA" userId="4bbd782a-97e6-4254-a8ba-a4d4baca4d58" providerId="ADAL" clId="{28DEA0D5-3391-439C-9A00-3F2BECE65665}" dt="2025-10-15T12:16:47.114" v="5712" actId="1036"/>
          <ac:spMkLst>
            <pc:docMk/>
            <pc:sldMk cId="0" sldId="270"/>
            <ac:spMk id="21" creationId="{D2E5E24C-661F-0AA0-8A69-AB4C52768D84}"/>
          </ac:spMkLst>
        </pc:spChg>
        <pc:spChg chg="mod">
          <ac:chgData name="ARIANNA BUSSOLA" userId="4bbd782a-97e6-4254-a8ba-a4d4baca4d58" providerId="ADAL" clId="{28DEA0D5-3391-439C-9A00-3F2BECE65665}" dt="2025-10-15T12:16:23.651" v="5686" actId="553"/>
          <ac:spMkLst>
            <pc:docMk/>
            <pc:sldMk cId="0" sldId="270"/>
            <ac:spMk id="23" creationId="{CB54F2D7-9DC4-0E07-84EA-03CC63D6C691}"/>
          </ac:spMkLst>
        </pc:spChg>
      </pc:sldChg>
      <pc:sldChg chg="addSp delSp modSp mod">
        <pc:chgData name="ARIANNA BUSSOLA" userId="4bbd782a-97e6-4254-a8ba-a4d4baca4d58" providerId="ADAL" clId="{28DEA0D5-3391-439C-9A00-3F2BECE65665}" dt="2025-10-15T12:26:30.903" v="6841" actId="1035"/>
        <pc:sldMkLst>
          <pc:docMk/>
          <pc:sldMk cId="0" sldId="271"/>
        </pc:sldMkLst>
        <pc:spChg chg="mod">
          <ac:chgData name="ARIANNA BUSSOLA" userId="4bbd782a-97e6-4254-a8ba-a4d4baca4d58" providerId="ADAL" clId="{28DEA0D5-3391-439C-9A00-3F2BECE65665}" dt="2025-10-15T12:26:30.903" v="6841" actId="1035"/>
          <ac:spMkLst>
            <pc:docMk/>
            <pc:sldMk cId="0" sldId="271"/>
            <ac:spMk id="3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2:26:26.992" v="6826" actId="1035"/>
          <ac:spMkLst>
            <pc:docMk/>
            <pc:sldMk cId="0" sldId="271"/>
            <ac:spMk id="6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2:26:26.992" v="6826" actId="1035"/>
          <ac:spMkLst>
            <pc:docMk/>
            <pc:sldMk cId="0" sldId="271"/>
            <ac:spMk id="34" creationId="{6110B914-46BB-F46F-5EF8-C8FFC49DAA06}"/>
          </ac:spMkLst>
        </pc:spChg>
        <pc:spChg chg="mod">
          <ac:chgData name="ARIANNA BUSSOLA" userId="4bbd782a-97e6-4254-a8ba-a4d4baca4d58" providerId="ADAL" clId="{28DEA0D5-3391-439C-9A00-3F2BECE65665}" dt="2025-10-15T12:26:26.992" v="6826" actId="1035"/>
          <ac:spMkLst>
            <pc:docMk/>
            <pc:sldMk cId="0" sldId="271"/>
            <ac:spMk id="36" creationId="{96582786-E546-D13D-3130-F9F772625B4E}"/>
          </ac:spMkLst>
        </pc:spChg>
        <pc:spChg chg="mod">
          <ac:chgData name="ARIANNA BUSSOLA" userId="4bbd782a-97e6-4254-a8ba-a4d4baca4d58" providerId="ADAL" clId="{28DEA0D5-3391-439C-9A00-3F2BECE65665}" dt="2025-10-15T12:26:26.992" v="6826" actId="1035"/>
          <ac:spMkLst>
            <pc:docMk/>
            <pc:sldMk cId="0" sldId="271"/>
            <ac:spMk id="37" creationId="{5B6BF065-32A0-9B22-3686-E814DFC0A373}"/>
          </ac:spMkLst>
        </pc:spChg>
        <pc:cxnChg chg="add mod">
          <ac:chgData name="ARIANNA BUSSOLA" userId="4bbd782a-97e6-4254-a8ba-a4d4baca4d58" providerId="ADAL" clId="{28DEA0D5-3391-439C-9A00-3F2BECE65665}" dt="2025-10-15T12:26:26.992" v="6826" actId="1035"/>
          <ac:cxnSpMkLst>
            <pc:docMk/>
            <pc:sldMk cId="0" sldId="271"/>
            <ac:cxnSpMk id="4" creationId="{D4D539BC-4F2F-9DA4-9C9C-4FC046B2219F}"/>
          </ac:cxnSpMkLst>
        </pc:cxnChg>
      </pc:sldChg>
      <pc:sldChg chg="del ord">
        <pc:chgData name="ARIANNA BUSSOLA" userId="4bbd782a-97e6-4254-a8ba-a4d4baca4d58" providerId="ADAL" clId="{28DEA0D5-3391-439C-9A00-3F2BECE65665}" dt="2025-10-15T12:17:20.652" v="5718" actId="47"/>
        <pc:sldMkLst>
          <pc:docMk/>
          <pc:sldMk cId="0" sldId="272"/>
        </pc:sldMkLst>
      </pc:sldChg>
      <pc:sldChg chg="addSp delSp modSp mod">
        <pc:chgData name="ARIANNA BUSSOLA" userId="4bbd782a-97e6-4254-a8ba-a4d4baca4d58" providerId="ADAL" clId="{28DEA0D5-3391-439C-9A00-3F2BECE65665}" dt="2025-10-15T12:21:04.406" v="6180" actId="1076"/>
        <pc:sldMkLst>
          <pc:docMk/>
          <pc:sldMk cId="0" sldId="273"/>
        </pc:sldMkLst>
        <pc:spChg chg="mod">
          <ac:chgData name="ARIANNA BUSSOLA" userId="4bbd782a-97e6-4254-a8ba-a4d4baca4d58" providerId="ADAL" clId="{28DEA0D5-3391-439C-9A00-3F2BECE65665}" dt="2025-10-15T12:19:44.928" v="6161" actId="1076"/>
          <ac:spMkLst>
            <pc:docMk/>
            <pc:sldMk cId="0" sldId="273"/>
            <ac:spMk id="3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2:20:52.542" v="6178" actId="12788"/>
          <ac:spMkLst>
            <pc:docMk/>
            <pc:sldMk cId="0" sldId="273"/>
            <ac:spMk id="4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2:20:52.542" v="6178" actId="12788"/>
          <ac:spMkLst>
            <pc:docMk/>
            <pc:sldMk cId="0" sldId="273"/>
            <ac:spMk id="11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2:20:52.542" v="6178" actId="12788"/>
          <ac:spMkLst>
            <pc:docMk/>
            <pc:sldMk cId="0" sldId="273"/>
            <ac:spMk id="17" creationId="{00000000-0000-0000-0000-000000000000}"/>
          </ac:spMkLst>
        </pc:spChg>
        <pc:spChg chg="add mod">
          <ac:chgData name="ARIANNA BUSSOLA" userId="4bbd782a-97e6-4254-a8ba-a4d4baca4d58" providerId="ADAL" clId="{28DEA0D5-3391-439C-9A00-3F2BECE65665}" dt="2025-10-15T12:19:54.233" v="6163" actId="1076"/>
          <ac:spMkLst>
            <pc:docMk/>
            <pc:sldMk cId="0" sldId="273"/>
            <ac:spMk id="24" creationId="{DF459D86-AC07-2D75-3F47-AAD2A2C653DD}"/>
          </ac:spMkLst>
        </pc:spChg>
        <pc:picChg chg="mod">
          <ac:chgData name="ARIANNA BUSSOLA" userId="4bbd782a-97e6-4254-a8ba-a4d4baca4d58" providerId="ADAL" clId="{28DEA0D5-3391-439C-9A00-3F2BECE65665}" dt="2025-10-15T12:21:04.406" v="6180" actId="1076"/>
          <ac:picMkLst>
            <pc:docMk/>
            <pc:sldMk cId="0" sldId="273"/>
            <ac:picMk id="5" creationId="{00000000-0000-0000-0000-000000000000}"/>
          </ac:picMkLst>
        </pc:picChg>
        <pc:picChg chg="mod">
          <ac:chgData name="ARIANNA BUSSOLA" userId="4bbd782a-97e6-4254-a8ba-a4d4baca4d58" providerId="ADAL" clId="{28DEA0D5-3391-439C-9A00-3F2BECE65665}" dt="2025-10-15T12:21:04.406" v="6180" actId="1076"/>
          <ac:picMkLst>
            <pc:docMk/>
            <pc:sldMk cId="0" sldId="273"/>
            <ac:picMk id="12" creationId="{00000000-0000-0000-0000-000000000000}"/>
          </ac:picMkLst>
        </pc:picChg>
        <pc:picChg chg="mod">
          <ac:chgData name="ARIANNA BUSSOLA" userId="4bbd782a-97e6-4254-a8ba-a4d4baca4d58" providerId="ADAL" clId="{28DEA0D5-3391-439C-9A00-3F2BECE65665}" dt="2025-10-15T12:21:04.406" v="6180" actId="1076"/>
          <ac:picMkLst>
            <pc:docMk/>
            <pc:sldMk cId="0" sldId="273"/>
            <ac:picMk id="18" creationId="{00000000-0000-0000-0000-000000000000}"/>
          </ac:picMkLst>
        </pc:picChg>
      </pc:sldChg>
      <pc:sldChg chg="addSp delSp modSp mod">
        <pc:chgData name="ARIANNA BUSSOLA" userId="4bbd782a-97e6-4254-a8ba-a4d4baca4d58" providerId="ADAL" clId="{28DEA0D5-3391-439C-9A00-3F2BECE65665}" dt="2025-10-15T12:24:02.954" v="6791" actId="1076"/>
        <pc:sldMkLst>
          <pc:docMk/>
          <pc:sldMk cId="0" sldId="275"/>
        </pc:sldMkLst>
      </pc:sldChg>
      <pc:sldChg chg="addSp delSp modSp mod">
        <pc:chgData name="ARIANNA BUSSOLA" userId="4bbd782a-97e6-4254-a8ba-a4d4baca4d58" providerId="ADAL" clId="{28DEA0D5-3391-439C-9A00-3F2BECE65665}" dt="2025-10-15T13:27:04.179" v="7260" actId="1035"/>
        <pc:sldMkLst>
          <pc:docMk/>
          <pc:sldMk cId="0" sldId="276"/>
        </pc:sldMkLst>
        <pc:spChg chg="mod">
          <ac:chgData name="ARIANNA BUSSOLA" userId="4bbd782a-97e6-4254-a8ba-a4d4baca4d58" providerId="ADAL" clId="{28DEA0D5-3391-439C-9A00-3F2BECE65665}" dt="2025-10-15T13:27:04.179" v="7260" actId="1035"/>
          <ac:spMkLst>
            <pc:docMk/>
            <pc:sldMk cId="0" sldId="276"/>
            <ac:spMk id="4" creationId="{00000000-0000-0000-0000-000000000000}"/>
          </ac:spMkLst>
        </pc:spChg>
        <pc:spChg chg="add mod">
          <ac:chgData name="ARIANNA BUSSOLA" userId="4bbd782a-97e6-4254-a8ba-a4d4baca4d58" providerId="ADAL" clId="{28DEA0D5-3391-439C-9A00-3F2BECE65665}" dt="2025-10-15T13:27:04.179" v="7260" actId="1035"/>
          <ac:spMkLst>
            <pc:docMk/>
            <pc:sldMk cId="0" sldId="276"/>
            <ac:spMk id="6" creationId="{279D9102-D123-EE36-6CB5-EBBD70144765}"/>
          </ac:spMkLst>
        </pc:spChg>
        <pc:spChg chg="add mod">
          <ac:chgData name="ARIANNA BUSSOLA" userId="4bbd782a-97e6-4254-a8ba-a4d4baca4d58" providerId="ADAL" clId="{28DEA0D5-3391-439C-9A00-3F2BECE65665}" dt="2025-10-15T13:27:04.179" v="7260" actId="1035"/>
          <ac:spMkLst>
            <pc:docMk/>
            <pc:sldMk cId="0" sldId="276"/>
            <ac:spMk id="7" creationId="{03EC66DC-7249-57F7-16F9-12A9801B13A7}"/>
          </ac:spMkLst>
        </pc:spChg>
        <pc:spChg chg="add mod">
          <ac:chgData name="ARIANNA BUSSOLA" userId="4bbd782a-97e6-4254-a8ba-a4d4baca4d58" providerId="ADAL" clId="{28DEA0D5-3391-439C-9A00-3F2BECE65665}" dt="2025-10-15T13:27:04.179" v="7260" actId="1035"/>
          <ac:spMkLst>
            <pc:docMk/>
            <pc:sldMk cId="0" sldId="276"/>
            <ac:spMk id="8" creationId="{3FC4EB20-F4AF-20D8-033F-8591B6805B47}"/>
          </ac:spMkLst>
        </pc:spChg>
        <pc:spChg chg="add mod">
          <ac:chgData name="ARIANNA BUSSOLA" userId="4bbd782a-97e6-4254-a8ba-a4d4baca4d58" providerId="ADAL" clId="{28DEA0D5-3391-439C-9A00-3F2BECE65665}" dt="2025-10-15T13:27:04.179" v="7260" actId="1035"/>
          <ac:spMkLst>
            <pc:docMk/>
            <pc:sldMk cId="0" sldId="276"/>
            <ac:spMk id="9" creationId="{EC7B459F-6D7A-FF20-101C-A23FDA5FC500}"/>
          </ac:spMkLst>
        </pc:spChg>
        <pc:spChg chg="add mod">
          <ac:chgData name="ARIANNA BUSSOLA" userId="4bbd782a-97e6-4254-a8ba-a4d4baca4d58" providerId="ADAL" clId="{28DEA0D5-3391-439C-9A00-3F2BECE65665}" dt="2025-10-15T13:26:57.975" v="7242" actId="1035"/>
          <ac:spMkLst>
            <pc:docMk/>
            <pc:sldMk cId="0" sldId="276"/>
            <ac:spMk id="19" creationId="{4A0B5517-8FB8-2659-A52A-1309D1319AA5}"/>
          </ac:spMkLst>
        </pc:spChg>
        <pc:cxnChg chg="add mod">
          <ac:chgData name="ARIANNA BUSSOLA" userId="4bbd782a-97e6-4254-a8ba-a4d4baca4d58" providerId="ADAL" clId="{28DEA0D5-3391-439C-9A00-3F2BECE65665}" dt="2025-10-15T13:27:04.179" v="7260" actId="1035"/>
          <ac:cxnSpMkLst>
            <pc:docMk/>
            <pc:sldMk cId="0" sldId="276"/>
            <ac:cxnSpMk id="11" creationId="{4BCA9150-6544-E364-E4AD-9C72876A4AB6}"/>
          </ac:cxnSpMkLst>
        </pc:cxnChg>
        <pc:cxnChg chg="add mod">
          <ac:chgData name="ARIANNA BUSSOLA" userId="4bbd782a-97e6-4254-a8ba-a4d4baca4d58" providerId="ADAL" clId="{28DEA0D5-3391-439C-9A00-3F2BECE65665}" dt="2025-10-15T13:27:04.179" v="7260" actId="1035"/>
          <ac:cxnSpMkLst>
            <pc:docMk/>
            <pc:sldMk cId="0" sldId="276"/>
            <ac:cxnSpMk id="12" creationId="{08D9C0F3-8835-4FA7-4469-1A7199EE81D7}"/>
          </ac:cxnSpMkLst>
        </pc:cxnChg>
        <pc:cxnChg chg="add mod">
          <ac:chgData name="ARIANNA BUSSOLA" userId="4bbd782a-97e6-4254-a8ba-a4d4baca4d58" providerId="ADAL" clId="{28DEA0D5-3391-439C-9A00-3F2BECE65665}" dt="2025-10-15T13:27:04.179" v="7260" actId="1035"/>
          <ac:cxnSpMkLst>
            <pc:docMk/>
            <pc:sldMk cId="0" sldId="276"/>
            <ac:cxnSpMk id="14" creationId="{2E318789-4BF0-FF2C-67DD-07E82481CE16}"/>
          </ac:cxnSpMkLst>
        </pc:cxnChg>
      </pc:sldChg>
      <pc:sldChg chg="addSp delSp modSp mod">
        <pc:chgData name="ARIANNA BUSSOLA" userId="4bbd782a-97e6-4254-a8ba-a4d4baca4d58" providerId="ADAL" clId="{28DEA0D5-3391-439C-9A00-3F2BECE65665}" dt="2025-10-15T13:31:42.368" v="7889" actId="1038"/>
        <pc:sldMkLst>
          <pc:docMk/>
          <pc:sldMk cId="0" sldId="277"/>
        </pc:sldMkLst>
        <pc:spChg chg="add mod">
          <ac:chgData name="ARIANNA BUSSOLA" userId="4bbd782a-97e6-4254-a8ba-a4d4baca4d58" providerId="ADAL" clId="{28DEA0D5-3391-439C-9A00-3F2BECE65665}" dt="2025-10-15T13:31:42.368" v="7889" actId="1038"/>
          <ac:spMkLst>
            <pc:docMk/>
            <pc:sldMk cId="0" sldId="277"/>
            <ac:spMk id="2" creationId="{10BEA567-C8ED-BD10-676B-162649B813FC}"/>
          </ac:spMkLst>
        </pc:spChg>
        <pc:picChg chg="mod">
          <ac:chgData name="ARIANNA BUSSOLA" userId="4bbd782a-97e6-4254-a8ba-a4d4baca4d58" providerId="ADAL" clId="{28DEA0D5-3391-439C-9A00-3F2BECE65665}" dt="2025-10-15T13:30:01.846" v="7866" actId="12788"/>
          <ac:picMkLst>
            <pc:docMk/>
            <pc:sldMk cId="0" sldId="277"/>
            <ac:picMk id="4" creationId="{00000000-0000-0000-0000-000000000000}"/>
          </ac:picMkLst>
        </pc:picChg>
        <pc:picChg chg="mod">
          <ac:chgData name="ARIANNA BUSSOLA" userId="4bbd782a-97e6-4254-a8ba-a4d4baca4d58" providerId="ADAL" clId="{28DEA0D5-3391-439C-9A00-3F2BECE65665}" dt="2025-10-15T13:30:01.846" v="7866" actId="12788"/>
          <ac:picMkLst>
            <pc:docMk/>
            <pc:sldMk cId="0" sldId="277"/>
            <ac:picMk id="7" creationId="{00000000-0000-0000-0000-000000000000}"/>
          </ac:picMkLst>
        </pc:picChg>
        <pc:picChg chg="mod">
          <ac:chgData name="ARIANNA BUSSOLA" userId="4bbd782a-97e6-4254-a8ba-a4d4baca4d58" providerId="ADAL" clId="{28DEA0D5-3391-439C-9A00-3F2BECE65665}" dt="2025-10-15T13:30:01.846" v="7866" actId="12788"/>
          <ac:picMkLst>
            <pc:docMk/>
            <pc:sldMk cId="0" sldId="277"/>
            <ac:picMk id="13" creationId="{00000000-0000-0000-0000-000000000000}"/>
          </ac:picMkLst>
        </pc:picChg>
      </pc:sldChg>
      <pc:sldChg chg="modSp del mod">
        <pc:chgData name="ARIANNA BUSSOLA" userId="4bbd782a-97e6-4254-a8ba-a4d4baca4d58" providerId="ADAL" clId="{28DEA0D5-3391-439C-9A00-3F2BECE65665}" dt="2025-10-15T15:12:11.654" v="8604" actId="47"/>
        <pc:sldMkLst>
          <pc:docMk/>
          <pc:sldMk cId="0" sldId="278"/>
        </pc:sldMkLst>
      </pc:sldChg>
      <pc:sldChg chg="addSp delSp modSp mod">
        <pc:chgData name="ARIANNA BUSSOLA" userId="4bbd782a-97e6-4254-a8ba-a4d4baca4d58" providerId="ADAL" clId="{28DEA0D5-3391-439C-9A00-3F2BECE65665}" dt="2025-10-15T15:11:38.680" v="8602" actId="1038"/>
        <pc:sldMkLst>
          <pc:docMk/>
          <pc:sldMk cId="0" sldId="280"/>
        </pc:sldMkLst>
        <pc:spChg chg="add mod">
          <ac:chgData name="ARIANNA BUSSOLA" userId="4bbd782a-97e6-4254-a8ba-a4d4baca4d58" providerId="ADAL" clId="{28DEA0D5-3391-439C-9A00-3F2BECE65665}" dt="2025-10-15T15:11:38.680" v="8602" actId="1038"/>
          <ac:spMkLst>
            <pc:docMk/>
            <pc:sldMk cId="0" sldId="280"/>
            <ac:spMk id="2" creationId="{242F293A-887D-BCB4-DAE4-E68177D206F0}"/>
          </ac:spMkLst>
        </pc:spChg>
        <pc:spChg chg="mod">
          <ac:chgData name="ARIANNA BUSSOLA" userId="4bbd782a-97e6-4254-a8ba-a4d4baca4d58" providerId="ADAL" clId="{28DEA0D5-3391-439C-9A00-3F2BECE65665}" dt="2025-10-15T15:11:38.680" v="8602" actId="1038"/>
          <ac:spMkLst>
            <pc:docMk/>
            <pc:sldMk cId="0" sldId="280"/>
            <ac:spMk id="4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5:11:38.680" v="8602" actId="1038"/>
          <ac:spMkLst>
            <pc:docMk/>
            <pc:sldMk cId="0" sldId="280"/>
            <ac:spMk id="12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5:11:38.680" v="8602" actId="1038"/>
          <ac:spMkLst>
            <pc:docMk/>
            <pc:sldMk cId="0" sldId="280"/>
            <ac:spMk id="19" creationId="{00000000-0000-0000-0000-000000000000}"/>
          </ac:spMkLst>
        </pc:spChg>
        <pc:picChg chg="mod">
          <ac:chgData name="ARIANNA BUSSOLA" userId="4bbd782a-97e6-4254-a8ba-a4d4baca4d58" providerId="ADAL" clId="{28DEA0D5-3391-439C-9A00-3F2BECE65665}" dt="2025-10-15T15:11:38.680" v="8602" actId="1038"/>
          <ac:picMkLst>
            <pc:docMk/>
            <pc:sldMk cId="0" sldId="280"/>
            <ac:picMk id="5" creationId="{00000000-0000-0000-0000-000000000000}"/>
          </ac:picMkLst>
        </pc:picChg>
        <pc:picChg chg="mod">
          <ac:chgData name="ARIANNA BUSSOLA" userId="4bbd782a-97e6-4254-a8ba-a4d4baca4d58" providerId="ADAL" clId="{28DEA0D5-3391-439C-9A00-3F2BECE65665}" dt="2025-10-15T15:11:38.680" v="8602" actId="1038"/>
          <ac:picMkLst>
            <pc:docMk/>
            <pc:sldMk cId="0" sldId="280"/>
            <ac:picMk id="13" creationId="{00000000-0000-0000-0000-000000000000}"/>
          </ac:picMkLst>
        </pc:picChg>
        <pc:picChg chg="mod">
          <ac:chgData name="ARIANNA BUSSOLA" userId="4bbd782a-97e6-4254-a8ba-a4d4baca4d58" providerId="ADAL" clId="{28DEA0D5-3391-439C-9A00-3F2BECE65665}" dt="2025-10-15T15:11:38.680" v="8602" actId="1038"/>
          <ac:picMkLst>
            <pc:docMk/>
            <pc:sldMk cId="0" sldId="280"/>
            <ac:picMk id="20" creationId="{00000000-0000-0000-0000-000000000000}"/>
          </ac:picMkLst>
        </pc:picChg>
      </pc:sldChg>
      <pc:sldChg chg="del">
        <pc:chgData name="ARIANNA BUSSOLA" userId="4bbd782a-97e6-4254-a8ba-a4d4baca4d58" providerId="ADAL" clId="{28DEA0D5-3391-439C-9A00-3F2BECE65665}" dt="2025-10-15T09:43:20.363" v="588" actId="47"/>
        <pc:sldMkLst>
          <pc:docMk/>
          <pc:sldMk cId="0" sldId="281"/>
        </pc:sldMkLst>
      </pc:sldChg>
      <pc:sldChg chg="addSp delSp modSp mod">
        <pc:chgData name="ARIANNA BUSSOLA" userId="4bbd782a-97e6-4254-a8ba-a4d4baca4d58" providerId="ADAL" clId="{28DEA0D5-3391-439C-9A00-3F2BECE65665}" dt="2025-10-15T15:25:40.254" v="9136" actId="1036"/>
        <pc:sldMkLst>
          <pc:docMk/>
          <pc:sldMk cId="0" sldId="282"/>
        </pc:sldMkLst>
        <pc:spChg chg="add mod">
          <ac:chgData name="ARIANNA BUSSOLA" userId="4bbd782a-97e6-4254-a8ba-a4d4baca4d58" providerId="ADAL" clId="{28DEA0D5-3391-439C-9A00-3F2BECE65665}" dt="2025-10-15T15:25:40.254" v="9136" actId="1036"/>
          <ac:spMkLst>
            <pc:docMk/>
            <pc:sldMk cId="0" sldId="282"/>
            <ac:spMk id="2" creationId="{9B81B827-1388-6353-8EDB-3C201C6D92AF}"/>
          </ac:spMkLst>
        </pc:spChg>
        <pc:spChg chg="add del mod">
          <ac:chgData name="ARIANNA BUSSOLA" userId="4bbd782a-97e6-4254-a8ba-a4d4baca4d58" providerId="ADAL" clId="{28DEA0D5-3391-439C-9A00-3F2BECE65665}" dt="2025-10-15T15:16:58.302" v="8731" actId="478"/>
          <ac:spMkLst>
            <pc:docMk/>
            <pc:sldMk cId="0" sldId="282"/>
            <ac:spMk id="3" creationId="{00000000-0000-0000-0000-000000000000}"/>
          </ac:spMkLst>
        </pc:spChg>
        <pc:spChg chg="add mod">
          <ac:chgData name="ARIANNA BUSSOLA" userId="4bbd782a-97e6-4254-a8ba-a4d4baca4d58" providerId="ADAL" clId="{28DEA0D5-3391-439C-9A00-3F2BECE65665}" dt="2025-10-15T15:25:21.980" v="9119" actId="1037"/>
          <ac:spMkLst>
            <pc:docMk/>
            <pc:sldMk cId="0" sldId="282"/>
            <ac:spMk id="4" creationId="{4D2B3A39-6C8D-D701-B364-3F3CAB836212}"/>
          </ac:spMkLst>
        </pc:spChg>
        <pc:spChg chg="add mod">
          <ac:chgData name="ARIANNA BUSSOLA" userId="4bbd782a-97e6-4254-a8ba-a4d4baca4d58" providerId="ADAL" clId="{28DEA0D5-3391-439C-9A00-3F2BECE65665}" dt="2025-10-15T15:25:40.254" v="9136" actId="1036"/>
          <ac:spMkLst>
            <pc:docMk/>
            <pc:sldMk cId="0" sldId="282"/>
            <ac:spMk id="5" creationId="{97FAA5B7-C6A2-1B11-77F4-0F425625E58D}"/>
          </ac:spMkLst>
        </pc:spChg>
        <pc:spChg chg="add mod">
          <ac:chgData name="ARIANNA BUSSOLA" userId="4bbd782a-97e6-4254-a8ba-a4d4baca4d58" providerId="ADAL" clId="{28DEA0D5-3391-439C-9A00-3F2BECE65665}" dt="2025-10-15T15:25:40.254" v="9136" actId="1036"/>
          <ac:spMkLst>
            <pc:docMk/>
            <pc:sldMk cId="0" sldId="282"/>
            <ac:spMk id="7" creationId="{975F56D4-9FAF-AD9D-F506-DA56D8BD3B6D}"/>
          </ac:spMkLst>
        </pc:spChg>
        <pc:spChg chg="mod">
          <ac:chgData name="ARIANNA BUSSOLA" userId="4bbd782a-97e6-4254-a8ba-a4d4baca4d58" providerId="ADAL" clId="{28DEA0D5-3391-439C-9A00-3F2BECE65665}" dt="2025-10-15T15:25:40.254" v="9136" actId="1036"/>
          <ac:spMkLst>
            <pc:docMk/>
            <pc:sldMk cId="0" sldId="282"/>
            <ac:spMk id="9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5:18:56.093" v="8784" actId="1076"/>
          <ac:spMkLst>
            <pc:docMk/>
            <pc:sldMk cId="0" sldId="282"/>
            <ac:spMk id="20" creationId="{00000000-0000-0000-0000-000000000000}"/>
          </ac:spMkLst>
        </pc:spChg>
        <pc:spChg chg="add mod">
          <ac:chgData name="ARIANNA BUSSOLA" userId="4bbd782a-97e6-4254-a8ba-a4d4baca4d58" providerId="ADAL" clId="{28DEA0D5-3391-439C-9A00-3F2BECE65665}" dt="2025-10-15T15:25:40.254" v="9136" actId="1036"/>
          <ac:spMkLst>
            <pc:docMk/>
            <pc:sldMk cId="0" sldId="282"/>
            <ac:spMk id="22" creationId="{966283CF-789F-9121-A4DB-372AC5D95E26}"/>
          </ac:spMkLst>
        </pc:spChg>
        <pc:spChg chg="add mod">
          <ac:chgData name="ARIANNA BUSSOLA" userId="4bbd782a-97e6-4254-a8ba-a4d4baca4d58" providerId="ADAL" clId="{28DEA0D5-3391-439C-9A00-3F2BECE65665}" dt="2025-10-15T15:25:40.254" v="9136" actId="1036"/>
          <ac:spMkLst>
            <pc:docMk/>
            <pc:sldMk cId="0" sldId="282"/>
            <ac:spMk id="24" creationId="{21B2A30F-873B-AA7E-9F23-B00F270C9597}"/>
          </ac:spMkLst>
        </pc:spChg>
        <pc:spChg chg="add mod">
          <ac:chgData name="ARIANNA BUSSOLA" userId="4bbd782a-97e6-4254-a8ba-a4d4baca4d58" providerId="ADAL" clId="{28DEA0D5-3391-439C-9A00-3F2BECE65665}" dt="2025-10-15T15:25:40.254" v="9136" actId="1036"/>
          <ac:spMkLst>
            <pc:docMk/>
            <pc:sldMk cId="0" sldId="282"/>
            <ac:spMk id="25" creationId="{97F69C64-8176-7689-09FC-F0AB10F9CE56}"/>
          </ac:spMkLst>
        </pc:spChg>
        <pc:spChg chg="add mod">
          <ac:chgData name="ARIANNA BUSSOLA" userId="4bbd782a-97e6-4254-a8ba-a4d4baca4d58" providerId="ADAL" clId="{28DEA0D5-3391-439C-9A00-3F2BECE65665}" dt="2025-10-15T15:25:40.254" v="9136" actId="1036"/>
          <ac:spMkLst>
            <pc:docMk/>
            <pc:sldMk cId="0" sldId="282"/>
            <ac:spMk id="26" creationId="{467AA51F-136A-B8C5-882E-53699CDFA484}"/>
          </ac:spMkLst>
        </pc:spChg>
        <pc:spChg chg="add mod">
          <ac:chgData name="ARIANNA BUSSOLA" userId="4bbd782a-97e6-4254-a8ba-a4d4baca4d58" providerId="ADAL" clId="{28DEA0D5-3391-439C-9A00-3F2BECE65665}" dt="2025-10-15T15:25:40.254" v="9136" actId="1036"/>
          <ac:spMkLst>
            <pc:docMk/>
            <pc:sldMk cId="0" sldId="282"/>
            <ac:spMk id="27" creationId="{05010294-6A9F-BF4A-8FA9-0E44A0F2F343}"/>
          </ac:spMkLst>
        </pc:spChg>
        <pc:spChg chg="add mod">
          <ac:chgData name="ARIANNA BUSSOLA" userId="4bbd782a-97e6-4254-a8ba-a4d4baca4d58" providerId="ADAL" clId="{28DEA0D5-3391-439C-9A00-3F2BECE65665}" dt="2025-10-15T15:25:40.254" v="9136" actId="1036"/>
          <ac:spMkLst>
            <pc:docMk/>
            <pc:sldMk cId="0" sldId="282"/>
            <ac:spMk id="28" creationId="{47E1B473-19AB-E587-2627-261BF72D1F22}"/>
          </ac:spMkLst>
        </pc:spChg>
        <pc:picChg chg="add del mod">
          <ac:chgData name="ARIANNA BUSSOLA" userId="4bbd782a-97e6-4254-a8ba-a4d4baca4d58" providerId="ADAL" clId="{28DEA0D5-3391-439C-9A00-3F2BECE65665}" dt="2025-10-15T15:25:21.980" v="9119" actId="1037"/>
          <ac:picMkLst>
            <pc:docMk/>
            <pc:sldMk cId="0" sldId="282"/>
            <ac:picMk id="8" creationId="{00000000-0000-0000-0000-000000000000}"/>
          </ac:picMkLst>
        </pc:picChg>
        <pc:picChg chg="del mod">
          <ac:chgData name="ARIANNA BUSSOLA" userId="4bbd782a-97e6-4254-a8ba-a4d4baca4d58" providerId="ADAL" clId="{28DEA0D5-3391-439C-9A00-3F2BECE65665}" dt="2025-10-15T15:25:21.980" v="9119" actId="1037"/>
          <ac:picMkLst>
            <pc:docMk/>
            <pc:sldMk cId="0" sldId="282"/>
            <ac:picMk id="11" creationId="{00000000-0000-0000-0000-000000000000}"/>
          </ac:picMkLst>
        </pc:picChg>
        <pc:picChg chg="add mod">
          <ac:chgData name="ARIANNA BUSSOLA" userId="4bbd782a-97e6-4254-a8ba-a4d4baca4d58" providerId="ADAL" clId="{28DEA0D5-3391-439C-9A00-3F2BECE65665}" dt="2025-10-15T15:25:21.980" v="9119" actId="1037"/>
          <ac:picMkLst>
            <pc:docMk/>
            <pc:sldMk cId="0" sldId="282"/>
            <ac:picMk id="14" creationId="{00000000-0000-0000-0000-000000000000}"/>
          </ac:picMkLst>
        </pc:picChg>
        <pc:picChg chg="mod">
          <ac:chgData name="ARIANNA BUSSOLA" userId="4bbd782a-97e6-4254-a8ba-a4d4baca4d58" providerId="ADAL" clId="{28DEA0D5-3391-439C-9A00-3F2BECE65665}" dt="2025-10-15T15:25:21.980" v="9119" actId="1037"/>
          <ac:picMkLst>
            <pc:docMk/>
            <pc:sldMk cId="0" sldId="282"/>
            <ac:picMk id="17" creationId="{00000000-0000-0000-0000-000000000000}"/>
          </ac:picMkLst>
        </pc:picChg>
        <pc:picChg chg="add mod">
          <ac:chgData name="ARIANNA BUSSOLA" userId="4bbd782a-97e6-4254-a8ba-a4d4baca4d58" providerId="ADAL" clId="{28DEA0D5-3391-439C-9A00-3F2BECE65665}" dt="2025-10-15T15:25:29.141" v="9120" actId="1076"/>
          <ac:picMkLst>
            <pc:docMk/>
            <pc:sldMk cId="0" sldId="282"/>
            <ac:picMk id="23" creationId="{EF528134-9C3B-6613-98FB-2A182E4E95B5}"/>
          </ac:picMkLst>
        </pc:picChg>
      </pc:sldChg>
      <pc:sldChg chg="del">
        <pc:chgData name="ARIANNA BUSSOLA" userId="4bbd782a-97e6-4254-a8ba-a4d4baca4d58" providerId="ADAL" clId="{28DEA0D5-3391-439C-9A00-3F2BECE65665}" dt="2025-10-15T15:12:27.981" v="8626" actId="47"/>
        <pc:sldMkLst>
          <pc:docMk/>
          <pc:sldMk cId="0" sldId="283"/>
        </pc:sldMkLst>
      </pc:sldChg>
      <pc:sldChg chg="delSp modSp mod">
        <pc:chgData name="ARIANNA BUSSOLA" userId="4bbd782a-97e6-4254-a8ba-a4d4baca4d58" providerId="ADAL" clId="{28DEA0D5-3391-439C-9A00-3F2BECE65665}" dt="2025-10-15T15:30:51.465" v="10093" actId="1076"/>
        <pc:sldMkLst>
          <pc:docMk/>
          <pc:sldMk cId="0" sldId="284"/>
        </pc:sldMkLst>
        <pc:spChg chg="mod">
          <ac:chgData name="ARIANNA BUSSOLA" userId="4bbd782a-97e6-4254-a8ba-a4d4baca4d58" providerId="ADAL" clId="{28DEA0D5-3391-439C-9A00-3F2BECE65665}" dt="2025-10-15T15:25:55.827" v="9138" actId="1076"/>
          <ac:spMkLst>
            <pc:docMk/>
            <pc:sldMk cId="0" sldId="284"/>
            <ac:spMk id="3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5:30:36.246" v="10090" actId="1076"/>
          <ac:spMkLst>
            <pc:docMk/>
            <pc:sldMk cId="0" sldId="284"/>
            <ac:spMk id="4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5:30:28.945" v="10089" actId="1076"/>
          <ac:spMkLst>
            <pc:docMk/>
            <pc:sldMk cId="0" sldId="284"/>
            <ac:spMk id="6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5:30:42.388" v="10091" actId="1076"/>
          <ac:spMkLst>
            <pc:docMk/>
            <pc:sldMk cId="0" sldId="284"/>
            <ac:spMk id="10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5:30:46.491" v="10092" actId="1076"/>
          <ac:spMkLst>
            <pc:docMk/>
            <pc:sldMk cId="0" sldId="284"/>
            <ac:spMk id="17" creationId="{00000000-0000-0000-0000-000000000000}"/>
          </ac:spMkLst>
        </pc:spChg>
        <pc:spChg chg="mod">
          <ac:chgData name="ARIANNA BUSSOLA" userId="4bbd782a-97e6-4254-a8ba-a4d4baca4d58" providerId="ADAL" clId="{28DEA0D5-3391-439C-9A00-3F2BECE65665}" dt="2025-10-15T15:30:51.465" v="10093" actId="1076"/>
          <ac:spMkLst>
            <pc:docMk/>
            <pc:sldMk cId="0" sldId="284"/>
            <ac:spMk id="23" creationId="{00000000-0000-0000-0000-000000000000}"/>
          </ac:spMkLst>
        </pc:spChg>
        <pc:picChg chg="mod">
          <ac:chgData name="ARIANNA BUSSOLA" userId="4bbd782a-97e6-4254-a8ba-a4d4baca4d58" providerId="ADAL" clId="{28DEA0D5-3391-439C-9A00-3F2BECE65665}" dt="2025-10-15T15:30:36.246" v="10090" actId="1076"/>
          <ac:picMkLst>
            <pc:docMk/>
            <pc:sldMk cId="0" sldId="284"/>
            <ac:picMk id="5" creationId="{00000000-0000-0000-0000-000000000000}"/>
          </ac:picMkLst>
        </pc:picChg>
        <pc:picChg chg="mod">
          <ac:chgData name="ARIANNA BUSSOLA" userId="4bbd782a-97e6-4254-a8ba-a4d4baca4d58" providerId="ADAL" clId="{28DEA0D5-3391-439C-9A00-3F2BECE65665}" dt="2025-10-15T15:30:42.388" v="10091" actId="1076"/>
          <ac:picMkLst>
            <pc:docMk/>
            <pc:sldMk cId="0" sldId="284"/>
            <ac:picMk id="11" creationId="{00000000-0000-0000-0000-000000000000}"/>
          </ac:picMkLst>
        </pc:picChg>
        <pc:picChg chg="mod">
          <ac:chgData name="ARIANNA BUSSOLA" userId="4bbd782a-97e6-4254-a8ba-a4d4baca4d58" providerId="ADAL" clId="{28DEA0D5-3391-439C-9A00-3F2BECE65665}" dt="2025-10-15T15:30:46.491" v="10092" actId="1076"/>
          <ac:picMkLst>
            <pc:docMk/>
            <pc:sldMk cId="0" sldId="284"/>
            <ac:picMk id="18" creationId="{00000000-0000-0000-0000-000000000000}"/>
          </ac:picMkLst>
        </pc:picChg>
        <pc:picChg chg="mod">
          <ac:chgData name="ARIANNA BUSSOLA" userId="4bbd782a-97e6-4254-a8ba-a4d4baca4d58" providerId="ADAL" clId="{28DEA0D5-3391-439C-9A00-3F2BECE65665}" dt="2025-10-15T15:30:51.465" v="10093" actId="1076"/>
          <ac:picMkLst>
            <pc:docMk/>
            <pc:sldMk cId="0" sldId="284"/>
            <ac:picMk id="24" creationId="{00000000-0000-0000-0000-000000000000}"/>
          </ac:picMkLst>
        </pc:picChg>
      </pc:sldChg>
      <pc:sldChg chg="addSp delSp modSp add mod">
        <pc:chgData name="ARIANNA BUSSOLA" userId="4bbd782a-97e6-4254-a8ba-a4d4baca4d58" providerId="ADAL" clId="{28DEA0D5-3391-439C-9A00-3F2BECE65665}" dt="2025-10-15T13:30:48.959" v="7881" actId="20577"/>
        <pc:sldMkLst>
          <pc:docMk/>
          <pc:sldMk cId="170966745" sldId="285"/>
        </pc:sldMkLst>
        <pc:spChg chg="mod">
          <ac:chgData name="ARIANNA BUSSOLA" userId="4bbd782a-97e6-4254-a8ba-a4d4baca4d58" providerId="ADAL" clId="{28DEA0D5-3391-439C-9A00-3F2BECE65665}" dt="2025-10-15T10:33:52.674" v="2707" actId="12788"/>
          <ac:spMkLst>
            <pc:docMk/>
            <pc:sldMk cId="170966745" sldId="285"/>
            <ac:spMk id="3" creationId="{1D81D1F4-78BE-C4F3-0DA1-BDF50495FFD2}"/>
          </ac:spMkLst>
        </pc:spChg>
        <pc:spChg chg="mod">
          <ac:chgData name="ARIANNA BUSSOLA" userId="4bbd782a-97e6-4254-a8ba-a4d4baca4d58" providerId="ADAL" clId="{28DEA0D5-3391-439C-9A00-3F2BECE65665}" dt="2025-10-15T10:40:34.315" v="2974" actId="1076"/>
          <ac:spMkLst>
            <pc:docMk/>
            <pc:sldMk cId="170966745" sldId="285"/>
            <ac:spMk id="4" creationId="{432261DD-8C75-CDD1-1809-A5D68C2D728B}"/>
          </ac:spMkLst>
        </pc:spChg>
        <pc:spChg chg="add mod">
          <ac:chgData name="ARIANNA BUSSOLA" userId="4bbd782a-97e6-4254-a8ba-a4d4baca4d58" providerId="ADAL" clId="{28DEA0D5-3391-439C-9A00-3F2BECE65665}" dt="2025-10-15T10:41:02.021" v="3002" actId="1036"/>
          <ac:spMkLst>
            <pc:docMk/>
            <pc:sldMk cId="170966745" sldId="285"/>
            <ac:spMk id="6" creationId="{C1272DE3-1EDD-FBE2-E597-EA1D59DDD116}"/>
          </ac:spMkLst>
        </pc:spChg>
        <pc:spChg chg="add mod">
          <ac:chgData name="ARIANNA BUSSOLA" userId="4bbd782a-97e6-4254-a8ba-a4d4baca4d58" providerId="ADAL" clId="{28DEA0D5-3391-439C-9A00-3F2BECE65665}" dt="2025-10-15T10:40:47.259" v="2986" actId="12789"/>
          <ac:spMkLst>
            <pc:docMk/>
            <pc:sldMk cId="170966745" sldId="285"/>
            <ac:spMk id="11" creationId="{D67D7A4B-E5FA-5C07-E1DE-76E8466FD129}"/>
          </ac:spMkLst>
        </pc:spChg>
        <pc:spChg chg="add mod">
          <ac:chgData name="ARIANNA BUSSOLA" userId="4bbd782a-97e6-4254-a8ba-a4d4baca4d58" providerId="ADAL" clId="{28DEA0D5-3391-439C-9A00-3F2BECE65665}" dt="2025-10-15T10:40:47.259" v="2986" actId="12789"/>
          <ac:spMkLst>
            <pc:docMk/>
            <pc:sldMk cId="170966745" sldId="285"/>
            <ac:spMk id="12" creationId="{30A1B1C7-67B2-D0FC-2497-60A9D78D9B34}"/>
          </ac:spMkLst>
        </pc:spChg>
        <pc:spChg chg="add mod">
          <ac:chgData name="ARIANNA BUSSOLA" userId="4bbd782a-97e6-4254-a8ba-a4d4baca4d58" providerId="ADAL" clId="{28DEA0D5-3391-439C-9A00-3F2BECE65665}" dt="2025-10-15T10:45:11.865" v="3213" actId="20577"/>
          <ac:spMkLst>
            <pc:docMk/>
            <pc:sldMk cId="170966745" sldId="285"/>
            <ac:spMk id="13" creationId="{284F8B78-9E98-1432-0597-81A90B4826F2}"/>
          </ac:spMkLst>
        </pc:spChg>
        <pc:spChg chg="add mod">
          <ac:chgData name="ARIANNA BUSSOLA" userId="4bbd782a-97e6-4254-a8ba-a4d4baca4d58" providerId="ADAL" clId="{28DEA0D5-3391-439C-9A00-3F2BECE65665}" dt="2025-10-15T13:30:48.959" v="7881" actId="20577"/>
          <ac:spMkLst>
            <pc:docMk/>
            <pc:sldMk cId="170966745" sldId="285"/>
            <ac:spMk id="14" creationId="{C398F33B-7C58-DA1D-487F-67027AEB28E8}"/>
          </ac:spMkLst>
        </pc:spChg>
        <pc:cxnChg chg="add mod">
          <ac:chgData name="ARIANNA BUSSOLA" userId="4bbd782a-97e6-4254-a8ba-a4d4baca4d58" providerId="ADAL" clId="{28DEA0D5-3391-439C-9A00-3F2BECE65665}" dt="2025-10-15T10:40:47.259" v="2986" actId="12789"/>
          <ac:cxnSpMkLst>
            <pc:docMk/>
            <pc:sldMk cId="170966745" sldId="285"/>
            <ac:cxnSpMk id="16" creationId="{32CA46DE-8E19-287F-1348-B119B99F4B05}"/>
          </ac:cxnSpMkLst>
        </pc:cxnChg>
        <pc:cxnChg chg="add mod">
          <ac:chgData name="ARIANNA BUSSOLA" userId="4bbd782a-97e6-4254-a8ba-a4d4baca4d58" providerId="ADAL" clId="{28DEA0D5-3391-439C-9A00-3F2BECE65665}" dt="2025-10-15T10:40:47.259" v="2986" actId="12789"/>
          <ac:cxnSpMkLst>
            <pc:docMk/>
            <pc:sldMk cId="170966745" sldId="285"/>
            <ac:cxnSpMk id="17" creationId="{FA279546-CEC9-64D9-806D-2D8AC2B67F6E}"/>
          </ac:cxnSpMkLst>
        </pc:cxnChg>
        <pc:cxnChg chg="add mod">
          <ac:chgData name="ARIANNA BUSSOLA" userId="4bbd782a-97e6-4254-a8ba-a4d4baca4d58" providerId="ADAL" clId="{28DEA0D5-3391-439C-9A00-3F2BECE65665}" dt="2025-10-15T10:40:47.259" v="2986" actId="12789"/>
          <ac:cxnSpMkLst>
            <pc:docMk/>
            <pc:sldMk cId="170966745" sldId="285"/>
            <ac:cxnSpMk id="18" creationId="{6126D5A7-5420-8B6D-4AC7-0895421A564B}"/>
          </ac:cxnSpMkLst>
        </pc:cxnChg>
      </pc:sldChg>
      <pc:sldChg chg="modSp add del mod ord">
        <pc:chgData name="ARIANNA BUSSOLA" userId="4bbd782a-97e6-4254-a8ba-a4d4baca4d58" providerId="ADAL" clId="{28DEA0D5-3391-439C-9A00-3F2BECE65665}" dt="2025-10-15T12:01:55.006" v="4631" actId="47"/>
        <pc:sldMkLst>
          <pc:docMk/>
          <pc:sldMk cId="513655689" sldId="286"/>
        </pc:sldMkLst>
      </pc:sldChg>
      <pc:sldChg chg="delSp add del mod">
        <pc:chgData name="ARIANNA BUSSOLA" userId="4bbd782a-97e6-4254-a8ba-a4d4baca4d58" providerId="ADAL" clId="{28DEA0D5-3391-439C-9A00-3F2BECE65665}" dt="2025-10-15T09:24:23.907" v="36" actId="47"/>
        <pc:sldMkLst>
          <pc:docMk/>
          <pc:sldMk cId="3615854978" sldId="286"/>
        </pc:sldMkLst>
      </pc:sldChg>
      <pc:sldChg chg="addSp delSp add del mod ord">
        <pc:chgData name="ARIANNA BUSSOLA" userId="4bbd782a-97e6-4254-a8ba-a4d4baca4d58" providerId="ADAL" clId="{28DEA0D5-3391-439C-9A00-3F2BECE65665}" dt="2025-10-15T15:31:53.279" v="10094" actId="47"/>
        <pc:sldMkLst>
          <pc:docMk/>
          <pc:sldMk cId="668548334" sldId="287"/>
        </pc:sldMkLst>
      </pc:sldChg>
      <pc:sldChg chg="add del">
        <pc:chgData name="ARIANNA BUSSOLA" userId="4bbd782a-97e6-4254-a8ba-a4d4baca4d58" providerId="ADAL" clId="{28DEA0D5-3391-439C-9A00-3F2BECE65665}" dt="2025-10-15T09:25:02.568" v="39"/>
        <pc:sldMkLst>
          <pc:docMk/>
          <pc:sldMk cId="1268218881" sldId="287"/>
        </pc:sldMkLst>
      </pc:sldChg>
      <pc:sldChg chg="addSp delSp modSp add mod">
        <pc:chgData name="ARIANNA BUSSOLA" userId="4bbd782a-97e6-4254-a8ba-a4d4baca4d58" providerId="ADAL" clId="{28DEA0D5-3391-439C-9A00-3F2BECE65665}" dt="2025-10-15T15:39:42.949" v="10219" actId="14100"/>
        <pc:sldMkLst>
          <pc:docMk/>
          <pc:sldMk cId="4005714567" sldId="288"/>
        </pc:sldMkLst>
        <pc:spChg chg="add mod">
          <ac:chgData name="ARIANNA BUSSOLA" userId="4bbd782a-97e6-4254-a8ba-a4d4baca4d58" providerId="ADAL" clId="{28DEA0D5-3391-439C-9A00-3F2BECE65665}" dt="2025-10-15T15:39:40.947" v="10218" actId="1035"/>
          <ac:spMkLst>
            <pc:docMk/>
            <pc:sldMk cId="4005714567" sldId="288"/>
            <ac:spMk id="3" creationId="{04BBB326-4264-B177-9E1A-A1F3DCC82146}"/>
          </ac:spMkLst>
        </pc:spChg>
        <pc:spChg chg="mod">
          <ac:chgData name="ARIANNA BUSSOLA" userId="4bbd782a-97e6-4254-a8ba-a4d4baca4d58" providerId="ADAL" clId="{28DEA0D5-3391-439C-9A00-3F2BECE65665}" dt="2025-10-15T09:51:35.192" v="596" actId="12788"/>
          <ac:spMkLst>
            <pc:docMk/>
            <pc:sldMk cId="4005714567" sldId="288"/>
            <ac:spMk id="5" creationId="{D10391AD-6FBF-E671-0B97-97CE7A0FB351}"/>
          </ac:spMkLst>
        </pc:spChg>
        <pc:spChg chg="add del mod">
          <ac:chgData name="ARIANNA BUSSOLA" userId="4bbd782a-97e6-4254-a8ba-a4d4baca4d58" providerId="ADAL" clId="{28DEA0D5-3391-439C-9A00-3F2BECE65665}" dt="2025-10-15T15:39:40.947" v="10218" actId="1035"/>
          <ac:spMkLst>
            <pc:docMk/>
            <pc:sldMk cId="4005714567" sldId="288"/>
            <ac:spMk id="6" creationId="{AD4F7093-2D8E-EF78-EFBB-A2955D14F6FB}"/>
          </ac:spMkLst>
        </pc:spChg>
        <pc:spChg chg="add mod">
          <ac:chgData name="ARIANNA BUSSOLA" userId="4bbd782a-97e6-4254-a8ba-a4d4baca4d58" providerId="ADAL" clId="{28DEA0D5-3391-439C-9A00-3F2BECE65665}" dt="2025-10-15T15:39:40.947" v="10218" actId="1035"/>
          <ac:spMkLst>
            <pc:docMk/>
            <pc:sldMk cId="4005714567" sldId="288"/>
            <ac:spMk id="14" creationId="{B1579D65-BF9D-76C7-7019-AA7E1AF48E95}"/>
          </ac:spMkLst>
        </pc:spChg>
        <pc:spChg chg="add mod">
          <ac:chgData name="ARIANNA BUSSOLA" userId="4bbd782a-97e6-4254-a8ba-a4d4baca4d58" providerId="ADAL" clId="{28DEA0D5-3391-439C-9A00-3F2BECE65665}" dt="2025-10-15T15:39:40.947" v="10218" actId="1035"/>
          <ac:spMkLst>
            <pc:docMk/>
            <pc:sldMk cId="4005714567" sldId="288"/>
            <ac:spMk id="15" creationId="{7DB3F978-1C2D-A74E-A724-5A4740DE6680}"/>
          </ac:spMkLst>
        </pc:spChg>
        <pc:spChg chg="add mod">
          <ac:chgData name="ARIANNA BUSSOLA" userId="4bbd782a-97e6-4254-a8ba-a4d4baca4d58" providerId="ADAL" clId="{28DEA0D5-3391-439C-9A00-3F2BECE65665}" dt="2025-10-15T15:39:40.947" v="10218" actId="1035"/>
          <ac:spMkLst>
            <pc:docMk/>
            <pc:sldMk cId="4005714567" sldId="288"/>
            <ac:spMk id="16" creationId="{F7767DB4-6FDF-EECF-497F-C61B84F4BF91}"/>
          </ac:spMkLst>
        </pc:spChg>
        <pc:spChg chg="add mod">
          <ac:chgData name="ARIANNA BUSSOLA" userId="4bbd782a-97e6-4254-a8ba-a4d4baca4d58" providerId="ADAL" clId="{28DEA0D5-3391-439C-9A00-3F2BECE65665}" dt="2025-10-15T15:39:40.947" v="10218" actId="1035"/>
          <ac:spMkLst>
            <pc:docMk/>
            <pc:sldMk cId="4005714567" sldId="288"/>
            <ac:spMk id="37" creationId="{553D1833-EA24-7308-B827-A1019A04BCFA}"/>
          </ac:spMkLst>
        </pc:spChg>
        <pc:spChg chg="add mod">
          <ac:chgData name="ARIANNA BUSSOLA" userId="4bbd782a-97e6-4254-a8ba-a4d4baca4d58" providerId="ADAL" clId="{28DEA0D5-3391-439C-9A00-3F2BECE65665}" dt="2025-10-15T15:39:42.949" v="10219" actId="14100"/>
          <ac:spMkLst>
            <pc:docMk/>
            <pc:sldMk cId="4005714567" sldId="288"/>
            <ac:spMk id="38" creationId="{C35A12C2-0957-C2EE-BAA7-38743396F0E0}"/>
          </ac:spMkLst>
        </pc:spChg>
        <pc:spChg chg="add mod">
          <ac:chgData name="ARIANNA BUSSOLA" userId="4bbd782a-97e6-4254-a8ba-a4d4baca4d58" providerId="ADAL" clId="{28DEA0D5-3391-439C-9A00-3F2BECE65665}" dt="2025-10-15T15:39:40.947" v="10218" actId="1035"/>
          <ac:spMkLst>
            <pc:docMk/>
            <pc:sldMk cId="4005714567" sldId="288"/>
            <ac:spMk id="50" creationId="{FD8932B6-52A5-1578-D640-E9D0CD258496}"/>
          </ac:spMkLst>
        </pc:spChg>
        <pc:cxnChg chg="add mod">
          <ac:chgData name="ARIANNA BUSSOLA" userId="4bbd782a-97e6-4254-a8ba-a4d4baca4d58" providerId="ADAL" clId="{28DEA0D5-3391-439C-9A00-3F2BECE65665}" dt="2025-10-15T10:06:08.921" v="1088" actId="1035"/>
          <ac:cxnSpMkLst>
            <pc:docMk/>
            <pc:sldMk cId="4005714567" sldId="288"/>
            <ac:cxnSpMk id="9" creationId="{1573431A-F292-5ADE-F5C3-CC9FB89C7B95}"/>
          </ac:cxnSpMkLst>
        </pc:cxnChg>
        <pc:cxnChg chg="add mod">
          <ac:chgData name="ARIANNA BUSSOLA" userId="4bbd782a-97e6-4254-a8ba-a4d4baca4d58" providerId="ADAL" clId="{28DEA0D5-3391-439C-9A00-3F2BECE65665}" dt="2025-10-15T15:39:40.947" v="10218" actId="1035"/>
          <ac:cxnSpMkLst>
            <pc:docMk/>
            <pc:sldMk cId="4005714567" sldId="288"/>
            <ac:cxnSpMk id="19" creationId="{88B1D7D2-5845-5D9E-42E3-ABD09D6B5DE7}"/>
          </ac:cxnSpMkLst>
        </pc:cxnChg>
        <pc:cxnChg chg="add mod">
          <ac:chgData name="ARIANNA BUSSOLA" userId="4bbd782a-97e6-4254-a8ba-a4d4baca4d58" providerId="ADAL" clId="{28DEA0D5-3391-439C-9A00-3F2BECE65665}" dt="2025-10-15T10:15:42.891" v="1731" actId="1076"/>
          <ac:cxnSpMkLst>
            <pc:docMk/>
            <pc:sldMk cId="4005714567" sldId="288"/>
            <ac:cxnSpMk id="23" creationId="{87188A84-AB1A-801C-4465-9A282BC07D01}"/>
          </ac:cxnSpMkLst>
        </pc:cxnChg>
        <pc:cxnChg chg="add mod">
          <ac:chgData name="ARIANNA BUSSOLA" userId="4bbd782a-97e6-4254-a8ba-a4d4baca4d58" providerId="ADAL" clId="{28DEA0D5-3391-439C-9A00-3F2BECE65665}" dt="2025-10-15T10:15:48.922" v="1751" actId="1037"/>
          <ac:cxnSpMkLst>
            <pc:docMk/>
            <pc:sldMk cId="4005714567" sldId="288"/>
            <ac:cxnSpMk id="28" creationId="{E7AECC2A-42D0-A6B5-22AC-B7DF8AB0CA13}"/>
          </ac:cxnSpMkLst>
        </pc:cxnChg>
        <pc:cxnChg chg="add mod">
          <ac:chgData name="ARIANNA BUSSOLA" userId="4bbd782a-97e6-4254-a8ba-a4d4baca4d58" providerId="ADAL" clId="{28DEA0D5-3391-439C-9A00-3F2BECE65665}" dt="2025-10-15T10:16:57.255" v="1761" actId="552"/>
          <ac:cxnSpMkLst>
            <pc:docMk/>
            <pc:sldMk cId="4005714567" sldId="288"/>
            <ac:cxnSpMk id="39" creationId="{2FA6D46A-CEB9-1794-F3C4-14147E68AD69}"/>
          </ac:cxnSpMkLst>
        </pc:cxnChg>
        <pc:cxnChg chg="add mod">
          <ac:chgData name="ARIANNA BUSSOLA" userId="4bbd782a-97e6-4254-a8ba-a4d4baca4d58" providerId="ADAL" clId="{28DEA0D5-3391-439C-9A00-3F2BECE65665}" dt="2025-10-15T15:39:40.947" v="10218" actId="1035"/>
          <ac:cxnSpMkLst>
            <pc:docMk/>
            <pc:sldMk cId="4005714567" sldId="288"/>
            <ac:cxnSpMk id="42" creationId="{98702A5C-5346-2FF0-87CD-27E673D2887D}"/>
          </ac:cxnSpMkLst>
        </pc:cxnChg>
      </pc:sldChg>
      <pc:sldChg chg="addSp delSp modSp add del mod">
        <pc:chgData name="ARIANNA BUSSOLA" userId="4bbd782a-97e6-4254-a8ba-a4d4baca4d58" providerId="ADAL" clId="{28DEA0D5-3391-439C-9A00-3F2BECE65665}" dt="2025-10-15T10:17:04.760" v="1762" actId="47"/>
        <pc:sldMkLst>
          <pc:docMk/>
          <pc:sldMk cId="1533003360" sldId="289"/>
        </pc:sldMkLst>
      </pc:sldChg>
      <pc:sldChg chg="addSp delSp modSp add mod">
        <pc:chgData name="ARIANNA BUSSOLA" userId="4bbd782a-97e6-4254-a8ba-a4d4baca4d58" providerId="ADAL" clId="{28DEA0D5-3391-439C-9A00-3F2BECE65665}" dt="2025-10-15T13:30:22.628" v="7867" actId="313"/>
        <pc:sldMkLst>
          <pc:docMk/>
          <pc:sldMk cId="3739212533" sldId="290"/>
        </pc:sldMkLst>
        <pc:spChg chg="add mod ord">
          <ac:chgData name="ARIANNA BUSSOLA" userId="4bbd782a-97e6-4254-a8ba-a4d4baca4d58" providerId="ADAL" clId="{28DEA0D5-3391-439C-9A00-3F2BECE65665}" dt="2025-10-15T13:30:22.628" v="7867" actId="313"/>
          <ac:spMkLst>
            <pc:docMk/>
            <pc:sldMk cId="3739212533" sldId="290"/>
            <ac:spMk id="3" creationId="{D214E16B-7C19-F0A3-814A-8FB9A6725131}"/>
          </ac:spMkLst>
        </pc:spChg>
        <pc:spChg chg="add mod">
          <ac:chgData name="ARIANNA BUSSOLA" userId="4bbd782a-97e6-4254-a8ba-a4d4baca4d58" providerId="ADAL" clId="{28DEA0D5-3391-439C-9A00-3F2BECE65665}" dt="2025-10-15T10:29:14.134" v="2655" actId="1076"/>
          <ac:spMkLst>
            <pc:docMk/>
            <pc:sldMk cId="3739212533" sldId="290"/>
            <ac:spMk id="4" creationId="{C6C6FA83-F159-0157-18D7-13773E622563}"/>
          </ac:spMkLst>
        </pc:spChg>
        <pc:spChg chg="mod">
          <ac:chgData name="ARIANNA BUSSOLA" userId="4bbd782a-97e6-4254-a8ba-a4d4baca4d58" providerId="ADAL" clId="{28DEA0D5-3391-439C-9A00-3F2BECE65665}" dt="2025-10-15T10:07:57.658" v="1173" actId="12788"/>
          <ac:spMkLst>
            <pc:docMk/>
            <pc:sldMk cId="3739212533" sldId="290"/>
            <ac:spMk id="5" creationId="{1FBBE153-4D13-175D-393D-0D115420B38F}"/>
          </ac:spMkLst>
        </pc:spChg>
        <pc:spChg chg="add mod">
          <ac:chgData name="ARIANNA BUSSOLA" userId="4bbd782a-97e6-4254-a8ba-a4d4baca4d58" providerId="ADAL" clId="{28DEA0D5-3391-439C-9A00-3F2BECE65665}" dt="2025-10-15T10:27:16.323" v="2612" actId="1037"/>
          <ac:spMkLst>
            <pc:docMk/>
            <pc:sldMk cId="3739212533" sldId="290"/>
            <ac:spMk id="6" creationId="{B3DF6327-F584-F0A3-207E-F90D3DBEC612}"/>
          </ac:spMkLst>
        </pc:spChg>
        <pc:spChg chg="add mod ord">
          <ac:chgData name="ARIANNA BUSSOLA" userId="4bbd782a-97e6-4254-a8ba-a4d4baca4d58" providerId="ADAL" clId="{28DEA0D5-3391-439C-9A00-3F2BECE65665}" dt="2025-10-15T10:29:05.762" v="2654" actId="171"/>
          <ac:spMkLst>
            <pc:docMk/>
            <pc:sldMk cId="3739212533" sldId="290"/>
            <ac:spMk id="7" creationId="{2594415C-FA5E-CABD-82FB-457C27FD1D74}"/>
          </ac:spMkLst>
        </pc:spChg>
        <pc:spChg chg="add mod ord">
          <ac:chgData name="ARIANNA BUSSOLA" userId="4bbd782a-97e6-4254-a8ba-a4d4baca4d58" providerId="ADAL" clId="{28DEA0D5-3391-439C-9A00-3F2BECE65665}" dt="2025-10-15T10:29:05.762" v="2654" actId="171"/>
          <ac:spMkLst>
            <pc:docMk/>
            <pc:sldMk cId="3739212533" sldId="290"/>
            <ac:spMk id="10" creationId="{6CEA29D1-C19C-CBEF-CAC7-C1490DBAC83F}"/>
          </ac:spMkLst>
        </pc:spChg>
        <pc:spChg chg="add mod ord">
          <ac:chgData name="ARIANNA BUSSOLA" userId="4bbd782a-97e6-4254-a8ba-a4d4baca4d58" providerId="ADAL" clId="{28DEA0D5-3391-439C-9A00-3F2BECE65665}" dt="2025-10-15T10:29:05.762" v="2654" actId="171"/>
          <ac:spMkLst>
            <pc:docMk/>
            <pc:sldMk cId="3739212533" sldId="290"/>
            <ac:spMk id="11" creationId="{E77169FD-C523-4001-C83A-6256C866AC20}"/>
          </ac:spMkLst>
        </pc:spChg>
        <pc:graphicFrameChg chg="add mod modGraphic">
          <ac:chgData name="ARIANNA BUSSOLA" userId="4bbd782a-97e6-4254-a8ba-a4d4baca4d58" providerId="ADAL" clId="{28DEA0D5-3391-439C-9A00-3F2BECE65665}" dt="2025-10-15T10:26:35.772" v="2571" actId="1036"/>
          <ac:graphicFrameMkLst>
            <pc:docMk/>
            <pc:sldMk cId="3739212533" sldId="290"/>
            <ac:graphicFrameMk id="2" creationId="{0971E706-59FE-7ABB-2D9E-570AD10A4765}"/>
          </ac:graphicFrameMkLst>
        </pc:graphicFrameChg>
      </pc:sldChg>
      <pc:sldChg chg="add del">
        <pc:chgData name="ARIANNA BUSSOLA" userId="4bbd782a-97e6-4254-a8ba-a4d4baca4d58" providerId="ADAL" clId="{28DEA0D5-3391-439C-9A00-3F2BECE65665}" dt="2025-10-15T10:47:48.247" v="3305" actId="47"/>
        <pc:sldMkLst>
          <pc:docMk/>
          <pc:sldMk cId="1238677917" sldId="291"/>
        </pc:sldMkLst>
      </pc:sldChg>
      <pc:sldChg chg="add del">
        <pc:chgData name="ARIANNA BUSSOLA" userId="4bbd782a-97e6-4254-a8ba-a4d4baca4d58" providerId="ADAL" clId="{28DEA0D5-3391-439C-9A00-3F2BECE65665}" dt="2025-10-15T10:30:21.913" v="2669" actId="47"/>
        <pc:sldMkLst>
          <pc:docMk/>
          <pc:sldMk cId="640163955" sldId="292"/>
        </pc:sldMkLst>
      </pc:sldChg>
      <pc:sldChg chg="addSp delSp modSp add mod">
        <pc:chgData name="ARIANNA BUSSOLA" userId="4bbd782a-97e6-4254-a8ba-a4d4baca4d58" providerId="ADAL" clId="{28DEA0D5-3391-439C-9A00-3F2BECE65665}" dt="2025-10-15T13:30:24.539" v="7869" actId="313"/>
        <pc:sldMkLst>
          <pc:docMk/>
          <pc:sldMk cId="4201279471" sldId="292"/>
        </pc:sldMkLst>
      </pc:sldChg>
      <pc:sldChg chg="addSp delSp modSp add mod">
        <pc:chgData name="ARIANNA BUSSOLA" userId="4bbd782a-97e6-4254-a8ba-a4d4baca4d58" providerId="ADAL" clId="{28DEA0D5-3391-439C-9A00-3F2BECE65665}" dt="2025-10-15T13:30:59.987" v="7882" actId="313"/>
        <pc:sldMkLst>
          <pc:docMk/>
          <pc:sldMk cId="643306333" sldId="293"/>
        </pc:sldMkLst>
      </pc:sldChg>
      <pc:sldChg chg="add del">
        <pc:chgData name="ARIANNA BUSSOLA" userId="4bbd782a-97e6-4254-a8ba-a4d4baca4d58" providerId="ADAL" clId="{28DEA0D5-3391-439C-9A00-3F2BECE65665}" dt="2025-10-15T10:30:22.406" v="2670" actId="47"/>
        <pc:sldMkLst>
          <pc:docMk/>
          <pc:sldMk cId="1759203501" sldId="293"/>
        </pc:sldMkLst>
      </pc:sldChg>
      <pc:sldChg chg="delSp modSp add mod">
        <pc:chgData name="ARIANNA BUSSOLA" userId="4bbd782a-97e6-4254-a8ba-a4d4baca4d58" providerId="ADAL" clId="{28DEA0D5-3391-439C-9A00-3F2BECE65665}" dt="2025-10-15T13:31:00.669" v="7883" actId="313"/>
        <pc:sldMkLst>
          <pc:docMk/>
          <pc:sldMk cId="2989650362" sldId="294"/>
        </pc:sldMkLst>
      </pc:sldChg>
      <pc:sldChg chg="addSp delSp modSp add mod">
        <pc:chgData name="ARIANNA BUSSOLA" userId="4bbd782a-97e6-4254-a8ba-a4d4baca4d58" providerId="ADAL" clId="{28DEA0D5-3391-439C-9A00-3F2BECE65665}" dt="2025-10-15T13:31:01.365" v="7884" actId="313"/>
        <pc:sldMkLst>
          <pc:docMk/>
          <pc:sldMk cId="1931581322" sldId="295"/>
        </pc:sldMkLst>
      </pc:sldChg>
      <pc:sldChg chg="addSp delSp modSp add mod ord">
        <pc:chgData name="ARIANNA BUSSOLA" userId="4bbd782a-97e6-4254-a8ba-a4d4baca4d58" providerId="ADAL" clId="{28DEA0D5-3391-439C-9A00-3F2BECE65665}" dt="2025-10-15T13:31:02.351" v="7885" actId="313"/>
        <pc:sldMkLst>
          <pc:docMk/>
          <pc:sldMk cId="2235680983" sldId="296"/>
        </pc:sldMkLst>
      </pc:sldChg>
      <pc:sldChg chg="addSp delSp modSp add mod ord">
        <pc:chgData name="ARIANNA BUSSOLA" userId="4bbd782a-97e6-4254-a8ba-a4d4baca4d58" providerId="ADAL" clId="{28DEA0D5-3391-439C-9A00-3F2BECE65665}" dt="2025-10-15T12:02:04.367" v="4632" actId="1076"/>
        <pc:sldMkLst>
          <pc:docMk/>
          <pc:sldMk cId="1120794002" sldId="297"/>
        </pc:sldMkLst>
        <pc:spChg chg="mod">
          <ac:chgData name="ARIANNA BUSSOLA" userId="4bbd782a-97e6-4254-a8ba-a4d4baca4d58" providerId="ADAL" clId="{28DEA0D5-3391-439C-9A00-3F2BECE65665}" dt="2025-10-15T11:51:29.657" v="4157" actId="20577"/>
          <ac:spMkLst>
            <pc:docMk/>
            <pc:sldMk cId="1120794002" sldId="297"/>
            <ac:spMk id="3" creationId="{8E104100-31A5-9108-1961-7C79F5518FCD}"/>
          </ac:spMkLst>
        </pc:spChg>
        <pc:spChg chg="mod">
          <ac:chgData name="ARIANNA BUSSOLA" userId="4bbd782a-97e6-4254-a8ba-a4d4baca4d58" providerId="ADAL" clId="{28DEA0D5-3391-439C-9A00-3F2BECE65665}" dt="2025-10-15T12:02:04.367" v="4632" actId="1076"/>
          <ac:spMkLst>
            <pc:docMk/>
            <pc:sldMk cId="1120794002" sldId="297"/>
            <ac:spMk id="4" creationId="{9DAC002B-2116-ED79-642A-E91307493405}"/>
          </ac:spMkLst>
        </pc:spChg>
        <pc:spChg chg="add mod">
          <ac:chgData name="ARIANNA BUSSOLA" userId="4bbd782a-97e6-4254-a8ba-a4d4baca4d58" providerId="ADAL" clId="{28DEA0D5-3391-439C-9A00-3F2BECE65665}" dt="2025-10-15T11:59:48.933" v="4557" actId="1076"/>
          <ac:spMkLst>
            <pc:docMk/>
            <pc:sldMk cId="1120794002" sldId="297"/>
            <ac:spMk id="5" creationId="{8F12FA38-1544-F98B-1C9A-B6888C99EFE1}"/>
          </ac:spMkLst>
        </pc:spChg>
        <pc:spChg chg="add mod">
          <ac:chgData name="ARIANNA BUSSOLA" userId="4bbd782a-97e6-4254-a8ba-a4d4baca4d58" providerId="ADAL" clId="{28DEA0D5-3391-439C-9A00-3F2BECE65665}" dt="2025-10-15T12:01:17.195" v="4619" actId="1036"/>
          <ac:spMkLst>
            <pc:docMk/>
            <pc:sldMk cId="1120794002" sldId="297"/>
            <ac:spMk id="7" creationId="{0865B868-D7F0-DD8D-4507-BDE872C9DC80}"/>
          </ac:spMkLst>
        </pc:spChg>
        <pc:spChg chg="add mod">
          <ac:chgData name="ARIANNA BUSSOLA" userId="4bbd782a-97e6-4254-a8ba-a4d4baca4d58" providerId="ADAL" clId="{28DEA0D5-3391-439C-9A00-3F2BECE65665}" dt="2025-10-15T12:01:48.215" v="4630" actId="1076"/>
          <ac:spMkLst>
            <pc:docMk/>
            <pc:sldMk cId="1120794002" sldId="297"/>
            <ac:spMk id="8" creationId="{DA5AB660-F7F4-B3FB-9BFE-A80586981418}"/>
          </ac:spMkLst>
        </pc:spChg>
        <pc:spChg chg="add mod">
          <ac:chgData name="ARIANNA BUSSOLA" userId="4bbd782a-97e6-4254-a8ba-a4d4baca4d58" providerId="ADAL" clId="{28DEA0D5-3391-439C-9A00-3F2BECE65665}" dt="2025-10-15T12:01:17.195" v="4619" actId="1036"/>
          <ac:spMkLst>
            <pc:docMk/>
            <pc:sldMk cId="1120794002" sldId="297"/>
            <ac:spMk id="9" creationId="{F0A83CFC-599E-FDC7-A60F-0E96B75BC50E}"/>
          </ac:spMkLst>
        </pc:spChg>
        <pc:spChg chg="add mod">
          <ac:chgData name="ARIANNA BUSSOLA" userId="4bbd782a-97e6-4254-a8ba-a4d4baca4d58" providerId="ADAL" clId="{28DEA0D5-3391-439C-9A00-3F2BECE65665}" dt="2025-10-15T12:01:42.802" v="4629" actId="1076"/>
          <ac:spMkLst>
            <pc:docMk/>
            <pc:sldMk cId="1120794002" sldId="297"/>
            <ac:spMk id="10" creationId="{68BCA989-DDFB-0AEE-9C9A-098D90BF114E}"/>
          </ac:spMkLst>
        </pc:spChg>
        <pc:spChg chg="add mod">
          <ac:chgData name="ARIANNA BUSSOLA" userId="4bbd782a-97e6-4254-a8ba-a4d4baca4d58" providerId="ADAL" clId="{28DEA0D5-3391-439C-9A00-3F2BECE65665}" dt="2025-10-15T12:01:35.829" v="4628" actId="1076"/>
          <ac:spMkLst>
            <pc:docMk/>
            <pc:sldMk cId="1120794002" sldId="297"/>
            <ac:spMk id="19" creationId="{A7EA2874-98CB-4620-65C8-741319FA9B2A}"/>
          </ac:spMkLst>
        </pc:spChg>
        <pc:cxnChg chg="add mod">
          <ac:chgData name="ARIANNA BUSSOLA" userId="4bbd782a-97e6-4254-a8ba-a4d4baca4d58" providerId="ADAL" clId="{28DEA0D5-3391-439C-9A00-3F2BECE65665}" dt="2025-10-15T12:01:17.195" v="4619" actId="1036"/>
          <ac:cxnSpMkLst>
            <pc:docMk/>
            <pc:sldMk cId="1120794002" sldId="297"/>
            <ac:cxnSpMk id="21" creationId="{EE1FDBAF-FB3F-8045-9DEB-6B96C73D7BC1}"/>
          </ac:cxnSpMkLst>
        </pc:cxnChg>
        <pc:cxnChg chg="add mod">
          <ac:chgData name="ARIANNA BUSSOLA" userId="4bbd782a-97e6-4254-a8ba-a4d4baca4d58" providerId="ADAL" clId="{28DEA0D5-3391-439C-9A00-3F2BECE65665}" dt="2025-10-15T12:01:35.829" v="4628" actId="1076"/>
          <ac:cxnSpMkLst>
            <pc:docMk/>
            <pc:sldMk cId="1120794002" sldId="297"/>
            <ac:cxnSpMk id="22" creationId="{B2DA0263-027D-44DD-4211-10ED42A5006A}"/>
          </ac:cxnSpMkLst>
        </pc:cxnChg>
        <pc:cxnChg chg="add mod">
          <ac:chgData name="ARIANNA BUSSOLA" userId="4bbd782a-97e6-4254-a8ba-a4d4baca4d58" providerId="ADAL" clId="{28DEA0D5-3391-439C-9A00-3F2BECE65665}" dt="2025-10-15T12:01:42.802" v="4629" actId="1076"/>
          <ac:cxnSpMkLst>
            <pc:docMk/>
            <pc:sldMk cId="1120794002" sldId="297"/>
            <ac:cxnSpMk id="25" creationId="{4E7024D2-FEC5-8E52-A42E-CA1806C84887}"/>
          </ac:cxnSpMkLst>
        </pc:cxnChg>
        <pc:cxnChg chg="add mod">
          <ac:chgData name="ARIANNA BUSSOLA" userId="4bbd782a-97e6-4254-a8ba-a4d4baca4d58" providerId="ADAL" clId="{28DEA0D5-3391-439C-9A00-3F2BECE65665}" dt="2025-10-15T12:01:48.215" v="4630" actId="1076"/>
          <ac:cxnSpMkLst>
            <pc:docMk/>
            <pc:sldMk cId="1120794002" sldId="297"/>
            <ac:cxnSpMk id="28" creationId="{6BEA6E7B-1DED-DF13-8264-898AA9353F25}"/>
          </ac:cxnSpMkLst>
        </pc:cxnChg>
      </pc:sldChg>
      <pc:sldChg chg="add del">
        <pc:chgData name="ARIANNA BUSSOLA" userId="4bbd782a-97e6-4254-a8ba-a4d4baca4d58" providerId="ADAL" clId="{28DEA0D5-3391-439C-9A00-3F2BECE65665}" dt="2025-10-15T11:53:29.482" v="4208"/>
        <pc:sldMkLst>
          <pc:docMk/>
          <pc:sldMk cId="2255715074" sldId="298"/>
        </pc:sldMkLst>
      </pc:sldChg>
      <pc:sldChg chg="modSp add mod ord">
        <pc:chgData name="ARIANNA BUSSOLA" userId="4bbd782a-97e6-4254-a8ba-a4d4baca4d58" providerId="ADAL" clId="{28DEA0D5-3391-439C-9A00-3F2BECE65665}" dt="2025-10-15T12:02:25.538" v="4650" actId="20577"/>
        <pc:sldMkLst>
          <pc:docMk/>
          <pc:sldMk cId="3653438200" sldId="298"/>
        </pc:sldMkLst>
      </pc:sldChg>
      <pc:sldChg chg="modSp add mod ord">
        <pc:chgData name="ARIANNA BUSSOLA" userId="4bbd782a-97e6-4254-a8ba-a4d4baca4d58" providerId="ADAL" clId="{28DEA0D5-3391-439C-9A00-3F2BECE65665}" dt="2025-10-15T12:14:28.439" v="5627" actId="20577"/>
        <pc:sldMkLst>
          <pc:docMk/>
          <pc:sldMk cId="2818417552" sldId="299"/>
        </pc:sldMkLst>
        <pc:spChg chg="mod">
          <ac:chgData name="ARIANNA BUSSOLA" userId="4bbd782a-97e6-4254-a8ba-a4d4baca4d58" providerId="ADAL" clId="{28DEA0D5-3391-439C-9A00-3F2BECE65665}" dt="2025-10-15T12:14:28.439" v="5627" actId="20577"/>
          <ac:spMkLst>
            <pc:docMk/>
            <pc:sldMk cId="2818417552" sldId="299"/>
            <ac:spMk id="3" creationId="{315ED9AA-874E-6A1C-F8F8-E9B9CD6695FF}"/>
          </ac:spMkLst>
        </pc:spChg>
      </pc:sldChg>
      <pc:sldChg chg="modSp add mod">
        <pc:chgData name="ARIANNA BUSSOLA" userId="4bbd782a-97e6-4254-a8ba-a4d4baca4d58" providerId="ADAL" clId="{28DEA0D5-3391-439C-9A00-3F2BECE65665}" dt="2025-10-15T12:26:50.800" v="6857" actId="20577"/>
        <pc:sldMkLst>
          <pc:docMk/>
          <pc:sldMk cId="1860788378" sldId="300"/>
        </pc:sldMkLst>
      </pc:sldChg>
      <pc:sldChg chg="modSp add mod">
        <pc:chgData name="ARIANNA BUSSOLA" userId="4bbd782a-97e6-4254-a8ba-a4d4baca4d58" providerId="ADAL" clId="{28DEA0D5-3391-439C-9A00-3F2BECE65665}" dt="2025-10-15T15:12:18.704" v="8625" actId="20577"/>
        <pc:sldMkLst>
          <pc:docMk/>
          <pc:sldMk cId="1998676604" sldId="301"/>
        </pc:sldMkLst>
        <pc:spChg chg="mod">
          <ac:chgData name="ARIANNA BUSSOLA" userId="4bbd782a-97e6-4254-a8ba-a4d4baca4d58" providerId="ADAL" clId="{28DEA0D5-3391-439C-9A00-3F2BECE65665}" dt="2025-10-15T15:12:18.704" v="8625" actId="20577"/>
          <ac:spMkLst>
            <pc:docMk/>
            <pc:sldMk cId="1998676604" sldId="301"/>
            <ac:spMk id="3" creationId="{83B5C569-F974-14F7-03FE-35883DEF7F72}"/>
          </ac:spMkLst>
        </pc:spChg>
      </pc:sldChg>
      <pc:sldChg chg="new del">
        <pc:chgData name="ARIANNA BUSSOLA" userId="4bbd782a-97e6-4254-a8ba-a4d4baca4d58" providerId="ADAL" clId="{28DEA0D5-3391-439C-9A00-3F2BECE65665}" dt="2025-10-15T15:37:34.261" v="10114" actId="47"/>
        <pc:sldMkLst>
          <pc:docMk/>
          <pc:sldMk cId="101722780" sldId="302"/>
        </pc:sldMkLst>
      </pc:sldChg>
      <pc:sldChg chg="modSp add del mod">
        <pc:chgData name="ARIANNA BUSSOLA" userId="4bbd782a-97e6-4254-a8ba-a4d4baca4d58" providerId="ADAL" clId="{28DEA0D5-3391-439C-9A00-3F2BECE65665}" dt="2025-10-15T15:25:44.973" v="9137" actId="47"/>
        <pc:sldMkLst>
          <pc:docMk/>
          <pc:sldMk cId="1464522603" sldId="302"/>
        </pc:sldMkLst>
      </pc:sldChg>
      <pc:sldChg chg="addSp modSp new mod setBg addAnim modAnim">
        <pc:chgData name="ARIANNA BUSSOLA" userId="4bbd782a-97e6-4254-a8ba-a4d4baca4d58" providerId="ADAL" clId="{28DEA0D5-3391-439C-9A00-3F2BECE65665}" dt="2025-10-15T15:39:24.869" v="10205" actId="1076"/>
        <pc:sldMkLst>
          <pc:docMk/>
          <pc:sldMk cId="1375437564" sldId="303"/>
        </pc:sldMkLst>
        <pc:spChg chg="mod ord">
          <ac:chgData name="ARIANNA BUSSOLA" userId="4bbd782a-97e6-4254-a8ba-a4d4baca4d58" providerId="ADAL" clId="{28DEA0D5-3391-439C-9A00-3F2BECE65665}" dt="2025-10-15T15:39:24.869" v="10205" actId="1076"/>
          <ac:spMkLst>
            <pc:docMk/>
            <pc:sldMk cId="1375437564" sldId="303"/>
            <ac:spMk id="2" creationId="{C27A1541-4EBD-4DF5-BBDE-415BAF81D7DD}"/>
          </ac:spMkLst>
        </pc:spChg>
        <pc:spChg chg="add">
          <ac:chgData name="ARIANNA BUSSOLA" userId="4bbd782a-97e6-4254-a8ba-a4d4baca4d58" providerId="ADAL" clId="{28DEA0D5-3391-439C-9A00-3F2BECE65665}" dt="2025-10-15T15:37:57.835" v="10149" actId="26606"/>
          <ac:spMkLst>
            <pc:docMk/>
            <pc:sldMk cId="1375437564" sldId="303"/>
            <ac:spMk id="2055" creationId="{0671A8AE-40A1-4631-A6B8-581AFF065482}"/>
          </ac:spMkLst>
        </pc:spChg>
        <pc:spChg chg="add">
          <ac:chgData name="ARIANNA BUSSOLA" userId="4bbd782a-97e6-4254-a8ba-a4d4baca4d58" providerId="ADAL" clId="{28DEA0D5-3391-439C-9A00-3F2BECE65665}" dt="2025-10-15T15:37:57.835" v="10149" actId="26606"/>
          <ac:spMkLst>
            <pc:docMk/>
            <pc:sldMk cId="1375437564" sldId="303"/>
            <ac:spMk id="2057" creationId="{AB58EF07-17C2-48CF-ABB0-EEF1F17CB8F0}"/>
          </ac:spMkLst>
        </pc:spChg>
        <pc:spChg chg="add">
          <ac:chgData name="ARIANNA BUSSOLA" userId="4bbd782a-97e6-4254-a8ba-a4d4baca4d58" providerId="ADAL" clId="{28DEA0D5-3391-439C-9A00-3F2BECE65665}" dt="2025-10-15T15:37:57.835" v="10149" actId="26606"/>
          <ac:spMkLst>
            <pc:docMk/>
            <pc:sldMk cId="1375437564" sldId="303"/>
            <ac:spMk id="2059" creationId="{AF2F604E-43BE-4DC3-B983-E071523364F8}"/>
          </ac:spMkLst>
        </pc:spChg>
        <pc:spChg chg="add">
          <ac:chgData name="ARIANNA BUSSOLA" userId="4bbd782a-97e6-4254-a8ba-a4d4baca4d58" providerId="ADAL" clId="{28DEA0D5-3391-439C-9A00-3F2BECE65665}" dt="2025-10-15T15:37:57.835" v="10149" actId="26606"/>
          <ac:spMkLst>
            <pc:docMk/>
            <pc:sldMk cId="1375437564" sldId="303"/>
            <ac:spMk id="2061" creationId="{08C9B587-E65E-4B52-B37C-ABEBB6E87928}"/>
          </ac:spMkLst>
        </pc:spChg>
        <pc:picChg chg="add mod">
          <ac:chgData name="ARIANNA BUSSOLA" userId="4bbd782a-97e6-4254-a8ba-a4d4baca4d58" providerId="ADAL" clId="{28DEA0D5-3391-439C-9A00-3F2BECE65665}" dt="2025-10-15T15:39:21.533" v="10204" actId="1076"/>
          <ac:picMkLst>
            <pc:docMk/>
            <pc:sldMk cId="1375437564" sldId="303"/>
            <ac:picMk id="2050" creationId="{F7519682-4FC5-FB31-1A20-BA1B5A818383}"/>
          </ac:picMkLst>
        </pc:picChg>
      </pc:sldChg>
      <pc:sldChg chg="modSp add mod ord">
        <pc:chgData name="ARIANNA BUSSOLA" userId="4bbd782a-97e6-4254-a8ba-a4d4baca4d58" providerId="ADAL" clId="{28DEA0D5-3391-439C-9A00-3F2BECE65665}" dt="2025-10-15T15:43:18.680" v="10249" actId="6549"/>
        <pc:sldMkLst>
          <pc:docMk/>
          <pc:sldMk cId="419443901" sldId="304"/>
        </pc:sldMkLst>
        <pc:spChg chg="mod">
          <ac:chgData name="ARIANNA BUSSOLA" userId="4bbd782a-97e6-4254-a8ba-a4d4baca4d58" providerId="ADAL" clId="{28DEA0D5-3391-439C-9A00-3F2BECE65665}" dt="2025-10-15T15:43:18.680" v="10249" actId="6549"/>
          <ac:spMkLst>
            <pc:docMk/>
            <pc:sldMk cId="419443901" sldId="304"/>
            <ac:spMk id="3" creationId="{11F1DE9A-7DD5-2CE7-F88A-D600BB53AAC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62C3D3-A201-4B2E-ABC1-0B13B017C51E}" type="doc">
      <dgm:prSet loTypeId="urn:microsoft.com/office/officeart/2009/3/layout/RandomtoResult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884B64-D853-45A1-B77F-608550CE3EB2}">
      <dgm:prSet phldrT="[Testo]" custT="1"/>
      <dgm:spPr/>
      <dgm:t>
        <a:bodyPr/>
        <a:lstStyle/>
        <a:p>
          <a:r>
            <a:rPr lang="it-IT" sz="12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rPr>
            <a:t>PRE-ELABORAZIONE DEL TESTO</a:t>
          </a:r>
        </a:p>
      </dgm:t>
    </dgm:pt>
    <dgm:pt modelId="{B4E97B67-D90F-4DBE-B92E-C8B7BCCA3A33}" type="parTrans" cxnId="{7E56916E-0E45-4731-B3FF-ACEC0AA28C04}">
      <dgm:prSet/>
      <dgm:spPr/>
      <dgm:t>
        <a:bodyPr/>
        <a:lstStyle/>
        <a:p>
          <a:endParaRPr lang="it-IT"/>
        </a:p>
      </dgm:t>
    </dgm:pt>
    <dgm:pt modelId="{0028D3C0-31F3-44F6-B301-7D7CC84411AF}" type="sibTrans" cxnId="{7E56916E-0E45-4731-B3FF-ACEC0AA28C04}">
      <dgm:prSet/>
      <dgm:spPr/>
      <dgm:t>
        <a:bodyPr/>
        <a:lstStyle/>
        <a:p>
          <a:endParaRPr lang="it-IT"/>
        </a:p>
      </dgm:t>
    </dgm:pt>
    <dgm:pt modelId="{6B4C9747-777B-4511-BB82-DEBEB2CB5374}">
      <dgm:prSet phldrT="[Testo]"/>
      <dgm:spPr/>
      <dgm:t>
        <a:bodyPr/>
        <a:lstStyle/>
        <a:p>
          <a:r>
            <a:rPr lang="it-IT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rPr>
            <a:t>FEATURE EXTRACTION</a:t>
          </a:r>
        </a:p>
      </dgm:t>
    </dgm:pt>
    <dgm:pt modelId="{55FD9D4A-A6E5-49A2-A79D-EBD0898F7C2A}" type="parTrans" cxnId="{2B925F8F-38CE-44C2-A152-88AAED819119}">
      <dgm:prSet/>
      <dgm:spPr/>
      <dgm:t>
        <a:bodyPr/>
        <a:lstStyle/>
        <a:p>
          <a:endParaRPr lang="it-IT"/>
        </a:p>
      </dgm:t>
    </dgm:pt>
    <dgm:pt modelId="{E800E115-228F-4071-832F-4EA56075983E}" type="sibTrans" cxnId="{2B925F8F-38CE-44C2-A152-88AAED819119}">
      <dgm:prSet/>
      <dgm:spPr/>
      <dgm:t>
        <a:bodyPr/>
        <a:lstStyle/>
        <a:p>
          <a:endParaRPr lang="it-IT"/>
        </a:p>
      </dgm:t>
    </dgm:pt>
    <dgm:pt modelId="{2A7C8DC8-D4D2-45AE-8F15-13B00E28A326}">
      <dgm:prSet phldrT="[Testo]"/>
      <dgm:spPr/>
      <dgm:t>
        <a:bodyPr/>
        <a:lstStyle/>
        <a:p>
          <a:r>
            <a:rPr lang="it-IT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rPr>
            <a:t>APPLICAZIONE MODELLI ML/NLP</a:t>
          </a:r>
        </a:p>
      </dgm:t>
    </dgm:pt>
    <dgm:pt modelId="{D95D3CF8-EC5A-40D0-A90B-6C3638E2B56E}" type="parTrans" cxnId="{DCAA432D-6D66-4E15-A26F-C91B69589732}">
      <dgm:prSet/>
      <dgm:spPr/>
      <dgm:t>
        <a:bodyPr/>
        <a:lstStyle/>
        <a:p>
          <a:endParaRPr lang="it-IT"/>
        </a:p>
      </dgm:t>
    </dgm:pt>
    <dgm:pt modelId="{5ABA3CCF-7BF5-4018-A8F5-73AC7EA99084}" type="sibTrans" cxnId="{DCAA432D-6D66-4E15-A26F-C91B69589732}">
      <dgm:prSet/>
      <dgm:spPr/>
      <dgm:t>
        <a:bodyPr/>
        <a:lstStyle/>
        <a:p>
          <a:endParaRPr lang="it-IT"/>
        </a:p>
      </dgm:t>
    </dgm:pt>
    <dgm:pt modelId="{E2DE9605-C5C5-432E-9413-FDB98DD159FB}" type="pres">
      <dgm:prSet presAssocID="{A262C3D3-A201-4B2E-ABC1-0B13B017C51E}" presName="Name0" presStyleCnt="0">
        <dgm:presLayoutVars>
          <dgm:dir/>
          <dgm:animOne val="branch"/>
          <dgm:animLvl val="lvl"/>
        </dgm:presLayoutVars>
      </dgm:prSet>
      <dgm:spPr/>
    </dgm:pt>
    <dgm:pt modelId="{6003E412-C196-456A-84CB-8604D7813DDC}" type="pres">
      <dgm:prSet presAssocID="{64884B64-D853-45A1-B77F-608550CE3EB2}" presName="chaos" presStyleCnt="0"/>
      <dgm:spPr/>
    </dgm:pt>
    <dgm:pt modelId="{4F2351EE-455F-4DDB-A5FA-1EEB8E692E29}" type="pres">
      <dgm:prSet presAssocID="{64884B64-D853-45A1-B77F-608550CE3EB2}" presName="parTx1" presStyleLbl="revTx" presStyleIdx="0" presStyleCnt="2"/>
      <dgm:spPr/>
    </dgm:pt>
    <dgm:pt modelId="{4F28C12B-A733-4A1F-8A9E-3F5B223C2497}" type="pres">
      <dgm:prSet presAssocID="{64884B64-D853-45A1-B77F-608550CE3EB2}" presName="c1" presStyleLbl="node1" presStyleIdx="0" presStyleCnt="19"/>
      <dgm:spPr/>
    </dgm:pt>
    <dgm:pt modelId="{B29B429D-B5D4-4512-9B4E-345A157EB6BC}" type="pres">
      <dgm:prSet presAssocID="{64884B64-D853-45A1-B77F-608550CE3EB2}" presName="c2" presStyleLbl="node1" presStyleIdx="1" presStyleCnt="19"/>
      <dgm:spPr/>
    </dgm:pt>
    <dgm:pt modelId="{2428BD55-6784-4331-ABC7-9D96342B10D4}" type="pres">
      <dgm:prSet presAssocID="{64884B64-D853-45A1-B77F-608550CE3EB2}" presName="c3" presStyleLbl="node1" presStyleIdx="2" presStyleCnt="19"/>
      <dgm:spPr/>
    </dgm:pt>
    <dgm:pt modelId="{A897D6ED-540D-4A64-81AE-876CEE87291C}" type="pres">
      <dgm:prSet presAssocID="{64884B64-D853-45A1-B77F-608550CE3EB2}" presName="c4" presStyleLbl="node1" presStyleIdx="3" presStyleCnt="19"/>
      <dgm:spPr/>
    </dgm:pt>
    <dgm:pt modelId="{4A6A3C53-89F8-438B-A9FD-28474B309801}" type="pres">
      <dgm:prSet presAssocID="{64884B64-D853-45A1-B77F-608550CE3EB2}" presName="c5" presStyleLbl="node1" presStyleIdx="4" presStyleCnt="19"/>
      <dgm:spPr/>
    </dgm:pt>
    <dgm:pt modelId="{17AD72C0-D8A2-4754-90A6-5D484717BCAC}" type="pres">
      <dgm:prSet presAssocID="{64884B64-D853-45A1-B77F-608550CE3EB2}" presName="c6" presStyleLbl="node1" presStyleIdx="5" presStyleCnt="19"/>
      <dgm:spPr/>
    </dgm:pt>
    <dgm:pt modelId="{376D8CE4-1D00-4921-9C8E-EDF7E9246649}" type="pres">
      <dgm:prSet presAssocID="{64884B64-D853-45A1-B77F-608550CE3EB2}" presName="c7" presStyleLbl="node1" presStyleIdx="6" presStyleCnt="19"/>
      <dgm:spPr/>
    </dgm:pt>
    <dgm:pt modelId="{A5ACC972-CF8F-4E09-A95B-4C3BAD296663}" type="pres">
      <dgm:prSet presAssocID="{64884B64-D853-45A1-B77F-608550CE3EB2}" presName="c8" presStyleLbl="node1" presStyleIdx="7" presStyleCnt="19"/>
      <dgm:spPr/>
    </dgm:pt>
    <dgm:pt modelId="{63F8164E-3E53-46B5-9284-B26ACAEEBAF5}" type="pres">
      <dgm:prSet presAssocID="{64884B64-D853-45A1-B77F-608550CE3EB2}" presName="c9" presStyleLbl="node1" presStyleIdx="8" presStyleCnt="19"/>
      <dgm:spPr/>
    </dgm:pt>
    <dgm:pt modelId="{73EBF523-2227-478D-A657-2E6925F387A6}" type="pres">
      <dgm:prSet presAssocID="{64884B64-D853-45A1-B77F-608550CE3EB2}" presName="c10" presStyleLbl="node1" presStyleIdx="9" presStyleCnt="19"/>
      <dgm:spPr/>
    </dgm:pt>
    <dgm:pt modelId="{89A02F35-D677-41DF-A9E4-98837D220AA2}" type="pres">
      <dgm:prSet presAssocID="{64884B64-D853-45A1-B77F-608550CE3EB2}" presName="c11" presStyleLbl="node1" presStyleIdx="10" presStyleCnt="19"/>
      <dgm:spPr/>
    </dgm:pt>
    <dgm:pt modelId="{970E3C7C-D6B5-44B8-A420-3CD35F0EC6EF}" type="pres">
      <dgm:prSet presAssocID="{64884B64-D853-45A1-B77F-608550CE3EB2}" presName="c12" presStyleLbl="node1" presStyleIdx="11" presStyleCnt="19"/>
      <dgm:spPr/>
    </dgm:pt>
    <dgm:pt modelId="{9D893E3B-3898-4437-8AA8-7C0A8D1D99E0}" type="pres">
      <dgm:prSet presAssocID="{64884B64-D853-45A1-B77F-608550CE3EB2}" presName="c13" presStyleLbl="node1" presStyleIdx="12" presStyleCnt="19"/>
      <dgm:spPr/>
    </dgm:pt>
    <dgm:pt modelId="{0A209B49-0034-4E32-90A8-78DECE84282A}" type="pres">
      <dgm:prSet presAssocID="{64884B64-D853-45A1-B77F-608550CE3EB2}" presName="c14" presStyleLbl="node1" presStyleIdx="13" presStyleCnt="19"/>
      <dgm:spPr/>
    </dgm:pt>
    <dgm:pt modelId="{DF7B1151-8D53-426F-BD4F-BD8931F67303}" type="pres">
      <dgm:prSet presAssocID="{64884B64-D853-45A1-B77F-608550CE3EB2}" presName="c15" presStyleLbl="node1" presStyleIdx="14" presStyleCnt="19"/>
      <dgm:spPr/>
    </dgm:pt>
    <dgm:pt modelId="{D13A91EC-CA1D-41BD-86D9-D6A08ECBB301}" type="pres">
      <dgm:prSet presAssocID="{64884B64-D853-45A1-B77F-608550CE3EB2}" presName="c16" presStyleLbl="node1" presStyleIdx="15" presStyleCnt="19"/>
      <dgm:spPr/>
    </dgm:pt>
    <dgm:pt modelId="{2028821A-AF66-40BD-9D84-3204EE09341A}" type="pres">
      <dgm:prSet presAssocID="{64884B64-D853-45A1-B77F-608550CE3EB2}" presName="c17" presStyleLbl="node1" presStyleIdx="16" presStyleCnt="19"/>
      <dgm:spPr/>
    </dgm:pt>
    <dgm:pt modelId="{61401E3C-F6B3-4BD3-BD55-0A3488BB12BC}" type="pres">
      <dgm:prSet presAssocID="{64884B64-D853-45A1-B77F-608550CE3EB2}" presName="c18" presStyleLbl="node1" presStyleIdx="17" presStyleCnt="19"/>
      <dgm:spPr/>
    </dgm:pt>
    <dgm:pt modelId="{AB0C4548-EE09-49C3-A78C-2664284C074E}" type="pres">
      <dgm:prSet presAssocID="{0028D3C0-31F3-44F6-B301-7D7CC84411AF}" presName="chevronComposite1" presStyleCnt="0"/>
      <dgm:spPr/>
    </dgm:pt>
    <dgm:pt modelId="{7774EFCD-B518-4AB8-8621-EA32328FDB58}" type="pres">
      <dgm:prSet presAssocID="{0028D3C0-31F3-44F6-B301-7D7CC84411AF}" presName="chevron1" presStyleLbl="sibTrans2D1" presStyleIdx="0" presStyleCnt="2"/>
      <dgm:spPr/>
    </dgm:pt>
    <dgm:pt modelId="{815EDD7F-D50E-4CB0-9BAE-DB02A78DDEE4}" type="pres">
      <dgm:prSet presAssocID="{0028D3C0-31F3-44F6-B301-7D7CC84411AF}" presName="spChevron1" presStyleCnt="0"/>
      <dgm:spPr/>
    </dgm:pt>
    <dgm:pt modelId="{6868C6BE-3E78-4186-9A69-07FE0FABE6E9}" type="pres">
      <dgm:prSet presAssocID="{6B4C9747-777B-4511-BB82-DEBEB2CB5374}" presName="middle" presStyleCnt="0"/>
      <dgm:spPr/>
    </dgm:pt>
    <dgm:pt modelId="{95EC0A57-39D6-4788-A079-FF2BF1E728DD}" type="pres">
      <dgm:prSet presAssocID="{6B4C9747-777B-4511-BB82-DEBEB2CB5374}" presName="parTxMid" presStyleLbl="revTx" presStyleIdx="1" presStyleCnt="2"/>
      <dgm:spPr/>
    </dgm:pt>
    <dgm:pt modelId="{6CFD6709-D2F2-439D-95D2-CA2014614756}" type="pres">
      <dgm:prSet presAssocID="{6B4C9747-777B-4511-BB82-DEBEB2CB5374}" presName="spMid" presStyleCnt="0"/>
      <dgm:spPr/>
    </dgm:pt>
    <dgm:pt modelId="{01A5EF6E-84D8-4D48-B928-DF1D82ECD29A}" type="pres">
      <dgm:prSet presAssocID="{E800E115-228F-4071-832F-4EA56075983E}" presName="chevronComposite1" presStyleCnt="0"/>
      <dgm:spPr/>
    </dgm:pt>
    <dgm:pt modelId="{F902056B-1862-404B-847B-F16E243B1302}" type="pres">
      <dgm:prSet presAssocID="{E800E115-228F-4071-832F-4EA56075983E}" presName="chevron1" presStyleLbl="sibTrans2D1" presStyleIdx="1" presStyleCnt="2"/>
      <dgm:spPr/>
    </dgm:pt>
    <dgm:pt modelId="{9BAF3844-243F-4AB4-A4F0-DD7CA9C7D912}" type="pres">
      <dgm:prSet presAssocID="{E800E115-228F-4071-832F-4EA56075983E}" presName="spChevron1" presStyleCnt="0"/>
      <dgm:spPr/>
    </dgm:pt>
    <dgm:pt modelId="{49EC3E70-58EF-4AB4-B38D-FFA2933DEE2A}" type="pres">
      <dgm:prSet presAssocID="{2A7C8DC8-D4D2-45AE-8F15-13B00E28A326}" presName="last" presStyleCnt="0"/>
      <dgm:spPr/>
    </dgm:pt>
    <dgm:pt modelId="{6693257D-CD72-48B7-AEE6-34B26B27C40A}" type="pres">
      <dgm:prSet presAssocID="{2A7C8DC8-D4D2-45AE-8F15-13B00E28A326}" presName="circleTx" presStyleLbl="node1" presStyleIdx="18" presStyleCnt="19"/>
      <dgm:spPr/>
    </dgm:pt>
    <dgm:pt modelId="{C8014885-DFA6-44D9-86F3-34ECBC92B62E}" type="pres">
      <dgm:prSet presAssocID="{2A7C8DC8-D4D2-45AE-8F15-13B00E28A326}" presName="spN" presStyleCnt="0"/>
      <dgm:spPr/>
    </dgm:pt>
  </dgm:ptLst>
  <dgm:cxnLst>
    <dgm:cxn modelId="{1C574601-7AEC-49D5-A5BD-973ECB9D230A}" type="presOf" srcId="{64884B64-D853-45A1-B77F-608550CE3EB2}" destId="{4F2351EE-455F-4DDB-A5FA-1EEB8E692E29}" srcOrd="0" destOrd="0" presId="urn:microsoft.com/office/officeart/2009/3/layout/RandomtoResultProcess"/>
    <dgm:cxn modelId="{59DE211C-7A10-43ED-9068-8951BF585F9A}" type="presOf" srcId="{6B4C9747-777B-4511-BB82-DEBEB2CB5374}" destId="{95EC0A57-39D6-4788-A079-FF2BF1E728DD}" srcOrd="0" destOrd="0" presId="urn:microsoft.com/office/officeart/2009/3/layout/RandomtoResultProcess"/>
    <dgm:cxn modelId="{DCAA432D-6D66-4E15-A26F-C91B69589732}" srcId="{A262C3D3-A201-4B2E-ABC1-0B13B017C51E}" destId="{2A7C8DC8-D4D2-45AE-8F15-13B00E28A326}" srcOrd="2" destOrd="0" parTransId="{D95D3CF8-EC5A-40D0-A90B-6C3638E2B56E}" sibTransId="{5ABA3CCF-7BF5-4018-A8F5-73AC7EA99084}"/>
    <dgm:cxn modelId="{7E56916E-0E45-4731-B3FF-ACEC0AA28C04}" srcId="{A262C3D3-A201-4B2E-ABC1-0B13B017C51E}" destId="{64884B64-D853-45A1-B77F-608550CE3EB2}" srcOrd="0" destOrd="0" parTransId="{B4E97B67-D90F-4DBE-B92E-C8B7BCCA3A33}" sibTransId="{0028D3C0-31F3-44F6-B301-7D7CC84411AF}"/>
    <dgm:cxn modelId="{ACAC4E8A-BEF8-4D44-8AD2-E7AB8FFB2FDF}" type="presOf" srcId="{A262C3D3-A201-4B2E-ABC1-0B13B017C51E}" destId="{E2DE9605-C5C5-432E-9413-FDB98DD159FB}" srcOrd="0" destOrd="0" presId="urn:microsoft.com/office/officeart/2009/3/layout/RandomtoResultProcess"/>
    <dgm:cxn modelId="{2B925F8F-38CE-44C2-A152-88AAED819119}" srcId="{A262C3D3-A201-4B2E-ABC1-0B13B017C51E}" destId="{6B4C9747-777B-4511-BB82-DEBEB2CB5374}" srcOrd="1" destOrd="0" parTransId="{55FD9D4A-A6E5-49A2-A79D-EBD0898F7C2A}" sibTransId="{E800E115-228F-4071-832F-4EA56075983E}"/>
    <dgm:cxn modelId="{2075BD94-169E-4424-A07C-8BEF87C4FB8B}" type="presOf" srcId="{2A7C8DC8-D4D2-45AE-8F15-13B00E28A326}" destId="{6693257D-CD72-48B7-AEE6-34B26B27C40A}" srcOrd="0" destOrd="0" presId="urn:microsoft.com/office/officeart/2009/3/layout/RandomtoResultProcess"/>
    <dgm:cxn modelId="{D2AEBA18-4087-48DF-99FE-C172C31DC777}" type="presParOf" srcId="{E2DE9605-C5C5-432E-9413-FDB98DD159FB}" destId="{6003E412-C196-456A-84CB-8604D7813DDC}" srcOrd="0" destOrd="0" presId="urn:microsoft.com/office/officeart/2009/3/layout/RandomtoResultProcess"/>
    <dgm:cxn modelId="{75010701-2847-4DC0-8699-E91719AFAA51}" type="presParOf" srcId="{6003E412-C196-456A-84CB-8604D7813DDC}" destId="{4F2351EE-455F-4DDB-A5FA-1EEB8E692E29}" srcOrd="0" destOrd="0" presId="urn:microsoft.com/office/officeart/2009/3/layout/RandomtoResultProcess"/>
    <dgm:cxn modelId="{10D89D39-481E-41FA-B1A6-82FCCBB2D959}" type="presParOf" srcId="{6003E412-C196-456A-84CB-8604D7813DDC}" destId="{4F28C12B-A733-4A1F-8A9E-3F5B223C2497}" srcOrd="1" destOrd="0" presId="urn:microsoft.com/office/officeart/2009/3/layout/RandomtoResultProcess"/>
    <dgm:cxn modelId="{C174AB73-CBB7-4674-AFE4-FDB63B3213C5}" type="presParOf" srcId="{6003E412-C196-456A-84CB-8604D7813DDC}" destId="{B29B429D-B5D4-4512-9B4E-345A157EB6BC}" srcOrd="2" destOrd="0" presId="urn:microsoft.com/office/officeart/2009/3/layout/RandomtoResultProcess"/>
    <dgm:cxn modelId="{AEE2B060-19CA-4E38-8EA2-BA100244DCA1}" type="presParOf" srcId="{6003E412-C196-456A-84CB-8604D7813DDC}" destId="{2428BD55-6784-4331-ABC7-9D96342B10D4}" srcOrd="3" destOrd="0" presId="urn:microsoft.com/office/officeart/2009/3/layout/RandomtoResultProcess"/>
    <dgm:cxn modelId="{B9B85874-7F87-47D1-BE03-D9CD89968C37}" type="presParOf" srcId="{6003E412-C196-456A-84CB-8604D7813DDC}" destId="{A897D6ED-540D-4A64-81AE-876CEE87291C}" srcOrd="4" destOrd="0" presId="urn:microsoft.com/office/officeart/2009/3/layout/RandomtoResultProcess"/>
    <dgm:cxn modelId="{C12D5E8B-9B3C-4794-9079-8C86F4DF11C8}" type="presParOf" srcId="{6003E412-C196-456A-84CB-8604D7813DDC}" destId="{4A6A3C53-89F8-438B-A9FD-28474B309801}" srcOrd="5" destOrd="0" presId="urn:microsoft.com/office/officeart/2009/3/layout/RandomtoResultProcess"/>
    <dgm:cxn modelId="{82236571-F661-4F43-88D9-9F6A3C0B4840}" type="presParOf" srcId="{6003E412-C196-456A-84CB-8604D7813DDC}" destId="{17AD72C0-D8A2-4754-90A6-5D484717BCAC}" srcOrd="6" destOrd="0" presId="urn:microsoft.com/office/officeart/2009/3/layout/RandomtoResultProcess"/>
    <dgm:cxn modelId="{1123B876-C585-4026-AFBF-E9A9ECC66C56}" type="presParOf" srcId="{6003E412-C196-456A-84CB-8604D7813DDC}" destId="{376D8CE4-1D00-4921-9C8E-EDF7E9246649}" srcOrd="7" destOrd="0" presId="urn:microsoft.com/office/officeart/2009/3/layout/RandomtoResultProcess"/>
    <dgm:cxn modelId="{E48CA960-7927-40E5-BE68-5475743457CE}" type="presParOf" srcId="{6003E412-C196-456A-84CB-8604D7813DDC}" destId="{A5ACC972-CF8F-4E09-A95B-4C3BAD296663}" srcOrd="8" destOrd="0" presId="urn:microsoft.com/office/officeart/2009/3/layout/RandomtoResultProcess"/>
    <dgm:cxn modelId="{D1B26EED-A823-4026-B0D2-C03170302E02}" type="presParOf" srcId="{6003E412-C196-456A-84CB-8604D7813DDC}" destId="{63F8164E-3E53-46B5-9284-B26ACAEEBAF5}" srcOrd="9" destOrd="0" presId="urn:microsoft.com/office/officeart/2009/3/layout/RandomtoResultProcess"/>
    <dgm:cxn modelId="{B69B1674-D027-457F-8410-81F3EC4880E9}" type="presParOf" srcId="{6003E412-C196-456A-84CB-8604D7813DDC}" destId="{73EBF523-2227-478D-A657-2E6925F387A6}" srcOrd="10" destOrd="0" presId="urn:microsoft.com/office/officeart/2009/3/layout/RandomtoResultProcess"/>
    <dgm:cxn modelId="{C335F241-1474-4D03-BBE4-4F1568A4CE5F}" type="presParOf" srcId="{6003E412-C196-456A-84CB-8604D7813DDC}" destId="{89A02F35-D677-41DF-A9E4-98837D220AA2}" srcOrd="11" destOrd="0" presId="urn:microsoft.com/office/officeart/2009/3/layout/RandomtoResultProcess"/>
    <dgm:cxn modelId="{A161D1FB-E600-4195-AFEE-AAE44BD37D29}" type="presParOf" srcId="{6003E412-C196-456A-84CB-8604D7813DDC}" destId="{970E3C7C-D6B5-44B8-A420-3CD35F0EC6EF}" srcOrd="12" destOrd="0" presId="urn:microsoft.com/office/officeart/2009/3/layout/RandomtoResultProcess"/>
    <dgm:cxn modelId="{0E18186B-9073-449F-A992-E51332C57A4C}" type="presParOf" srcId="{6003E412-C196-456A-84CB-8604D7813DDC}" destId="{9D893E3B-3898-4437-8AA8-7C0A8D1D99E0}" srcOrd="13" destOrd="0" presId="urn:microsoft.com/office/officeart/2009/3/layout/RandomtoResultProcess"/>
    <dgm:cxn modelId="{49453773-C9C1-4D37-AD84-D75B73DC3D48}" type="presParOf" srcId="{6003E412-C196-456A-84CB-8604D7813DDC}" destId="{0A209B49-0034-4E32-90A8-78DECE84282A}" srcOrd="14" destOrd="0" presId="urn:microsoft.com/office/officeart/2009/3/layout/RandomtoResultProcess"/>
    <dgm:cxn modelId="{BA354D30-D6AD-408A-8D63-91906D296061}" type="presParOf" srcId="{6003E412-C196-456A-84CB-8604D7813DDC}" destId="{DF7B1151-8D53-426F-BD4F-BD8931F67303}" srcOrd="15" destOrd="0" presId="urn:microsoft.com/office/officeart/2009/3/layout/RandomtoResultProcess"/>
    <dgm:cxn modelId="{592AD992-D756-4E11-AD57-48F3984342A7}" type="presParOf" srcId="{6003E412-C196-456A-84CB-8604D7813DDC}" destId="{D13A91EC-CA1D-41BD-86D9-D6A08ECBB301}" srcOrd="16" destOrd="0" presId="urn:microsoft.com/office/officeart/2009/3/layout/RandomtoResultProcess"/>
    <dgm:cxn modelId="{ECB7E87E-4C5F-4247-82EE-80FD38470F32}" type="presParOf" srcId="{6003E412-C196-456A-84CB-8604D7813DDC}" destId="{2028821A-AF66-40BD-9D84-3204EE09341A}" srcOrd="17" destOrd="0" presId="urn:microsoft.com/office/officeart/2009/3/layout/RandomtoResultProcess"/>
    <dgm:cxn modelId="{BA3FA37C-8C3F-48CA-95CD-20D206E08249}" type="presParOf" srcId="{6003E412-C196-456A-84CB-8604D7813DDC}" destId="{61401E3C-F6B3-4BD3-BD55-0A3488BB12BC}" srcOrd="18" destOrd="0" presId="urn:microsoft.com/office/officeart/2009/3/layout/RandomtoResultProcess"/>
    <dgm:cxn modelId="{E433A312-FBAF-46B5-8DEB-789057A52A58}" type="presParOf" srcId="{E2DE9605-C5C5-432E-9413-FDB98DD159FB}" destId="{AB0C4548-EE09-49C3-A78C-2664284C074E}" srcOrd="1" destOrd="0" presId="urn:microsoft.com/office/officeart/2009/3/layout/RandomtoResultProcess"/>
    <dgm:cxn modelId="{69A7972B-A88B-4299-A68C-BD0801AF40D5}" type="presParOf" srcId="{AB0C4548-EE09-49C3-A78C-2664284C074E}" destId="{7774EFCD-B518-4AB8-8621-EA32328FDB58}" srcOrd="0" destOrd="0" presId="urn:microsoft.com/office/officeart/2009/3/layout/RandomtoResultProcess"/>
    <dgm:cxn modelId="{68F9ED2B-0FC1-4DAE-9472-F36469A9D2AF}" type="presParOf" srcId="{AB0C4548-EE09-49C3-A78C-2664284C074E}" destId="{815EDD7F-D50E-4CB0-9BAE-DB02A78DDEE4}" srcOrd="1" destOrd="0" presId="urn:microsoft.com/office/officeart/2009/3/layout/RandomtoResultProcess"/>
    <dgm:cxn modelId="{77FE40A6-3665-470C-BC1E-7CDE7DED08AE}" type="presParOf" srcId="{E2DE9605-C5C5-432E-9413-FDB98DD159FB}" destId="{6868C6BE-3E78-4186-9A69-07FE0FABE6E9}" srcOrd="2" destOrd="0" presId="urn:microsoft.com/office/officeart/2009/3/layout/RandomtoResultProcess"/>
    <dgm:cxn modelId="{E18F0170-F79F-43C5-93DC-B2FF8398339D}" type="presParOf" srcId="{6868C6BE-3E78-4186-9A69-07FE0FABE6E9}" destId="{95EC0A57-39D6-4788-A079-FF2BF1E728DD}" srcOrd="0" destOrd="0" presId="urn:microsoft.com/office/officeart/2009/3/layout/RandomtoResultProcess"/>
    <dgm:cxn modelId="{7435EE17-E4DF-47F0-BC80-B232440C98B5}" type="presParOf" srcId="{6868C6BE-3E78-4186-9A69-07FE0FABE6E9}" destId="{6CFD6709-D2F2-439D-95D2-CA2014614756}" srcOrd="1" destOrd="0" presId="urn:microsoft.com/office/officeart/2009/3/layout/RandomtoResultProcess"/>
    <dgm:cxn modelId="{2CD6D2F3-A259-4D81-BB19-80A818214CB8}" type="presParOf" srcId="{E2DE9605-C5C5-432E-9413-FDB98DD159FB}" destId="{01A5EF6E-84D8-4D48-B928-DF1D82ECD29A}" srcOrd="3" destOrd="0" presId="urn:microsoft.com/office/officeart/2009/3/layout/RandomtoResultProcess"/>
    <dgm:cxn modelId="{16D23F0F-9B56-4E19-A8CB-FD74CA6298CE}" type="presParOf" srcId="{01A5EF6E-84D8-4D48-B928-DF1D82ECD29A}" destId="{F902056B-1862-404B-847B-F16E243B1302}" srcOrd="0" destOrd="0" presId="urn:microsoft.com/office/officeart/2009/3/layout/RandomtoResultProcess"/>
    <dgm:cxn modelId="{56B94C31-3389-413F-ABC6-5F7A9F35139E}" type="presParOf" srcId="{01A5EF6E-84D8-4D48-B928-DF1D82ECD29A}" destId="{9BAF3844-243F-4AB4-A4F0-DD7CA9C7D912}" srcOrd="1" destOrd="0" presId="urn:microsoft.com/office/officeart/2009/3/layout/RandomtoResultProcess"/>
    <dgm:cxn modelId="{23B7AE31-A56B-43AB-8069-F19E2BEE1124}" type="presParOf" srcId="{E2DE9605-C5C5-432E-9413-FDB98DD159FB}" destId="{49EC3E70-58EF-4AB4-B38D-FFA2933DEE2A}" srcOrd="4" destOrd="0" presId="urn:microsoft.com/office/officeart/2009/3/layout/RandomtoResultProcess"/>
    <dgm:cxn modelId="{6D640AF6-C2F1-4DF7-920C-12434DFC8742}" type="presParOf" srcId="{49EC3E70-58EF-4AB4-B38D-FFA2933DEE2A}" destId="{6693257D-CD72-48B7-AEE6-34B26B27C40A}" srcOrd="0" destOrd="0" presId="urn:microsoft.com/office/officeart/2009/3/layout/RandomtoResultProcess"/>
    <dgm:cxn modelId="{10EA9CF5-938B-414F-8DA7-C38E90D90581}" type="presParOf" srcId="{49EC3E70-58EF-4AB4-B38D-FFA2933DEE2A}" destId="{C8014885-DFA6-44D9-86F3-34ECBC92B62E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62C3D3-A201-4B2E-ABC1-0B13B017C51E}" type="doc">
      <dgm:prSet loTypeId="urn:microsoft.com/office/officeart/2009/3/layout/RandomtoResult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884B64-D853-45A1-B77F-608550CE3EB2}">
      <dgm:prSet phldrT="[Testo]" custT="1"/>
      <dgm:spPr/>
      <dgm:t>
        <a:bodyPr/>
        <a:lstStyle/>
        <a:p>
          <a:r>
            <a:rPr lang="it-IT" sz="28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rPr>
            <a:t>PRE-ELABORAZIONE DEL TESTO</a:t>
          </a:r>
        </a:p>
      </dgm:t>
    </dgm:pt>
    <dgm:pt modelId="{B4E97B67-D90F-4DBE-B92E-C8B7BCCA3A33}" type="parTrans" cxnId="{7E56916E-0E45-4731-B3FF-ACEC0AA28C04}">
      <dgm:prSet/>
      <dgm:spPr/>
      <dgm:t>
        <a:bodyPr/>
        <a:lstStyle/>
        <a:p>
          <a:endParaRPr lang="it-IT" sz="2800"/>
        </a:p>
      </dgm:t>
    </dgm:pt>
    <dgm:pt modelId="{0028D3C0-31F3-44F6-B301-7D7CC84411AF}" type="sibTrans" cxnId="{7E56916E-0E45-4731-B3FF-ACEC0AA28C04}">
      <dgm:prSet/>
      <dgm:spPr/>
      <dgm:t>
        <a:bodyPr/>
        <a:lstStyle/>
        <a:p>
          <a:endParaRPr lang="it-IT" sz="2800"/>
        </a:p>
      </dgm:t>
    </dgm:pt>
    <dgm:pt modelId="{E2DE9605-C5C5-432E-9413-FDB98DD159FB}" type="pres">
      <dgm:prSet presAssocID="{A262C3D3-A201-4B2E-ABC1-0B13B017C51E}" presName="Name0" presStyleCnt="0">
        <dgm:presLayoutVars>
          <dgm:dir/>
          <dgm:animOne val="branch"/>
          <dgm:animLvl val="lvl"/>
        </dgm:presLayoutVars>
      </dgm:prSet>
      <dgm:spPr/>
    </dgm:pt>
    <dgm:pt modelId="{6003E412-C196-456A-84CB-8604D7813DDC}" type="pres">
      <dgm:prSet presAssocID="{64884B64-D853-45A1-B77F-608550CE3EB2}" presName="chaos" presStyleCnt="0"/>
      <dgm:spPr/>
    </dgm:pt>
    <dgm:pt modelId="{4F2351EE-455F-4DDB-A5FA-1EEB8E692E29}" type="pres">
      <dgm:prSet presAssocID="{64884B64-D853-45A1-B77F-608550CE3EB2}" presName="parTx1" presStyleLbl="revTx" presStyleIdx="0" presStyleCnt="1"/>
      <dgm:spPr/>
    </dgm:pt>
    <dgm:pt modelId="{4F28C12B-A733-4A1F-8A9E-3F5B223C2497}" type="pres">
      <dgm:prSet presAssocID="{64884B64-D853-45A1-B77F-608550CE3EB2}" presName="c1" presStyleLbl="node1" presStyleIdx="0" presStyleCnt="18"/>
      <dgm:spPr/>
    </dgm:pt>
    <dgm:pt modelId="{B29B429D-B5D4-4512-9B4E-345A157EB6BC}" type="pres">
      <dgm:prSet presAssocID="{64884B64-D853-45A1-B77F-608550CE3EB2}" presName="c2" presStyleLbl="node1" presStyleIdx="1" presStyleCnt="18"/>
      <dgm:spPr/>
    </dgm:pt>
    <dgm:pt modelId="{2428BD55-6784-4331-ABC7-9D96342B10D4}" type="pres">
      <dgm:prSet presAssocID="{64884B64-D853-45A1-B77F-608550CE3EB2}" presName="c3" presStyleLbl="node1" presStyleIdx="2" presStyleCnt="18"/>
      <dgm:spPr/>
    </dgm:pt>
    <dgm:pt modelId="{A897D6ED-540D-4A64-81AE-876CEE87291C}" type="pres">
      <dgm:prSet presAssocID="{64884B64-D853-45A1-B77F-608550CE3EB2}" presName="c4" presStyleLbl="node1" presStyleIdx="3" presStyleCnt="18"/>
      <dgm:spPr/>
    </dgm:pt>
    <dgm:pt modelId="{4A6A3C53-89F8-438B-A9FD-28474B309801}" type="pres">
      <dgm:prSet presAssocID="{64884B64-D853-45A1-B77F-608550CE3EB2}" presName="c5" presStyleLbl="node1" presStyleIdx="4" presStyleCnt="18"/>
      <dgm:spPr/>
    </dgm:pt>
    <dgm:pt modelId="{17AD72C0-D8A2-4754-90A6-5D484717BCAC}" type="pres">
      <dgm:prSet presAssocID="{64884B64-D853-45A1-B77F-608550CE3EB2}" presName="c6" presStyleLbl="node1" presStyleIdx="5" presStyleCnt="18"/>
      <dgm:spPr/>
    </dgm:pt>
    <dgm:pt modelId="{376D8CE4-1D00-4921-9C8E-EDF7E9246649}" type="pres">
      <dgm:prSet presAssocID="{64884B64-D853-45A1-B77F-608550CE3EB2}" presName="c7" presStyleLbl="node1" presStyleIdx="6" presStyleCnt="18"/>
      <dgm:spPr/>
    </dgm:pt>
    <dgm:pt modelId="{A5ACC972-CF8F-4E09-A95B-4C3BAD296663}" type="pres">
      <dgm:prSet presAssocID="{64884B64-D853-45A1-B77F-608550CE3EB2}" presName="c8" presStyleLbl="node1" presStyleIdx="7" presStyleCnt="18"/>
      <dgm:spPr/>
    </dgm:pt>
    <dgm:pt modelId="{63F8164E-3E53-46B5-9284-B26ACAEEBAF5}" type="pres">
      <dgm:prSet presAssocID="{64884B64-D853-45A1-B77F-608550CE3EB2}" presName="c9" presStyleLbl="node1" presStyleIdx="8" presStyleCnt="18"/>
      <dgm:spPr/>
    </dgm:pt>
    <dgm:pt modelId="{73EBF523-2227-478D-A657-2E6925F387A6}" type="pres">
      <dgm:prSet presAssocID="{64884B64-D853-45A1-B77F-608550CE3EB2}" presName="c10" presStyleLbl="node1" presStyleIdx="9" presStyleCnt="18"/>
      <dgm:spPr/>
    </dgm:pt>
    <dgm:pt modelId="{89A02F35-D677-41DF-A9E4-98837D220AA2}" type="pres">
      <dgm:prSet presAssocID="{64884B64-D853-45A1-B77F-608550CE3EB2}" presName="c11" presStyleLbl="node1" presStyleIdx="10" presStyleCnt="18"/>
      <dgm:spPr/>
    </dgm:pt>
    <dgm:pt modelId="{970E3C7C-D6B5-44B8-A420-3CD35F0EC6EF}" type="pres">
      <dgm:prSet presAssocID="{64884B64-D853-45A1-B77F-608550CE3EB2}" presName="c12" presStyleLbl="node1" presStyleIdx="11" presStyleCnt="18"/>
      <dgm:spPr/>
    </dgm:pt>
    <dgm:pt modelId="{9D893E3B-3898-4437-8AA8-7C0A8D1D99E0}" type="pres">
      <dgm:prSet presAssocID="{64884B64-D853-45A1-B77F-608550CE3EB2}" presName="c13" presStyleLbl="node1" presStyleIdx="12" presStyleCnt="18"/>
      <dgm:spPr/>
    </dgm:pt>
    <dgm:pt modelId="{0A209B49-0034-4E32-90A8-78DECE84282A}" type="pres">
      <dgm:prSet presAssocID="{64884B64-D853-45A1-B77F-608550CE3EB2}" presName="c14" presStyleLbl="node1" presStyleIdx="13" presStyleCnt="18"/>
      <dgm:spPr/>
    </dgm:pt>
    <dgm:pt modelId="{DF7B1151-8D53-426F-BD4F-BD8931F67303}" type="pres">
      <dgm:prSet presAssocID="{64884B64-D853-45A1-B77F-608550CE3EB2}" presName="c15" presStyleLbl="node1" presStyleIdx="14" presStyleCnt="18"/>
      <dgm:spPr/>
    </dgm:pt>
    <dgm:pt modelId="{D13A91EC-CA1D-41BD-86D9-D6A08ECBB301}" type="pres">
      <dgm:prSet presAssocID="{64884B64-D853-45A1-B77F-608550CE3EB2}" presName="c16" presStyleLbl="node1" presStyleIdx="15" presStyleCnt="18"/>
      <dgm:spPr/>
    </dgm:pt>
    <dgm:pt modelId="{2028821A-AF66-40BD-9D84-3204EE09341A}" type="pres">
      <dgm:prSet presAssocID="{64884B64-D853-45A1-B77F-608550CE3EB2}" presName="c17" presStyleLbl="node1" presStyleIdx="16" presStyleCnt="18"/>
      <dgm:spPr/>
    </dgm:pt>
    <dgm:pt modelId="{61401E3C-F6B3-4BD3-BD55-0A3488BB12BC}" type="pres">
      <dgm:prSet presAssocID="{64884B64-D853-45A1-B77F-608550CE3EB2}" presName="c18" presStyleLbl="node1" presStyleIdx="17" presStyleCnt="18"/>
      <dgm:spPr/>
    </dgm:pt>
  </dgm:ptLst>
  <dgm:cxnLst>
    <dgm:cxn modelId="{1C574601-7AEC-49D5-A5BD-973ECB9D230A}" type="presOf" srcId="{64884B64-D853-45A1-B77F-608550CE3EB2}" destId="{4F2351EE-455F-4DDB-A5FA-1EEB8E692E29}" srcOrd="0" destOrd="0" presId="urn:microsoft.com/office/officeart/2009/3/layout/RandomtoResultProcess"/>
    <dgm:cxn modelId="{7E56916E-0E45-4731-B3FF-ACEC0AA28C04}" srcId="{A262C3D3-A201-4B2E-ABC1-0B13B017C51E}" destId="{64884B64-D853-45A1-B77F-608550CE3EB2}" srcOrd="0" destOrd="0" parTransId="{B4E97B67-D90F-4DBE-B92E-C8B7BCCA3A33}" sibTransId="{0028D3C0-31F3-44F6-B301-7D7CC84411AF}"/>
    <dgm:cxn modelId="{ACAC4E8A-BEF8-4D44-8AD2-E7AB8FFB2FDF}" type="presOf" srcId="{A262C3D3-A201-4B2E-ABC1-0B13B017C51E}" destId="{E2DE9605-C5C5-432E-9413-FDB98DD159FB}" srcOrd="0" destOrd="0" presId="urn:microsoft.com/office/officeart/2009/3/layout/RandomtoResultProcess"/>
    <dgm:cxn modelId="{D2AEBA18-4087-48DF-99FE-C172C31DC777}" type="presParOf" srcId="{E2DE9605-C5C5-432E-9413-FDB98DD159FB}" destId="{6003E412-C196-456A-84CB-8604D7813DDC}" srcOrd="0" destOrd="0" presId="urn:microsoft.com/office/officeart/2009/3/layout/RandomtoResultProcess"/>
    <dgm:cxn modelId="{75010701-2847-4DC0-8699-E91719AFAA51}" type="presParOf" srcId="{6003E412-C196-456A-84CB-8604D7813DDC}" destId="{4F2351EE-455F-4DDB-A5FA-1EEB8E692E29}" srcOrd="0" destOrd="0" presId="urn:microsoft.com/office/officeart/2009/3/layout/RandomtoResultProcess"/>
    <dgm:cxn modelId="{10D89D39-481E-41FA-B1A6-82FCCBB2D959}" type="presParOf" srcId="{6003E412-C196-456A-84CB-8604D7813DDC}" destId="{4F28C12B-A733-4A1F-8A9E-3F5B223C2497}" srcOrd="1" destOrd="0" presId="urn:microsoft.com/office/officeart/2009/3/layout/RandomtoResultProcess"/>
    <dgm:cxn modelId="{C174AB73-CBB7-4674-AFE4-FDB63B3213C5}" type="presParOf" srcId="{6003E412-C196-456A-84CB-8604D7813DDC}" destId="{B29B429D-B5D4-4512-9B4E-345A157EB6BC}" srcOrd="2" destOrd="0" presId="urn:microsoft.com/office/officeart/2009/3/layout/RandomtoResultProcess"/>
    <dgm:cxn modelId="{AEE2B060-19CA-4E38-8EA2-BA100244DCA1}" type="presParOf" srcId="{6003E412-C196-456A-84CB-8604D7813DDC}" destId="{2428BD55-6784-4331-ABC7-9D96342B10D4}" srcOrd="3" destOrd="0" presId="urn:microsoft.com/office/officeart/2009/3/layout/RandomtoResultProcess"/>
    <dgm:cxn modelId="{B9B85874-7F87-47D1-BE03-D9CD89968C37}" type="presParOf" srcId="{6003E412-C196-456A-84CB-8604D7813DDC}" destId="{A897D6ED-540D-4A64-81AE-876CEE87291C}" srcOrd="4" destOrd="0" presId="urn:microsoft.com/office/officeart/2009/3/layout/RandomtoResultProcess"/>
    <dgm:cxn modelId="{C12D5E8B-9B3C-4794-9079-8C86F4DF11C8}" type="presParOf" srcId="{6003E412-C196-456A-84CB-8604D7813DDC}" destId="{4A6A3C53-89F8-438B-A9FD-28474B309801}" srcOrd="5" destOrd="0" presId="urn:microsoft.com/office/officeart/2009/3/layout/RandomtoResultProcess"/>
    <dgm:cxn modelId="{82236571-F661-4F43-88D9-9F6A3C0B4840}" type="presParOf" srcId="{6003E412-C196-456A-84CB-8604D7813DDC}" destId="{17AD72C0-D8A2-4754-90A6-5D484717BCAC}" srcOrd="6" destOrd="0" presId="urn:microsoft.com/office/officeart/2009/3/layout/RandomtoResultProcess"/>
    <dgm:cxn modelId="{1123B876-C585-4026-AFBF-E9A9ECC66C56}" type="presParOf" srcId="{6003E412-C196-456A-84CB-8604D7813DDC}" destId="{376D8CE4-1D00-4921-9C8E-EDF7E9246649}" srcOrd="7" destOrd="0" presId="urn:microsoft.com/office/officeart/2009/3/layout/RandomtoResultProcess"/>
    <dgm:cxn modelId="{E48CA960-7927-40E5-BE68-5475743457CE}" type="presParOf" srcId="{6003E412-C196-456A-84CB-8604D7813DDC}" destId="{A5ACC972-CF8F-4E09-A95B-4C3BAD296663}" srcOrd="8" destOrd="0" presId="urn:microsoft.com/office/officeart/2009/3/layout/RandomtoResultProcess"/>
    <dgm:cxn modelId="{D1B26EED-A823-4026-B0D2-C03170302E02}" type="presParOf" srcId="{6003E412-C196-456A-84CB-8604D7813DDC}" destId="{63F8164E-3E53-46B5-9284-B26ACAEEBAF5}" srcOrd="9" destOrd="0" presId="urn:microsoft.com/office/officeart/2009/3/layout/RandomtoResultProcess"/>
    <dgm:cxn modelId="{B69B1674-D027-457F-8410-81F3EC4880E9}" type="presParOf" srcId="{6003E412-C196-456A-84CB-8604D7813DDC}" destId="{73EBF523-2227-478D-A657-2E6925F387A6}" srcOrd="10" destOrd="0" presId="urn:microsoft.com/office/officeart/2009/3/layout/RandomtoResultProcess"/>
    <dgm:cxn modelId="{C335F241-1474-4D03-BBE4-4F1568A4CE5F}" type="presParOf" srcId="{6003E412-C196-456A-84CB-8604D7813DDC}" destId="{89A02F35-D677-41DF-A9E4-98837D220AA2}" srcOrd="11" destOrd="0" presId="urn:microsoft.com/office/officeart/2009/3/layout/RandomtoResultProcess"/>
    <dgm:cxn modelId="{A161D1FB-E600-4195-AFEE-AAE44BD37D29}" type="presParOf" srcId="{6003E412-C196-456A-84CB-8604D7813DDC}" destId="{970E3C7C-D6B5-44B8-A420-3CD35F0EC6EF}" srcOrd="12" destOrd="0" presId="urn:microsoft.com/office/officeart/2009/3/layout/RandomtoResultProcess"/>
    <dgm:cxn modelId="{0E18186B-9073-449F-A992-E51332C57A4C}" type="presParOf" srcId="{6003E412-C196-456A-84CB-8604D7813DDC}" destId="{9D893E3B-3898-4437-8AA8-7C0A8D1D99E0}" srcOrd="13" destOrd="0" presId="urn:microsoft.com/office/officeart/2009/3/layout/RandomtoResultProcess"/>
    <dgm:cxn modelId="{49453773-C9C1-4D37-AD84-D75B73DC3D48}" type="presParOf" srcId="{6003E412-C196-456A-84CB-8604D7813DDC}" destId="{0A209B49-0034-4E32-90A8-78DECE84282A}" srcOrd="14" destOrd="0" presId="urn:microsoft.com/office/officeart/2009/3/layout/RandomtoResultProcess"/>
    <dgm:cxn modelId="{BA354D30-D6AD-408A-8D63-91906D296061}" type="presParOf" srcId="{6003E412-C196-456A-84CB-8604D7813DDC}" destId="{DF7B1151-8D53-426F-BD4F-BD8931F67303}" srcOrd="15" destOrd="0" presId="urn:microsoft.com/office/officeart/2009/3/layout/RandomtoResultProcess"/>
    <dgm:cxn modelId="{592AD992-D756-4E11-AD57-48F3984342A7}" type="presParOf" srcId="{6003E412-C196-456A-84CB-8604D7813DDC}" destId="{D13A91EC-CA1D-41BD-86D9-D6A08ECBB301}" srcOrd="16" destOrd="0" presId="urn:microsoft.com/office/officeart/2009/3/layout/RandomtoResultProcess"/>
    <dgm:cxn modelId="{ECB7E87E-4C5F-4247-82EE-80FD38470F32}" type="presParOf" srcId="{6003E412-C196-456A-84CB-8604D7813DDC}" destId="{2028821A-AF66-40BD-9D84-3204EE09341A}" srcOrd="17" destOrd="0" presId="urn:microsoft.com/office/officeart/2009/3/layout/RandomtoResultProcess"/>
    <dgm:cxn modelId="{BA3FA37C-8C3F-48CA-95CD-20D206E08249}" type="presParOf" srcId="{6003E412-C196-456A-84CB-8604D7813DDC}" destId="{61401E3C-F6B3-4BD3-BD55-0A3488BB12BC}" srcOrd="18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351EE-455F-4DDB-A5FA-1EEB8E692E29}">
      <dsp:nvSpPr>
        <dsp:cNvPr id="0" name=""/>
        <dsp:cNvSpPr/>
      </dsp:nvSpPr>
      <dsp:spPr>
        <a:xfrm>
          <a:off x="149649" y="1722333"/>
          <a:ext cx="2211905" cy="72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rPr>
            <a:t>PRE-ELABORAZIONE DEL TESTO</a:t>
          </a:r>
        </a:p>
      </dsp:txBody>
      <dsp:txXfrm>
        <a:off x="149649" y="1722333"/>
        <a:ext cx="2211905" cy="728923"/>
      </dsp:txXfrm>
    </dsp:sp>
    <dsp:sp modelId="{4F28C12B-A733-4A1F-8A9E-3F5B223C2497}">
      <dsp:nvSpPr>
        <dsp:cNvPr id="0" name=""/>
        <dsp:cNvSpPr/>
      </dsp:nvSpPr>
      <dsp:spPr>
        <a:xfrm>
          <a:off x="147136" y="1500640"/>
          <a:ext cx="175946" cy="1759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29B429D-B5D4-4512-9B4E-345A157EB6BC}">
      <dsp:nvSpPr>
        <dsp:cNvPr id="0" name=""/>
        <dsp:cNvSpPr/>
      </dsp:nvSpPr>
      <dsp:spPr>
        <a:xfrm>
          <a:off x="270298" y="1254314"/>
          <a:ext cx="175946" cy="1759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428BD55-6784-4331-ABC7-9D96342B10D4}">
      <dsp:nvSpPr>
        <dsp:cNvPr id="0" name=""/>
        <dsp:cNvSpPr/>
      </dsp:nvSpPr>
      <dsp:spPr>
        <a:xfrm>
          <a:off x="565889" y="1303579"/>
          <a:ext cx="276488" cy="2764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97D6ED-540D-4A64-81AE-876CEE87291C}">
      <dsp:nvSpPr>
        <dsp:cNvPr id="0" name=""/>
        <dsp:cNvSpPr/>
      </dsp:nvSpPr>
      <dsp:spPr>
        <a:xfrm>
          <a:off x="812215" y="1032621"/>
          <a:ext cx="175946" cy="1759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6A3C53-89F8-438B-A9FD-28474B309801}">
      <dsp:nvSpPr>
        <dsp:cNvPr id="0" name=""/>
        <dsp:cNvSpPr/>
      </dsp:nvSpPr>
      <dsp:spPr>
        <a:xfrm>
          <a:off x="1132439" y="934090"/>
          <a:ext cx="175946" cy="1759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AD72C0-D8A2-4754-90A6-5D484717BCAC}">
      <dsp:nvSpPr>
        <dsp:cNvPr id="0" name=""/>
        <dsp:cNvSpPr/>
      </dsp:nvSpPr>
      <dsp:spPr>
        <a:xfrm>
          <a:off x="1526560" y="1106518"/>
          <a:ext cx="175946" cy="1759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6D8CE4-1D00-4921-9C8E-EDF7E9246649}">
      <dsp:nvSpPr>
        <dsp:cNvPr id="0" name=""/>
        <dsp:cNvSpPr/>
      </dsp:nvSpPr>
      <dsp:spPr>
        <a:xfrm>
          <a:off x="1772886" y="1229681"/>
          <a:ext cx="276488" cy="2764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ACC972-CF8F-4E09-A95B-4C3BAD296663}">
      <dsp:nvSpPr>
        <dsp:cNvPr id="0" name=""/>
        <dsp:cNvSpPr/>
      </dsp:nvSpPr>
      <dsp:spPr>
        <a:xfrm>
          <a:off x="2117742" y="1500640"/>
          <a:ext cx="175946" cy="1759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3F8164E-3E53-46B5-9284-B26ACAEEBAF5}">
      <dsp:nvSpPr>
        <dsp:cNvPr id="0" name=""/>
        <dsp:cNvSpPr/>
      </dsp:nvSpPr>
      <dsp:spPr>
        <a:xfrm>
          <a:off x="2265537" y="1771598"/>
          <a:ext cx="175946" cy="1759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EBF523-2227-478D-A657-2E6925F387A6}">
      <dsp:nvSpPr>
        <dsp:cNvPr id="0" name=""/>
        <dsp:cNvSpPr/>
      </dsp:nvSpPr>
      <dsp:spPr>
        <a:xfrm>
          <a:off x="984643" y="1254314"/>
          <a:ext cx="452435" cy="4524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A02F35-D677-41DF-A9E4-98837D220AA2}">
      <dsp:nvSpPr>
        <dsp:cNvPr id="0" name=""/>
        <dsp:cNvSpPr/>
      </dsp:nvSpPr>
      <dsp:spPr>
        <a:xfrm>
          <a:off x="23973" y="2190352"/>
          <a:ext cx="175946" cy="1759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0E3C7C-D6B5-44B8-A420-3CD35F0EC6EF}">
      <dsp:nvSpPr>
        <dsp:cNvPr id="0" name=""/>
        <dsp:cNvSpPr/>
      </dsp:nvSpPr>
      <dsp:spPr>
        <a:xfrm>
          <a:off x="171768" y="2412045"/>
          <a:ext cx="276488" cy="2764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893E3B-3898-4437-8AA8-7C0A8D1D99E0}">
      <dsp:nvSpPr>
        <dsp:cNvPr id="0" name=""/>
        <dsp:cNvSpPr/>
      </dsp:nvSpPr>
      <dsp:spPr>
        <a:xfrm>
          <a:off x="541257" y="2609106"/>
          <a:ext cx="402164" cy="402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A209B49-0034-4E32-90A8-78DECE84282A}">
      <dsp:nvSpPr>
        <dsp:cNvPr id="0" name=""/>
        <dsp:cNvSpPr/>
      </dsp:nvSpPr>
      <dsp:spPr>
        <a:xfrm>
          <a:off x="1058541" y="2929329"/>
          <a:ext cx="175946" cy="1759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7B1151-8D53-426F-BD4F-BD8931F67303}">
      <dsp:nvSpPr>
        <dsp:cNvPr id="0" name=""/>
        <dsp:cNvSpPr/>
      </dsp:nvSpPr>
      <dsp:spPr>
        <a:xfrm>
          <a:off x="1157071" y="2609106"/>
          <a:ext cx="276488" cy="2764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3A91EC-CA1D-41BD-86D9-D6A08ECBB301}">
      <dsp:nvSpPr>
        <dsp:cNvPr id="0" name=""/>
        <dsp:cNvSpPr/>
      </dsp:nvSpPr>
      <dsp:spPr>
        <a:xfrm>
          <a:off x="1403397" y="2953962"/>
          <a:ext cx="175946" cy="1759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028821A-AF66-40BD-9D84-3204EE09341A}">
      <dsp:nvSpPr>
        <dsp:cNvPr id="0" name=""/>
        <dsp:cNvSpPr/>
      </dsp:nvSpPr>
      <dsp:spPr>
        <a:xfrm>
          <a:off x="1625090" y="2559840"/>
          <a:ext cx="402164" cy="402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401E3C-F6B3-4BD3-BD55-0A3488BB12BC}">
      <dsp:nvSpPr>
        <dsp:cNvPr id="0" name=""/>
        <dsp:cNvSpPr/>
      </dsp:nvSpPr>
      <dsp:spPr>
        <a:xfrm>
          <a:off x="2167007" y="2461310"/>
          <a:ext cx="276488" cy="2764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774EFCD-B518-4AB8-8621-EA32328FDB58}">
      <dsp:nvSpPr>
        <dsp:cNvPr id="0" name=""/>
        <dsp:cNvSpPr/>
      </dsp:nvSpPr>
      <dsp:spPr>
        <a:xfrm>
          <a:off x="2443495" y="1303169"/>
          <a:ext cx="812006" cy="155020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EC0A57-39D6-4788-A079-FF2BF1E728DD}">
      <dsp:nvSpPr>
        <dsp:cNvPr id="0" name=""/>
        <dsp:cNvSpPr/>
      </dsp:nvSpPr>
      <dsp:spPr>
        <a:xfrm>
          <a:off x="3255501" y="1303922"/>
          <a:ext cx="2214562" cy="155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rPr>
            <a:t>FEATURE EXTRACTION</a:t>
          </a:r>
        </a:p>
      </dsp:txBody>
      <dsp:txXfrm>
        <a:off x="3255501" y="1303922"/>
        <a:ext cx="2214562" cy="1550193"/>
      </dsp:txXfrm>
    </dsp:sp>
    <dsp:sp modelId="{F902056B-1862-404B-847B-F16E243B1302}">
      <dsp:nvSpPr>
        <dsp:cNvPr id="0" name=""/>
        <dsp:cNvSpPr/>
      </dsp:nvSpPr>
      <dsp:spPr>
        <a:xfrm>
          <a:off x="5470064" y="1303169"/>
          <a:ext cx="812006" cy="155020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93257D-CD72-48B7-AEE6-34B26B27C40A}">
      <dsp:nvSpPr>
        <dsp:cNvPr id="0" name=""/>
        <dsp:cNvSpPr/>
      </dsp:nvSpPr>
      <dsp:spPr>
        <a:xfrm>
          <a:off x="6370653" y="1175057"/>
          <a:ext cx="1882378" cy="18823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rPr>
            <a:t>APPLICAZIONE MODELLI ML/NLP</a:t>
          </a:r>
        </a:p>
      </dsp:txBody>
      <dsp:txXfrm>
        <a:off x="6646321" y="1450725"/>
        <a:ext cx="1331042" cy="1331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351EE-455F-4DDB-A5FA-1EEB8E692E29}">
      <dsp:nvSpPr>
        <dsp:cNvPr id="0" name=""/>
        <dsp:cNvSpPr/>
      </dsp:nvSpPr>
      <dsp:spPr>
        <a:xfrm>
          <a:off x="2215121" y="1469938"/>
          <a:ext cx="4014726" cy="1323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rPr>
            <a:t>PRE-ELABORAZIONE DEL TESTO</a:t>
          </a:r>
        </a:p>
      </dsp:txBody>
      <dsp:txXfrm>
        <a:off x="2215121" y="1469938"/>
        <a:ext cx="4014726" cy="1323034"/>
      </dsp:txXfrm>
    </dsp:sp>
    <dsp:sp modelId="{4F28C12B-A733-4A1F-8A9E-3F5B223C2497}">
      <dsp:nvSpPr>
        <dsp:cNvPr id="0" name=""/>
        <dsp:cNvSpPr/>
      </dsp:nvSpPr>
      <dsp:spPr>
        <a:xfrm>
          <a:off x="2210559" y="1067553"/>
          <a:ext cx="319353" cy="3193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29B429D-B5D4-4512-9B4E-345A157EB6BC}">
      <dsp:nvSpPr>
        <dsp:cNvPr id="0" name=""/>
        <dsp:cNvSpPr/>
      </dsp:nvSpPr>
      <dsp:spPr>
        <a:xfrm>
          <a:off x="2434106" y="620458"/>
          <a:ext cx="319353" cy="3193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428BD55-6784-4331-ABC7-9D96342B10D4}">
      <dsp:nvSpPr>
        <dsp:cNvPr id="0" name=""/>
        <dsp:cNvSpPr/>
      </dsp:nvSpPr>
      <dsp:spPr>
        <a:xfrm>
          <a:off x="2970619" y="709877"/>
          <a:ext cx="501840" cy="5018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97D6ED-540D-4A64-81AE-876CEE87291C}">
      <dsp:nvSpPr>
        <dsp:cNvPr id="0" name=""/>
        <dsp:cNvSpPr/>
      </dsp:nvSpPr>
      <dsp:spPr>
        <a:xfrm>
          <a:off x="3417714" y="218073"/>
          <a:ext cx="319353" cy="3193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6A3C53-89F8-438B-A9FD-28474B309801}">
      <dsp:nvSpPr>
        <dsp:cNvPr id="0" name=""/>
        <dsp:cNvSpPr/>
      </dsp:nvSpPr>
      <dsp:spPr>
        <a:xfrm>
          <a:off x="3998937" y="39235"/>
          <a:ext cx="319353" cy="3193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AD72C0-D8A2-4754-90A6-5D484717BCAC}">
      <dsp:nvSpPr>
        <dsp:cNvPr id="0" name=""/>
        <dsp:cNvSpPr/>
      </dsp:nvSpPr>
      <dsp:spPr>
        <a:xfrm>
          <a:off x="4714288" y="352201"/>
          <a:ext cx="319353" cy="3193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6D8CE4-1D00-4921-9C8E-EDF7E9246649}">
      <dsp:nvSpPr>
        <dsp:cNvPr id="0" name=""/>
        <dsp:cNvSpPr/>
      </dsp:nvSpPr>
      <dsp:spPr>
        <a:xfrm>
          <a:off x="5161383" y="575749"/>
          <a:ext cx="501840" cy="5018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ACC972-CF8F-4E09-A95B-4C3BAD296663}">
      <dsp:nvSpPr>
        <dsp:cNvPr id="0" name=""/>
        <dsp:cNvSpPr/>
      </dsp:nvSpPr>
      <dsp:spPr>
        <a:xfrm>
          <a:off x="5787315" y="1067553"/>
          <a:ext cx="319353" cy="3193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3F8164E-3E53-46B5-9284-B26ACAEEBAF5}">
      <dsp:nvSpPr>
        <dsp:cNvPr id="0" name=""/>
        <dsp:cNvSpPr/>
      </dsp:nvSpPr>
      <dsp:spPr>
        <a:xfrm>
          <a:off x="6055572" y="1559357"/>
          <a:ext cx="319353" cy="3193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EBF523-2227-478D-A657-2E6925F387A6}">
      <dsp:nvSpPr>
        <dsp:cNvPr id="0" name=""/>
        <dsp:cNvSpPr/>
      </dsp:nvSpPr>
      <dsp:spPr>
        <a:xfrm>
          <a:off x="3730680" y="620458"/>
          <a:ext cx="821194" cy="821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A02F35-D677-41DF-A9E4-98837D220AA2}">
      <dsp:nvSpPr>
        <dsp:cNvPr id="0" name=""/>
        <dsp:cNvSpPr/>
      </dsp:nvSpPr>
      <dsp:spPr>
        <a:xfrm>
          <a:off x="1987011" y="2319417"/>
          <a:ext cx="319353" cy="3193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0E3C7C-D6B5-44B8-A420-3CD35F0EC6EF}">
      <dsp:nvSpPr>
        <dsp:cNvPr id="0" name=""/>
        <dsp:cNvSpPr/>
      </dsp:nvSpPr>
      <dsp:spPr>
        <a:xfrm>
          <a:off x="2255268" y="2721803"/>
          <a:ext cx="501840" cy="5018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893E3B-3898-4437-8AA8-7C0A8D1D99E0}">
      <dsp:nvSpPr>
        <dsp:cNvPr id="0" name=""/>
        <dsp:cNvSpPr/>
      </dsp:nvSpPr>
      <dsp:spPr>
        <a:xfrm>
          <a:off x="2925910" y="3079478"/>
          <a:ext cx="729950" cy="7299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A209B49-0034-4E32-90A8-78DECE84282A}">
      <dsp:nvSpPr>
        <dsp:cNvPr id="0" name=""/>
        <dsp:cNvSpPr/>
      </dsp:nvSpPr>
      <dsp:spPr>
        <a:xfrm>
          <a:off x="3864808" y="3660701"/>
          <a:ext cx="319353" cy="3193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7B1151-8D53-426F-BD4F-BD8931F67303}">
      <dsp:nvSpPr>
        <dsp:cNvPr id="0" name=""/>
        <dsp:cNvSpPr/>
      </dsp:nvSpPr>
      <dsp:spPr>
        <a:xfrm>
          <a:off x="4043646" y="3079478"/>
          <a:ext cx="501840" cy="5018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3A91EC-CA1D-41BD-86D9-D6A08ECBB301}">
      <dsp:nvSpPr>
        <dsp:cNvPr id="0" name=""/>
        <dsp:cNvSpPr/>
      </dsp:nvSpPr>
      <dsp:spPr>
        <a:xfrm>
          <a:off x="4490741" y="3705411"/>
          <a:ext cx="319353" cy="3193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028821A-AF66-40BD-9D84-3204EE09341A}">
      <dsp:nvSpPr>
        <dsp:cNvPr id="0" name=""/>
        <dsp:cNvSpPr/>
      </dsp:nvSpPr>
      <dsp:spPr>
        <a:xfrm>
          <a:off x="4893126" y="2990059"/>
          <a:ext cx="729950" cy="7299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401E3C-F6B3-4BD3-BD55-0A3488BB12BC}">
      <dsp:nvSpPr>
        <dsp:cNvPr id="0" name=""/>
        <dsp:cNvSpPr/>
      </dsp:nvSpPr>
      <dsp:spPr>
        <a:xfrm>
          <a:off x="5876734" y="2811221"/>
          <a:ext cx="501840" cy="5018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03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431D7-D51A-4634-7C72-7C79A10C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6F7CA9-B4F1-B9B2-C18F-2352697A7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5E798E-A3ED-A669-5700-BF3BF6E9D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EC2CF-58B5-0CFB-801A-A29C6A377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5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972B-BEEC-AF9A-81E8-A7A497134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D81D01-713F-3099-D09D-FFFFEABF05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04F428-42C7-45D4-198F-7AE77A315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23E35-A196-25D0-3010-527228FE70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4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790B3-B937-A61E-609D-15111FD08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0B2CF-D1BC-84C2-0562-B438888EE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295F3A-46F2-1AED-266C-EA90936D2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C2E6A-979D-4C15-DB2E-2473F4A9C7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58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395B8-34AD-5909-C45A-1708B5387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F9C8EC-DFAB-4F10-D645-753BCD1FF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10BC4D-6F36-CB33-15BD-DE35FEF9F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CADF8-EA6A-86D0-6647-C2D688BDF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78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E7DAD-2F9F-FE2D-ED5C-87D1D7A7E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304558-3881-4501-6151-D0862ED0C1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1ACC4F-2FAF-7CD4-0CAA-B61822C7E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C57B-10E2-6861-AB38-16D72C768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91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F5C9B-9534-B569-AD4A-32A5C7A2C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12A54B-3EF2-A786-1AD5-2C342F68BA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2361DF-EAFB-9687-78FA-B13C66CB0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8D180-8DFD-39EA-9A1D-3E2402602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30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E073A-2103-ED38-37AB-6B5BCBA6C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4F3300-C2AD-B9CC-BFC3-92E9F80BD8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770258-5B56-ED02-F077-74C91E7B7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74427-376A-F552-966A-8BEF6B4A1D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9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1EC85-2322-C7C2-6026-BAD88D4BC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3C661-5E45-96DD-99B9-1F8DD028B9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ADCBED-9DCA-41F3-6A1F-E884FED0D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E955A-07CC-D821-35E5-16A5D565A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02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01E0B-FFCF-BA3D-197C-2A2EAFBF9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2D0958-42D5-C143-7DFC-0BBD983006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108F62-EB9E-9A71-5500-8AB0D3EDD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1229-448E-27E8-672C-B77BBB81A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6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D4A01-A0D5-C56B-20C7-72388F3EB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94BFB3-D706-769C-CC97-32B61403D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87042C-8E34-1A48-96E4-831C07154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51008-CB57-FBB1-A5E2-A774F7BC42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9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D220C-0AED-1541-6A1F-4CE30CD95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7FBFA3-0F7D-9F54-9896-C59F21241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F68B7D-5047-81B3-36B9-509D7B9CC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94079-5D8A-E331-F0C2-DB59782E8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30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F3F80-7877-180B-5B6E-39447F17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7A36E3-778D-3A48-020A-28F2A3E83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8054A3-25AC-66A5-84CA-52E8C7EEE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959CC-1BF0-3196-D63C-CC45307BE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56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0A3E7-124F-2430-D3DC-27A0B21A5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D538CE-9733-242A-35CB-F2B29CE203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9319C7-2C71-94C1-FC44-7D29E0910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D47C8-9CE3-4A02-3B05-F5E6514C1B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6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7F64C-2FB6-A932-A730-2D4B065F5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1A8FC-E1C7-6A56-CBA2-5BA705AE8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F8673B-9DC2-7A04-161C-57412744B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5359C-6083-77C1-06B8-B94058B6FD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1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19269E-1439-1F3A-9D5A-0340ABD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5264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ome smascherare un testo scritto dall'AI: ecco i nuovi strumenti - Agenda  Digitale">
            <a:extLst>
              <a:ext uri="{FF2B5EF4-FFF2-40B4-BE49-F238E27FC236}">
                <a16:creationId xmlns:a16="http://schemas.microsoft.com/office/drawing/2014/main" id="{F7519682-4FC5-FB31-1A20-BA1B5A81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0" t="9091" r="28334"/>
          <a:stretch>
            <a:fillRect/>
          </a:stretch>
        </p:blipFill>
        <p:spPr bwMode="auto">
          <a:xfrm>
            <a:off x="2642616" y="10"/>
            <a:ext cx="6501384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51435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7A1541-4EBD-4DF5-BBDE-415BAF81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39" y="1370200"/>
            <a:ext cx="4554709" cy="24031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it-IT" sz="4900" b="1" dirty="0">
                <a:solidFill>
                  <a:schemeClr val="bg1"/>
                </a:solidFill>
              </a:rPr>
              <a:t>Text </a:t>
            </a:r>
            <a:r>
              <a:rPr lang="it-IT" sz="4900" b="1" dirty="0" err="1">
                <a:solidFill>
                  <a:schemeClr val="bg1"/>
                </a:solidFill>
              </a:rPr>
              <a:t>Preprocessing</a:t>
            </a:r>
            <a:r>
              <a:rPr lang="it-IT" sz="4900" b="1" dirty="0">
                <a:solidFill>
                  <a:schemeClr val="bg1"/>
                </a:solidFill>
              </a:rPr>
              <a:t> Essentials</a:t>
            </a:r>
            <a:br>
              <a:rPr lang="it-IT" sz="5300" b="1" dirty="0">
                <a:solidFill>
                  <a:schemeClr val="bg1"/>
                </a:solidFill>
              </a:rPr>
            </a:br>
            <a:r>
              <a:rPr lang="it-IT" sz="2700" b="1" dirty="0">
                <a:solidFill>
                  <a:schemeClr val="bg1"/>
                </a:solidFill>
              </a:rPr>
              <a:t>Preparare il testo per modelli di analisi e machine learning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43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00101" y="339570"/>
            <a:ext cx="1605439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Tokenizzazione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720704" y="1089847"/>
            <a:ext cx="7564232" cy="20005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La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tokenizzazione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è il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processo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di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separazione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del testo in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unità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fondamentali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chiamate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token</a:t>
            </a:r>
            <a:endParaRPr lang="en-US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9" y="1728555"/>
            <a:ext cx="5000625" cy="250031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650FA5-5E25-FC02-DABE-3E7697CB7637}"/>
              </a:ext>
            </a:extLst>
          </p:cNvPr>
          <p:cNvSpPr txBox="1"/>
          <p:nvPr/>
        </p:nvSpPr>
        <p:spPr>
          <a:xfrm>
            <a:off x="4786718" y="2047815"/>
            <a:ext cx="3460627" cy="1861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300" b="1" i="1" dirty="0"/>
              <a:t>Vantaggi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sz="1300" dirty="0"/>
              <a:t>Semplicità di comprensione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it-IT" sz="1300" dirty="0"/>
          </a:p>
          <a:p>
            <a:pPr>
              <a:lnSpc>
                <a:spcPct val="150000"/>
              </a:lnSpc>
            </a:pPr>
            <a:r>
              <a:rPr lang="it-IT" sz="1300" b="1" i="1" dirty="0"/>
              <a:t>Limiti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it-IT" sz="1300" dirty="0"/>
              <a:t>Problemi con contrazioni e parole composte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it-IT" sz="1300" dirty="0"/>
              <a:t>Perdita del contesto semantico delle parole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226403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Tipi di tokenizzazione</a:t>
            </a:r>
            <a:endParaRPr lang="en-US" sz="2025" dirty="0"/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A1A66F4B-A3E3-FDC9-39C2-A645D0A01F6F}"/>
              </a:ext>
            </a:extLst>
          </p:cNvPr>
          <p:cNvSpPr/>
          <p:nvPr/>
        </p:nvSpPr>
        <p:spPr>
          <a:xfrm>
            <a:off x="271422" y="1242975"/>
            <a:ext cx="4297075" cy="326967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Word tokenization</a:t>
            </a:r>
            <a:br>
              <a:rPr lang="en-US" sz="1300" dirty="0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Il testo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viene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diviso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in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singole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parole,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rimuovendo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gli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spazi</a:t>
            </a:r>
            <a:endParaRPr lang="en-US" sz="1300" dirty="0"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300" dirty="0"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Sentence tokenization</a:t>
            </a:r>
            <a:b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Il testo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viene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diviso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in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frasi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complete,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identificando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i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segni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di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punteggiatura</a:t>
            </a:r>
            <a:endParaRPr lang="en-US" sz="1300" dirty="0"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>
              <a:lnSpc>
                <a:spcPct val="150000"/>
              </a:lnSpc>
            </a:pPr>
            <a:endParaRPr lang="en-US" sz="1300" dirty="0"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Character tokenization</a:t>
            </a:r>
            <a:b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Il testo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viene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diviso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in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singoli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caratteri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inclusi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spazi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e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punteggiatura</a:t>
            </a:r>
            <a:endParaRPr lang="en-US" sz="1300" dirty="0"/>
          </a:p>
        </p:txBody>
      </p:sp>
      <p:sp>
        <p:nvSpPr>
          <p:cNvPr id="2" name="Text 9">
            <a:extLst>
              <a:ext uri="{FF2B5EF4-FFF2-40B4-BE49-F238E27FC236}">
                <a16:creationId xmlns:a16="http://schemas.microsoft.com/office/drawing/2014/main" id="{D8FE5EB5-6ED6-A397-64B9-ECDD37257BCC}"/>
              </a:ext>
            </a:extLst>
          </p:cNvPr>
          <p:cNvSpPr/>
          <p:nvPr/>
        </p:nvSpPr>
        <p:spPr>
          <a:xfrm>
            <a:off x="4846924" y="665319"/>
            <a:ext cx="4297075" cy="5245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ESEMPIO</a:t>
            </a:r>
            <a:endParaRPr lang="en-US" sz="1200" i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it-IT" sz="12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«Il gatto dorme sul tappeto. Il cane sta abbaiando.»</a:t>
            </a:r>
          </a:p>
        </p:txBody>
      </p:sp>
      <p:sp>
        <p:nvSpPr>
          <p:cNvPr id="4" name="Text 9">
            <a:extLst>
              <a:ext uri="{FF2B5EF4-FFF2-40B4-BE49-F238E27FC236}">
                <a16:creationId xmlns:a16="http://schemas.microsoft.com/office/drawing/2014/main" id="{8A8679C4-AF57-6109-1744-DC0CE12E8101}"/>
              </a:ext>
            </a:extLst>
          </p:cNvPr>
          <p:cNvSpPr/>
          <p:nvPr/>
        </p:nvSpPr>
        <p:spPr>
          <a:xfrm>
            <a:off x="5193250" y="3731645"/>
            <a:ext cx="3916842" cy="10785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["I","l"," ","g","a","t","t","o"," ","d","o","r","m","e"," ","s","u","l"," ","t","a","p","p","e","t","o","."," ","I","l"," ","c","a","n","e"," ","s","t","a"," ","a","b","b","a","i","a","n","d","o","."]</a:t>
            </a:r>
            <a:endParaRPr lang="en-US" sz="1200" i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F0CD33B6-479C-E427-2F8D-B0936B3BD980}"/>
              </a:ext>
            </a:extLst>
          </p:cNvPr>
          <p:cNvSpPr/>
          <p:nvPr/>
        </p:nvSpPr>
        <p:spPr>
          <a:xfrm>
            <a:off x="4109814" y="1500433"/>
            <a:ext cx="5771295" cy="5245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2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["Il", "gatto", "dorme", "sul", "tappeto", ".", </a:t>
            </a:r>
          </a:p>
          <a:p>
            <a:pPr algn="ctr">
              <a:lnSpc>
                <a:spcPct val="150000"/>
              </a:lnSpc>
            </a:pPr>
            <a:r>
              <a:rPr lang="it-IT" sz="12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"Il", "cane", "sta", "abbaiando", "."]</a:t>
            </a:r>
            <a:endParaRPr lang="en-US" sz="1200" i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 9">
            <a:extLst>
              <a:ext uri="{FF2B5EF4-FFF2-40B4-BE49-F238E27FC236}">
                <a16:creationId xmlns:a16="http://schemas.microsoft.com/office/drawing/2014/main" id="{FA06E683-42F6-2549-EA75-071002C12BA9}"/>
              </a:ext>
            </a:extLst>
          </p:cNvPr>
          <p:cNvSpPr/>
          <p:nvPr/>
        </p:nvSpPr>
        <p:spPr>
          <a:xfrm>
            <a:off x="4846925" y="2615562"/>
            <a:ext cx="4297075" cy="5245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2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["Il gatto dorme sul tappeto.",</a:t>
            </a:r>
          </a:p>
          <a:p>
            <a:pPr algn="ctr">
              <a:lnSpc>
                <a:spcPct val="150000"/>
              </a:lnSpc>
            </a:pPr>
            <a:r>
              <a:rPr lang="it-IT" sz="12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"Il cane sta abbaiando."]</a:t>
            </a:r>
            <a:endParaRPr lang="en-US" sz="1200" i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5F5360F1-1A22-AD7F-F0E1-347AF0DCF614}"/>
              </a:ext>
            </a:extLst>
          </p:cNvPr>
          <p:cNvSpPr/>
          <p:nvPr/>
        </p:nvSpPr>
        <p:spPr>
          <a:xfrm>
            <a:off x="5362495" y="1483339"/>
            <a:ext cx="181824" cy="631028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AB5E951B-0026-2323-3EF5-A94E75055423}"/>
              </a:ext>
            </a:extLst>
          </p:cNvPr>
          <p:cNvSpPr/>
          <p:nvPr/>
        </p:nvSpPr>
        <p:spPr>
          <a:xfrm>
            <a:off x="5781472" y="2562300"/>
            <a:ext cx="181824" cy="631028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17D87616-3C5E-1DC9-EF8C-60D09C34BA88}"/>
              </a:ext>
            </a:extLst>
          </p:cNvPr>
          <p:cNvSpPr/>
          <p:nvPr/>
        </p:nvSpPr>
        <p:spPr>
          <a:xfrm>
            <a:off x="5269450" y="3767259"/>
            <a:ext cx="150338" cy="1078500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8FD14D1-5CF9-4BE7-D396-88C996465E6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568497" y="1798853"/>
            <a:ext cx="793998" cy="559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31850CB-D138-FFA3-B340-B9AAADE03D05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4568497" y="2877814"/>
            <a:ext cx="1212975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A01A701-3F23-736C-F0AF-8FF1711ADFB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568497" y="4306509"/>
            <a:ext cx="700953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05134" y="2415938"/>
            <a:ext cx="4733732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Esempio pratico di </a:t>
            </a: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tokenizzazione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 Python</a:t>
            </a:r>
            <a:endParaRPr lang="en-US" sz="20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0F8AA-EA6E-5F0D-B7A8-58FA04F6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287C0B0-F73F-6B99-205F-127B826DF59F}"/>
              </a:ext>
            </a:extLst>
          </p:cNvPr>
          <p:cNvSpPr/>
          <p:nvPr/>
        </p:nvSpPr>
        <p:spPr>
          <a:xfrm>
            <a:off x="3057729" y="247303"/>
            <a:ext cx="2834558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Pre-</a:t>
            </a: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elaborazione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del testo</a:t>
            </a:r>
            <a:endParaRPr lang="en-US" sz="2025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BD54282A-5172-90C4-FC63-D215A8553F9B}"/>
              </a:ext>
            </a:extLst>
          </p:cNvPr>
          <p:cNvGrpSpPr/>
          <p:nvPr/>
        </p:nvGrpSpPr>
        <p:grpSpPr>
          <a:xfrm>
            <a:off x="525598" y="2456030"/>
            <a:ext cx="8092804" cy="692497"/>
            <a:chOff x="334271" y="2456030"/>
            <a:chExt cx="8092804" cy="692497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9E6C2C75-E11B-092D-D7E0-D68C49C87B49}"/>
                </a:ext>
              </a:extLst>
            </p:cNvPr>
            <p:cNvSpPr txBox="1"/>
            <p:nvPr/>
          </p:nvSpPr>
          <p:spPr>
            <a:xfrm>
              <a:off x="2677944" y="2667121"/>
              <a:ext cx="164820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TOKENIZZAZIONE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5B77DA9-70B0-9302-2199-12CD3C3BE2CE}"/>
                </a:ext>
              </a:extLst>
            </p:cNvPr>
            <p:cNvSpPr txBox="1"/>
            <p:nvPr/>
          </p:nvSpPr>
          <p:spPr>
            <a:xfrm>
              <a:off x="334271" y="2556056"/>
              <a:ext cx="182614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NORMALIZZAZIONE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DEL TESTO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B2082787-3D33-90E6-742C-49DD9C39BA56}"/>
                </a:ext>
              </a:extLst>
            </p:cNvPr>
            <p:cNvSpPr txBox="1"/>
            <p:nvPr/>
          </p:nvSpPr>
          <p:spPr>
            <a:xfrm>
              <a:off x="4899127" y="2456030"/>
              <a:ext cx="1792478" cy="6924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STEMMING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-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LEMMATIZZAZIONE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88107222-8CE3-9EE5-4D89-2EEEC0FD5F6B}"/>
                </a:ext>
              </a:extLst>
            </p:cNvPr>
            <p:cNvSpPr txBox="1"/>
            <p:nvPr/>
          </p:nvSpPr>
          <p:spPr>
            <a:xfrm>
              <a:off x="7197251" y="2556057"/>
              <a:ext cx="122982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RIMOZIONE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STOPWORDS</a:t>
              </a:r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E2CD1640-AF20-01E2-F7E3-8E0000CFDF92}"/>
                </a:ext>
              </a:extLst>
            </p:cNvPr>
            <p:cNvCxnSpPr>
              <a:cxnSpLocks/>
            </p:cNvCxnSpPr>
            <p:nvPr/>
          </p:nvCxnSpPr>
          <p:spPr>
            <a:xfrm>
              <a:off x="2158180" y="2802278"/>
              <a:ext cx="3775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084221AC-3235-37B7-E678-4244555693A7}"/>
                </a:ext>
              </a:extLst>
            </p:cNvPr>
            <p:cNvCxnSpPr>
              <a:cxnSpLocks/>
            </p:cNvCxnSpPr>
            <p:nvPr/>
          </p:nvCxnSpPr>
          <p:spPr>
            <a:xfrm>
              <a:off x="4468328" y="2802278"/>
              <a:ext cx="3775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F3733C02-CEE6-B036-0E8A-BACCB7834AAD}"/>
                </a:ext>
              </a:extLst>
            </p:cNvPr>
            <p:cNvCxnSpPr>
              <a:cxnSpLocks/>
            </p:cNvCxnSpPr>
            <p:nvPr/>
          </p:nvCxnSpPr>
          <p:spPr>
            <a:xfrm>
              <a:off x="6744812" y="2802278"/>
              <a:ext cx="3775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9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Cos'è lo stemming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20724" y="1360440"/>
            <a:ext cx="8702552" cy="110991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Lo stemming è il </a:t>
            </a:r>
            <a:r>
              <a:rPr lang="en-US" sz="1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processo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di </a:t>
            </a:r>
            <a:r>
              <a:rPr lang="en-US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riduzione</a:t>
            </a:r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delle</a:t>
            </a:r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parole </a:t>
            </a:r>
            <a:r>
              <a:rPr lang="en-US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alla</a:t>
            </a:r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loro </a:t>
            </a:r>
            <a:r>
              <a:rPr lang="en-US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radice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eliminando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prefissi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 </a:t>
            </a:r>
            <a:r>
              <a:rPr lang="en-US" sz="1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suffissi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30DBBB03-F183-DA14-D609-8AAAFC1DB4E6}"/>
              </a:ext>
            </a:extLst>
          </p:cNvPr>
          <p:cNvGrpSpPr/>
          <p:nvPr/>
        </p:nvGrpSpPr>
        <p:grpSpPr>
          <a:xfrm>
            <a:off x="3548519" y="3015846"/>
            <a:ext cx="2148181" cy="1543914"/>
            <a:chOff x="6451575" y="1521053"/>
            <a:chExt cx="2148181" cy="1543914"/>
          </a:xfrm>
        </p:grpSpPr>
        <p:sp>
          <p:nvSpPr>
            <p:cNvPr id="2" name="Text 4"/>
            <p:cNvSpPr/>
            <p:nvPr/>
          </p:nvSpPr>
          <p:spPr>
            <a:xfrm>
              <a:off x="6529321" y="1521053"/>
              <a:ext cx="618759" cy="21544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400" dirty="0">
                  <a:solidFill>
                    <a:srgbClr val="4C4C4C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correre</a:t>
              </a:r>
              <a:endParaRPr lang="en-US" sz="1400" dirty="0"/>
            </a:p>
          </p:txBody>
        </p:sp>
        <p:sp>
          <p:nvSpPr>
            <p:cNvPr id="20" name="Text 5"/>
            <p:cNvSpPr/>
            <p:nvPr/>
          </p:nvSpPr>
          <p:spPr>
            <a:xfrm>
              <a:off x="6525313" y="1771084"/>
              <a:ext cx="626775" cy="21544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400" dirty="0">
                  <a:solidFill>
                    <a:srgbClr val="4C4C4C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correrò</a:t>
              </a:r>
              <a:endParaRPr lang="en-US" sz="1400" dirty="0"/>
            </a:p>
          </p:txBody>
        </p:sp>
        <p:sp>
          <p:nvSpPr>
            <p:cNvPr id="21" name="Text 6"/>
            <p:cNvSpPr/>
            <p:nvPr/>
          </p:nvSpPr>
          <p:spPr>
            <a:xfrm>
              <a:off x="6451575" y="2021116"/>
              <a:ext cx="774251" cy="21544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400" dirty="0">
                  <a:solidFill>
                    <a:srgbClr val="4C4C4C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correndo</a:t>
              </a:r>
              <a:endParaRPr lang="en-US" sz="1400" dirty="0"/>
            </a:p>
          </p:txBody>
        </p:sp>
        <p:sp>
          <p:nvSpPr>
            <p:cNvPr id="22" name="Text 7"/>
            <p:cNvSpPr/>
            <p:nvPr/>
          </p:nvSpPr>
          <p:spPr>
            <a:xfrm>
              <a:off x="6774580" y="2403573"/>
              <a:ext cx="128240" cy="3077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↓</a:t>
              </a:r>
              <a:endParaRPr lang="en-US" sz="2000" dirty="0"/>
            </a:p>
          </p:txBody>
        </p:sp>
        <p:sp>
          <p:nvSpPr>
            <p:cNvPr id="23" name="Text 8"/>
            <p:cNvSpPr/>
            <p:nvPr/>
          </p:nvSpPr>
          <p:spPr>
            <a:xfrm>
              <a:off x="6576609" y="2757190"/>
              <a:ext cx="524182" cy="3077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2000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corr</a:t>
              </a:r>
              <a:endParaRPr lang="en-US" sz="2000" dirty="0"/>
            </a:p>
          </p:txBody>
        </p:sp>
        <p:sp>
          <p:nvSpPr>
            <p:cNvPr id="24" name="Text 9"/>
            <p:cNvSpPr/>
            <p:nvPr/>
          </p:nvSpPr>
          <p:spPr>
            <a:xfrm>
              <a:off x="7884817" y="1521053"/>
              <a:ext cx="628377" cy="21544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400" dirty="0">
                  <a:solidFill>
                    <a:srgbClr val="4C4C4C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giocare</a:t>
              </a:r>
              <a:endParaRPr lang="en-US" sz="1400" dirty="0"/>
            </a:p>
          </p:txBody>
        </p:sp>
        <p:sp>
          <p:nvSpPr>
            <p:cNvPr id="25" name="Text 10"/>
            <p:cNvSpPr/>
            <p:nvPr/>
          </p:nvSpPr>
          <p:spPr>
            <a:xfrm>
              <a:off x="7798255" y="1771084"/>
              <a:ext cx="801501" cy="21544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400" dirty="0">
                  <a:solidFill>
                    <a:srgbClr val="4C4C4C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giocatore</a:t>
              </a:r>
              <a:endParaRPr lang="en-US" sz="1400" dirty="0"/>
            </a:p>
          </p:txBody>
        </p:sp>
        <p:sp>
          <p:nvSpPr>
            <p:cNvPr id="26" name="Text 11"/>
            <p:cNvSpPr/>
            <p:nvPr/>
          </p:nvSpPr>
          <p:spPr>
            <a:xfrm>
              <a:off x="7807071" y="2021116"/>
              <a:ext cx="783869" cy="21544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400" dirty="0">
                  <a:solidFill>
                    <a:srgbClr val="4C4C4C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giocando</a:t>
              </a:r>
              <a:endParaRPr lang="en-US" sz="1400" dirty="0"/>
            </a:p>
          </p:txBody>
        </p:sp>
        <p:sp>
          <p:nvSpPr>
            <p:cNvPr id="27" name="Text 12"/>
            <p:cNvSpPr/>
            <p:nvPr/>
          </p:nvSpPr>
          <p:spPr>
            <a:xfrm>
              <a:off x="8134885" y="2403573"/>
              <a:ext cx="128240" cy="3077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↓</a:t>
              </a:r>
              <a:endParaRPr lang="en-US" sz="2000" dirty="0"/>
            </a:p>
          </p:txBody>
        </p:sp>
        <p:sp>
          <p:nvSpPr>
            <p:cNvPr id="28" name="Text 13"/>
            <p:cNvSpPr/>
            <p:nvPr/>
          </p:nvSpPr>
          <p:spPr>
            <a:xfrm>
              <a:off x="7933708" y="2757190"/>
              <a:ext cx="530594" cy="3077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2000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gioc</a:t>
              </a:r>
              <a:endParaRPr lang="en-US" sz="20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272474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Algoritmi principali di stemming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67" y="1145762"/>
            <a:ext cx="150019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75681" y="1026571"/>
            <a:ext cx="7183696" cy="105291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7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Porter Stemmer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Applica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regole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sequenziali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rimuovere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suffissi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 modo </a:t>
            </a:r>
            <a:r>
              <a:rPr lang="en-US" sz="1575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iterativo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Ottimizzato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l’inglese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adattato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molte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altre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lingue.</a:t>
            </a:r>
            <a:endParaRPr lang="en-US" sz="1575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51" y="2589559"/>
            <a:ext cx="171450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75681" y="2465868"/>
            <a:ext cx="8393323" cy="6893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7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Snowball Stemmer</a:t>
            </a:r>
            <a:br>
              <a:rPr lang="en-US" sz="157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Offre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maggiore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precisione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grazie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</a:t>
            </a:r>
            <a:r>
              <a:rPr lang="en-US" sz="1575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regole</a:t>
            </a:r>
            <a:r>
              <a:rPr lang="en-US" sz="157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linguistiche</a:t>
            </a:r>
            <a:r>
              <a:rPr lang="en-US" sz="157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specifiche</a:t>
            </a:r>
            <a:r>
              <a:rPr lang="en-US" sz="157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della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lingua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utilizzata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1575" dirty="0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51" y="3595438"/>
            <a:ext cx="171450" cy="17145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675681" y="3474943"/>
            <a:ext cx="8338072" cy="105195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7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Lancaster Stemmer</a:t>
            </a:r>
            <a:br>
              <a:rPr lang="en-US" sz="157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Algoritmo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più</a:t>
            </a:r>
            <a:r>
              <a:rPr lang="en-US" sz="157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aggressivo</a:t>
            </a:r>
            <a:r>
              <a:rPr lang="en-US" sz="157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che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applica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regole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 stemming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più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radicali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producendo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stem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più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corti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che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potrebbero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essere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meno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57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intuitivi</a:t>
            </a: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37903" y="728121"/>
            <a:ext cx="3468193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latin typeface="Inter" pitchFamily="34" charset="0"/>
                <a:ea typeface="Inter" pitchFamily="34" charset="-122"/>
                <a:cs typeface="Inter" pitchFamily="34" charset="-120"/>
              </a:rPr>
              <a:t>Vantaggi e limiti dello stemming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555446"/>
            <a:ext cx="200025" cy="2000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07306" y="1534272"/>
            <a:ext cx="772134" cy="24237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latin typeface="Inter" pitchFamily="34" charset="0"/>
                <a:ea typeface="Inter" pitchFamily="34" charset="-122"/>
                <a:cs typeface="Inter" pitchFamily="34" charset="-120"/>
              </a:rPr>
              <a:t>Vantaggi </a:t>
            </a:r>
            <a:endParaRPr lang="en-US" sz="1575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2055508"/>
            <a:ext cx="114300" cy="1143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221581" y="2042411"/>
            <a:ext cx="2439770" cy="1905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Riduzione della dimensionalità</a:t>
            </a:r>
            <a:endParaRPr lang="en-US" sz="1238" dirty="0"/>
          </a:p>
        </p:txBody>
      </p:sp>
      <p:sp>
        <p:nvSpPr>
          <p:cNvPr id="8" name="Text 3"/>
          <p:cNvSpPr/>
          <p:nvPr/>
        </p:nvSpPr>
        <p:spPr>
          <a:xfrm>
            <a:off x="3637341" y="2042411"/>
            <a:ext cx="312586" cy="1905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del </a:t>
            </a:r>
            <a:endParaRPr lang="en-US" sz="1238" dirty="0"/>
          </a:p>
        </p:txBody>
      </p:sp>
      <p:sp>
        <p:nvSpPr>
          <p:cNvPr id="9" name="Text 4"/>
          <p:cNvSpPr/>
          <p:nvPr/>
        </p:nvSpPr>
        <p:spPr>
          <a:xfrm>
            <a:off x="1221581" y="2278155"/>
            <a:ext cx="872034" cy="1905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vocabolario</a:t>
            </a:r>
            <a:endParaRPr lang="en-US" sz="123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2705590"/>
            <a:ext cx="114300" cy="1143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223882" y="2672827"/>
            <a:ext cx="3468193" cy="1125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38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Miglioramento</a:t>
            </a: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38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dell’efficienza</a:t>
            </a: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38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nei</a:t>
            </a: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38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sistemi</a:t>
            </a: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di information retrieval (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motori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ricerca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permettendo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trovare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documenti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contenenti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varianti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morfologiche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dei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termini di ricercare (es. “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correre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”, “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corre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”, “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correndo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”)</a:t>
            </a:r>
          </a:p>
          <a:p>
            <a:pPr marL="0" indent="0">
              <a:buNone/>
            </a:pPr>
            <a:endParaRPr lang="en-US" sz="1238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3880526"/>
            <a:ext cx="114300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221581" y="3867429"/>
            <a:ext cx="1745671" cy="1905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Velocità di esecuzione</a:t>
            </a:r>
            <a:endParaRPr lang="en-US" sz="1238" dirty="0"/>
          </a:p>
        </p:txBody>
      </p:sp>
      <p:sp>
        <p:nvSpPr>
          <p:cNvPr id="16" name="Text 9"/>
          <p:cNvSpPr/>
          <p:nvPr/>
        </p:nvSpPr>
        <p:spPr>
          <a:xfrm>
            <a:off x="2945681" y="3867429"/>
            <a:ext cx="1280800" cy="1905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rispetto ad altre </a:t>
            </a:r>
            <a:endParaRPr lang="en-US" sz="1238" dirty="0"/>
          </a:p>
        </p:txBody>
      </p:sp>
      <p:sp>
        <p:nvSpPr>
          <p:cNvPr id="17" name="Text 10"/>
          <p:cNvSpPr/>
          <p:nvPr/>
        </p:nvSpPr>
        <p:spPr>
          <a:xfrm>
            <a:off x="1221581" y="4103172"/>
            <a:ext cx="2074286" cy="1905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tecniche di normalizzazione</a:t>
            </a:r>
            <a:endParaRPr lang="en-US" sz="1238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88" y="1555446"/>
            <a:ext cx="200025" cy="20002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5236369" y="1534272"/>
            <a:ext cx="512961" cy="24237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latin typeface="Inter" pitchFamily="34" charset="0"/>
                <a:ea typeface="Inter" pitchFamily="34" charset="-122"/>
                <a:cs typeface="Inter" pitchFamily="34" charset="-120"/>
              </a:rPr>
              <a:t>Limiti </a:t>
            </a:r>
            <a:endParaRPr lang="en-US" sz="1575" dirty="0"/>
          </a:p>
        </p:txBody>
      </p:sp>
      <p:pic>
        <p:nvPicPr>
          <p:cNvPr id="20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88" y="2055508"/>
            <a:ext cx="114300" cy="114300"/>
          </a:xfrm>
          <a:prstGeom prst="rect">
            <a:avLst/>
          </a:prstGeom>
        </p:spPr>
      </p:pic>
      <p:sp>
        <p:nvSpPr>
          <p:cNvPr id="21" name="Text 12"/>
          <p:cNvSpPr/>
          <p:nvPr/>
        </p:nvSpPr>
        <p:spPr>
          <a:xfrm>
            <a:off x="5150644" y="2042411"/>
            <a:ext cx="1646285" cy="1905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Perdita di significato</a:t>
            </a:r>
            <a:endParaRPr lang="en-US" sz="1238" dirty="0"/>
          </a:p>
        </p:txBody>
      </p:sp>
      <p:sp>
        <p:nvSpPr>
          <p:cNvPr id="22" name="Text 13"/>
          <p:cNvSpPr/>
          <p:nvPr/>
        </p:nvSpPr>
        <p:spPr>
          <a:xfrm>
            <a:off x="6776824" y="2042411"/>
            <a:ext cx="1162178" cy="1905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e informazioni </a:t>
            </a:r>
            <a:endParaRPr lang="en-US" sz="1238" dirty="0"/>
          </a:p>
        </p:txBody>
      </p:sp>
      <p:sp>
        <p:nvSpPr>
          <p:cNvPr id="23" name="Text 14"/>
          <p:cNvSpPr/>
          <p:nvPr/>
        </p:nvSpPr>
        <p:spPr>
          <a:xfrm>
            <a:off x="5150644" y="2278155"/>
            <a:ext cx="1003480" cy="1905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morfologiche</a:t>
            </a:r>
            <a:endParaRPr lang="en-US" sz="1238" dirty="0"/>
          </a:p>
        </p:txBody>
      </p:sp>
      <p:pic>
        <p:nvPicPr>
          <p:cNvPr id="24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88" y="2705590"/>
            <a:ext cx="114300" cy="114300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5199407" y="2684753"/>
            <a:ext cx="2944468" cy="381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Troppo</a:t>
            </a:r>
            <a:r>
              <a:rPr lang="en-US" sz="1238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38" b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aggressivo</a:t>
            </a: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: </a:t>
            </a:r>
            <a:r>
              <a:rPr lang="en-US" sz="1238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potrebbe</a:t>
            </a: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38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creare</a:t>
            </a: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stem non </a:t>
            </a:r>
            <a:r>
              <a:rPr lang="en-US" sz="1238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validi</a:t>
            </a: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o non </a:t>
            </a:r>
            <a:r>
              <a:rPr lang="en-US" sz="1238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riconoscibili</a:t>
            </a: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. </a:t>
            </a:r>
            <a:endParaRPr lang="en-US" sz="1238" dirty="0"/>
          </a:p>
        </p:txBody>
      </p:sp>
      <p:pic>
        <p:nvPicPr>
          <p:cNvPr id="29" name="Image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88" y="3355671"/>
            <a:ext cx="114300" cy="114300"/>
          </a:xfrm>
          <a:prstGeom prst="rect">
            <a:avLst/>
          </a:prstGeom>
        </p:spPr>
      </p:pic>
      <p:sp>
        <p:nvSpPr>
          <p:cNvPr id="30" name="Text 19"/>
          <p:cNvSpPr/>
          <p:nvPr/>
        </p:nvSpPr>
        <p:spPr>
          <a:xfrm>
            <a:off x="5150644" y="3342574"/>
            <a:ext cx="1032334" cy="1905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Problemi con </a:t>
            </a:r>
            <a:endParaRPr lang="en-US" sz="1238" dirty="0"/>
          </a:p>
        </p:txBody>
      </p:sp>
      <p:sp>
        <p:nvSpPr>
          <p:cNvPr id="31" name="Text 20"/>
          <p:cNvSpPr/>
          <p:nvPr/>
        </p:nvSpPr>
        <p:spPr>
          <a:xfrm>
            <a:off x="6165307" y="3342574"/>
            <a:ext cx="1886735" cy="1905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irregolarità linguistiche</a:t>
            </a:r>
            <a:endParaRPr lang="en-US" sz="1238" dirty="0"/>
          </a:p>
        </p:txBody>
      </p:sp>
      <p:sp>
        <p:nvSpPr>
          <p:cNvPr id="32" name="Text 21"/>
          <p:cNvSpPr/>
          <p:nvPr/>
        </p:nvSpPr>
        <p:spPr>
          <a:xfrm>
            <a:off x="5150644" y="3578317"/>
            <a:ext cx="2755563" cy="1905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specifiche </a:t>
            </a:r>
            <a:r>
              <a:rPr lang="en-US" sz="1238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della</a:t>
            </a: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lingua (</a:t>
            </a:r>
            <a:r>
              <a:rPr lang="en-US" sz="1238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grammatica</a:t>
            </a:r>
            <a:r>
              <a:rPr lang="en-US" sz="123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)</a:t>
            </a:r>
            <a:endParaRPr lang="en-US" sz="1238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86B95-C25A-2612-DD18-50B21C3CB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315ED9AA-874E-6A1C-F8F8-E9B9CD6695FF}"/>
              </a:ext>
            </a:extLst>
          </p:cNvPr>
          <p:cNvSpPr/>
          <p:nvPr/>
        </p:nvSpPr>
        <p:spPr>
          <a:xfrm>
            <a:off x="2463766" y="2415938"/>
            <a:ext cx="4216475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Esempio pratico di stemming in Python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281841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5084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Cos'è la lemmatizzazione</a:t>
            </a:r>
            <a:endParaRPr lang="en-US" sz="2025" dirty="0"/>
          </a:p>
        </p:txBody>
      </p:sp>
      <p:sp>
        <p:nvSpPr>
          <p:cNvPr id="19" name="Text 14">
            <a:extLst>
              <a:ext uri="{FF2B5EF4-FFF2-40B4-BE49-F238E27FC236}">
                <a16:creationId xmlns:a16="http://schemas.microsoft.com/office/drawing/2014/main" id="{A2D2F62A-ED40-3CFE-CCA1-15940AAA891C}"/>
              </a:ext>
            </a:extLst>
          </p:cNvPr>
          <p:cNvSpPr/>
          <p:nvPr/>
        </p:nvSpPr>
        <p:spPr>
          <a:xfrm>
            <a:off x="590350" y="1283182"/>
            <a:ext cx="7816219" cy="116833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lemmatizzazione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è il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processo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di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riduzione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delle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parole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alla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loro </a:t>
            </a:r>
            <a:r>
              <a:rPr lang="en-US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forma base (lemma)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differenza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dello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stemming, la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lemmatizzazione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utilizza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analisi</a:t>
            </a:r>
            <a:r>
              <a:rPr lang="en-US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morfologica</a:t>
            </a:r>
            <a:r>
              <a:rPr lang="en-US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 </a:t>
            </a:r>
            <a:r>
              <a:rPr lang="en-US" sz="13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vocabolari</a:t>
            </a:r>
            <a:r>
              <a:rPr lang="en-US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identificare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la forma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corretta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del lemma, </a:t>
            </a:r>
            <a:r>
              <a:rPr lang="en-US" sz="13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producendo</a:t>
            </a:r>
            <a:r>
              <a:rPr lang="en-US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risultati</a:t>
            </a:r>
            <a:r>
              <a:rPr lang="en-US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linguisticamente</a:t>
            </a:r>
            <a:r>
              <a:rPr lang="en-US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validi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2" name="Text 7">
            <a:extLst>
              <a:ext uri="{FF2B5EF4-FFF2-40B4-BE49-F238E27FC236}">
                <a16:creationId xmlns:a16="http://schemas.microsoft.com/office/drawing/2014/main" id="{0F3267A0-2363-D7A3-5636-21013A69F08C}"/>
              </a:ext>
            </a:extLst>
          </p:cNvPr>
          <p:cNvSpPr/>
          <p:nvPr/>
        </p:nvSpPr>
        <p:spPr>
          <a:xfrm>
            <a:off x="2257620" y="2992864"/>
            <a:ext cx="485356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6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Verbi</a:t>
            </a:r>
            <a:endParaRPr lang="en-US" sz="1463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18F348E0-C36F-7322-E46A-EC6626057F47}"/>
              </a:ext>
            </a:extLst>
          </p:cNvPr>
          <p:cNvSpPr/>
          <p:nvPr/>
        </p:nvSpPr>
        <p:spPr>
          <a:xfrm>
            <a:off x="792956" y="3582223"/>
            <a:ext cx="6203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SF Pro Display" pitchFamily="34" charset="0"/>
                <a:ea typeface="SF Pro Display" pitchFamily="34" charset="-122"/>
                <a:cs typeface="SF Pro Display" pitchFamily="34" charset="-120"/>
              </a:rPr>
              <a:t>correndo</a:t>
            </a:r>
            <a:endParaRPr lang="en-US" sz="1238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D95D08C3-C4B2-04CA-7396-73B0D538BC42}"/>
              </a:ext>
            </a:extLst>
          </p:cNvPr>
          <p:cNvSpPr/>
          <p:nvPr/>
        </p:nvSpPr>
        <p:spPr>
          <a:xfrm>
            <a:off x="2453878" y="3571507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6" name="Text 10">
            <a:extLst>
              <a:ext uri="{FF2B5EF4-FFF2-40B4-BE49-F238E27FC236}">
                <a16:creationId xmlns:a16="http://schemas.microsoft.com/office/drawing/2014/main" id="{13F0C7E8-A487-0167-0F5E-C73E6EF4D893}"/>
              </a:ext>
            </a:extLst>
          </p:cNvPr>
          <p:cNvSpPr/>
          <p:nvPr/>
        </p:nvSpPr>
        <p:spPr>
          <a:xfrm>
            <a:off x="3665944" y="3582223"/>
            <a:ext cx="5417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SF Pro Display" pitchFamily="34" charset="0"/>
                <a:ea typeface="SF Pro Display" pitchFamily="34" charset="-122"/>
                <a:cs typeface="SF Pro Display" pitchFamily="34" charset="-120"/>
              </a:rPr>
              <a:t>correre</a:t>
            </a:r>
            <a:endParaRPr lang="en-US" sz="1238" dirty="0"/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C27661D2-4279-5C72-5B96-54D252B18026}"/>
              </a:ext>
            </a:extLst>
          </p:cNvPr>
          <p:cNvSpPr/>
          <p:nvPr/>
        </p:nvSpPr>
        <p:spPr>
          <a:xfrm>
            <a:off x="792956" y="3946554"/>
            <a:ext cx="49783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SF Pro Display" pitchFamily="34" charset="0"/>
                <a:ea typeface="SF Pro Display" pitchFamily="34" charset="-122"/>
                <a:cs typeface="SF Pro Display" pitchFamily="34" charset="-120"/>
              </a:rPr>
              <a:t>correrò</a:t>
            </a:r>
            <a:endParaRPr lang="en-US" sz="1238" dirty="0"/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B0870154-4C20-F057-6A7C-B0B1519B843D}"/>
              </a:ext>
            </a:extLst>
          </p:cNvPr>
          <p:cNvSpPr/>
          <p:nvPr/>
        </p:nvSpPr>
        <p:spPr>
          <a:xfrm>
            <a:off x="2392626" y="3935839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9" name="Text 13">
            <a:extLst>
              <a:ext uri="{FF2B5EF4-FFF2-40B4-BE49-F238E27FC236}">
                <a16:creationId xmlns:a16="http://schemas.microsoft.com/office/drawing/2014/main" id="{27894A76-42D3-41AB-2036-86720012B841}"/>
              </a:ext>
            </a:extLst>
          </p:cNvPr>
          <p:cNvSpPr/>
          <p:nvPr/>
        </p:nvSpPr>
        <p:spPr>
          <a:xfrm>
            <a:off x="3665916" y="3946554"/>
            <a:ext cx="5417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SF Pro Display" pitchFamily="34" charset="0"/>
                <a:ea typeface="SF Pro Display" pitchFamily="34" charset="-122"/>
                <a:cs typeface="SF Pro Display" pitchFamily="34" charset="-120"/>
              </a:rPr>
              <a:t>correre</a:t>
            </a:r>
            <a:endParaRPr lang="en-US" sz="1238" dirty="0"/>
          </a:p>
        </p:txBody>
      </p:sp>
      <p:sp>
        <p:nvSpPr>
          <p:cNvPr id="10" name="Text 14">
            <a:extLst>
              <a:ext uri="{FF2B5EF4-FFF2-40B4-BE49-F238E27FC236}">
                <a16:creationId xmlns:a16="http://schemas.microsoft.com/office/drawing/2014/main" id="{482CA070-196D-C2B7-3E59-537E6286AB67}"/>
              </a:ext>
            </a:extLst>
          </p:cNvPr>
          <p:cNvSpPr/>
          <p:nvPr/>
        </p:nvSpPr>
        <p:spPr>
          <a:xfrm>
            <a:off x="792956" y="4310885"/>
            <a:ext cx="38431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SF Pro Display" pitchFamily="34" charset="0"/>
                <a:ea typeface="SF Pro Display" pitchFamily="34" charset="-122"/>
                <a:cs typeface="SF Pro Display" pitchFamily="34" charset="-120"/>
              </a:rPr>
              <a:t>corse</a:t>
            </a:r>
            <a:endParaRPr lang="en-US" sz="1238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D1C1E212-5F29-3BBF-C9C8-C738A2C4D423}"/>
              </a:ext>
            </a:extLst>
          </p:cNvPr>
          <p:cNvSpPr/>
          <p:nvPr/>
        </p:nvSpPr>
        <p:spPr>
          <a:xfrm>
            <a:off x="2335867" y="4300170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12" name="Text 16">
            <a:extLst>
              <a:ext uri="{FF2B5EF4-FFF2-40B4-BE49-F238E27FC236}">
                <a16:creationId xmlns:a16="http://schemas.microsoft.com/office/drawing/2014/main" id="{E2D94F25-1BE7-683C-4606-99427E7DC921}"/>
              </a:ext>
            </a:extLst>
          </p:cNvPr>
          <p:cNvSpPr/>
          <p:nvPr/>
        </p:nvSpPr>
        <p:spPr>
          <a:xfrm>
            <a:off x="3665916" y="4310885"/>
            <a:ext cx="5417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SF Pro Display" pitchFamily="34" charset="0"/>
                <a:ea typeface="SF Pro Display" pitchFamily="34" charset="-122"/>
                <a:cs typeface="SF Pro Display" pitchFamily="34" charset="-120"/>
              </a:rPr>
              <a:t>correre</a:t>
            </a:r>
            <a:endParaRPr lang="en-US" sz="1238" dirty="0"/>
          </a:p>
        </p:txBody>
      </p:sp>
      <p:sp>
        <p:nvSpPr>
          <p:cNvPr id="13" name="Text 17">
            <a:extLst>
              <a:ext uri="{FF2B5EF4-FFF2-40B4-BE49-F238E27FC236}">
                <a16:creationId xmlns:a16="http://schemas.microsoft.com/office/drawing/2014/main" id="{1514E0D9-26D8-1988-925B-1262F1F8B244}"/>
              </a:ext>
            </a:extLst>
          </p:cNvPr>
          <p:cNvSpPr/>
          <p:nvPr/>
        </p:nvSpPr>
        <p:spPr>
          <a:xfrm>
            <a:off x="5651822" y="2992864"/>
            <a:ext cx="1983702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6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Aggettivi e Sostantivi</a:t>
            </a:r>
            <a:endParaRPr lang="en-US" sz="1463" dirty="0"/>
          </a:p>
        </p:txBody>
      </p:sp>
      <p:sp>
        <p:nvSpPr>
          <p:cNvPr id="14" name="Text 18">
            <a:extLst>
              <a:ext uri="{FF2B5EF4-FFF2-40B4-BE49-F238E27FC236}">
                <a16:creationId xmlns:a16="http://schemas.microsoft.com/office/drawing/2014/main" id="{BCCFF51A-3130-B563-EB7F-FD6454BDC42F}"/>
              </a:ext>
            </a:extLst>
          </p:cNvPr>
          <p:cNvSpPr/>
          <p:nvPr/>
        </p:nvSpPr>
        <p:spPr>
          <a:xfrm>
            <a:off x="4936331" y="3582223"/>
            <a:ext cx="55023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SF Pro Display" pitchFamily="34" charset="0"/>
                <a:ea typeface="SF Pro Display" pitchFamily="34" charset="-122"/>
                <a:cs typeface="SF Pro Display" pitchFamily="34" charset="-120"/>
              </a:rPr>
              <a:t>migliore</a:t>
            </a:r>
            <a:endParaRPr lang="en-US" sz="1238" dirty="0"/>
          </a:p>
        </p:txBody>
      </p:sp>
      <p:sp>
        <p:nvSpPr>
          <p:cNvPr id="15" name="Text 19">
            <a:extLst>
              <a:ext uri="{FF2B5EF4-FFF2-40B4-BE49-F238E27FC236}">
                <a16:creationId xmlns:a16="http://schemas.microsoft.com/office/drawing/2014/main" id="{B48E3E88-A40D-26E5-191F-0E094DCE55B9}"/>
              </a:ext>
            </a:extLst>
          </p:cNvPr>
          <p:cNvSpPr/>
          <p:nvPr/>
        </p:nvSpPr>
        <p:spPr>
          <a:xfrm>
            <a:off x="6593067" y="3571507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16" name="Text 20">
            <a:extLst>
              <a:ext uri="{FF2B5EF4-FFF2-40B4-BE49-F238E27FC236}">
                <a16:creationId xmlns:a16="http://schemas.microsoft.com/office/drawing/2014/main" id="{8AAA6EC5-61A1-ECD6-8AFA-2EABF5AB9A35}"/>
              </a:ext>
            </a:extLst>
          </p:cNvPr>
          <p:cNvSpPr/>
          <p:nvPr/>
        </p:nvSpPr>
        <p:spPr>
          <a:xfrm>
            <a:off x="7871017" y="3582223"/>
            <a:ext cx="48002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SF Pro Display" pitchFamily="34" charset="0"/>
                <a:ea typeface="SF Pro Display" pitchFamily="34" charset="-122"/>
                <a:cs typeface="SF Pro Display" pitchFamily="34" charset="-120"/>
              </a:rPr>
              <a:t>buono</a:t>
            </a:r>
            <a:endParaRPr lang="en-US" sz="1238" dirty="0"/>
          </a:p>
        </p:txBody>
      </p:sp>
      <p:sp>
        <p:nvSpPr>
          <p:cNvPr id="17" name="Text 21">
            <a:extLst>
              <a:ext uri="{FF2B5EF4-FFF2-40B4-BE49-F238E27FC236}">
                <a16:creationId xmlns:a16="http://schemas.microsoft.com/office/drawing/2014/main" id="{9288033C-CC13-41FF-6CA9-0C8B372E7868}"/>
              </a:ext>
            </a:extLst>
          </p:cNvPr>
          <p:cNvSpPr/>
          <p:nvPr/>
        </p:nvSpPr>
        <p:spPr>
          <a:xfrm>
            <a:off x="4936331" y="3946554"/>
            <a:ext cx="55922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SF Pro Display" pitchFamily="34" charset="0"/>
                <a:ea typeface="SF Pro Display" pitchFamily="34" charset="-122"/>
                <a:cs typeface="SF Pro Display" pitchFamily="34" charset="-120"/>
              </a:rPr>
              <a:t>peggiori</a:t>
            </a:r>
            <a:endParaRPr lang="en-US" sz="1238" dirty="0"/>
          </a:p>
        </p:txBody>
      </p:sp>
      <p:sp>
        <p:nvSpPr>
          <p:cNvPr id="18" name="Text 22">
            <a:extLst>
              <a:ext uri="{FF2B5EF4-FFF2-40B4-BE49-F238E27FC236}">
                <a16:creationId xmlns:a16="http://schemas.microsoft.com/office/drawing/2014/main" id="{0082153C-D285-69EE-46FE-4006F7249F38}"/>
              </a:ext>
            </a:extLst>
          </p:cNvPr>
          <p:cNvSpPr/>
          <p:nvPr/>
        </p:nvSpPr>
        <p:spPr>
          <a:xfrm>
            <a:off x="6584277" y="3935839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20" name="Text 23">
            <a:extLst>
              <a:ext uri="{FF2B5EF4-FFF2-40B4-BE49-F238E27FC236}">
                <a16:creationId xmlns:a16="http://schemas.microsoft.com/office/drawing/2014/main" id="{D4CF8F79-73B7-876F-1246-615D87865C10}"/>
              </a:ext>
            </a:extLst>
          </p:cNvPr>
          <p:cNvSpPr/>
          <p:nvPr/>
        </p:nvSpPr>
        <p:spPr>
          <a:xfrm>
            <a:off x="7844480" y="3946554"/>
            <a:ext cx="50656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SF Pro Display" pitchFamily="34" charset="0"/>
                <a:ea typeface="SF Pro Display" pitchFamily="34" charset="-122"/>
                <a:cs typeface="SF Pro Display" pitchFamily="34" charset="-120"/>
              </a:rPr>
              <a:t>cattivo</a:t>
            </a:r>
            <a:endParaRPr lang="en-US" sz="1238" dirty="0"/>
          </a:p>
        </p:txBody>
      </p:sp>
      <p:sp>
        <p:nvSpPr>
          <p:cNvPr id="21" name="Text 24">
            <a:extLst>
              <a:ext uri="{FF2B5EF4-FFF2-40B4-BE49-F238E27FC236}">
                <a16:creationId xmlns:a16="http://schemas.microsoft.com/office/drawing/2014/main" id="{D2E5E24C-661F-0AA0-8A69-AB4C52768D84}"/>
              </a:ext>
            </a:extLst>
          </p:cNvPr>
          <p:cNvSpPr/>
          <p:nvPr/>
        </p:nvSpPr>
        <p:spPr>
          <a:xfrm>
            <a:off x="4936331" y="4310885"/>
            <a:ext cx="2445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SF Pro Display" pitchFamily="34" charset="0"/>
                <a:ea typeface="SF Pro Display" pitchFamily="34" charset="-122"/>
                <a:cs typeface="SF Pro Display" pitchFamily="34" charset="-120"/>
              </a:rPr>
              <a:t>libri</a:t>
            </a:r>
            <a:endParaRPr lang="en-US" sz="1238" dirty="0"/>
          </a:p>
        </p:txBody>
      </p:sp>
      <p:sp>
        <p:nvSpPr>
          <p:cNvPr id="22" name="Text 25">
            <a:extLst>
              <a:ext uri="{FF2B5EF4-FFF2-40B4-BE49-F238E27FC236}">
                <a16:creationId xmlns:a16="http://schemas.microsoft.com/office/drawing/2014/main" id="{BCDCD77A-12B4-A769-31F6-F2576093556F}"/>
              </a:ext>
            </a:extLst>
          </p:cNvPr>
          <p:cNvSpPr/>
          <p:nvPr/>
        </p:nvSpPr>
        <p:spPr>
          <a:xfrm>
            <a:off x="6509965" y="4300170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23" name="Text 26">
            <a:extLst>
              <a:ext uri="{FF2B5EF4-FFF2-40B4-BE49-F238E27FC236}">
                <a16:creationId xmlns:a16="http://schemas.microsoft.com/office/drawing/2014/main" id="{CB54F2D7-9DC4-0E07-84EA-03CC63D6C691}"/>
              </a:ext>
            </a:extLst>
          </p:cNvPr>
          <p:cNvSpPr/>
          <p:nvPr/>
        </p:nvSpPr>
        <p:spPr>
          <a:xfrm>
            <a:off x="8010544" y="4310885"/>
            <a:ext cx="3405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SF Pro Display" pitchFamily="34" charset="0"/>
                <a:ea typeface="SF Pro Display" pitchFamily="34" charset="-122"/>
                <a:cs typeface="SF Pro Display" pitchFamily="34" charset="-120"/>
              </a:rPr>
              <a:t>libro</a:t>
            </a:r>
            <a:endParaRPr lang="en-US" sz="1238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235743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Algoritmi e strumenti per la lemmatizzazione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950163" y="1307306"/>
            <a:ext cx="428625" cy="428625"/>
          </a:xfrm>
          <a:prstGeom prst="ellipse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05" y="1421606"/>
            <a:ext cx="175022" cy="200025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937661" y="3828248"/>
            <a:ext cx="428625" cy="428625"/>
          </a:xfrm>
          <a:prstGeom prst="ellipse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602" y="3942548"/>
            <a:ext cx="200025" cy="200025"/>
          </a:xfrm>
          <a:prstGeom prst="rect">
            <a:avLst/>
          </a:prstGeom>
        </p:spPr>
      </p:pic>
      <p:sp>
        <p:nvSpPr>
          <p:cNvPr id="17" name="Shape 12"/>
          <p:cNvSpPr/>
          <p:nvPr/>
        </p:nvSpPr>
        <p:spPr>
          <a:xfrm>
            <a:off x="950163" y="2457450"/>
            <a:ext cx="428625" cy="428625"/>
          </a:xfrm>
          <a:prstGeom prst="ellipse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01" y="2571750"/>
            <a:ext cx="250031" cy="200025"/>
          </a:xfrm>
          <a:prstGeom prst="rect">
            <a:avLst/>
          </a:prstGeom>
        </p:spPr>
      </p:pic>
      <p:sp>
        <p:nvSpPr>
          <p:cNvPr id="24" name="Text 2">
            <a:extLst>
              <a:ext uri="{FF2B5EF4-FFF2-40B4-BE49-F238E27FC236}">
                <a16:creationId xmlns:a16="http://schemas.microsoft.com/office/drawing/2014/main" id="{DF459D86-AC07-2D75-3F47-AAD2A2C653DD}"/>
              </a:ext>
            </a:extLst>
          </p:cNvPr>
          <p:cNvSpPr/>
          <p:nvPr/>
        </p:nvSpPr>
        <p:spPr>
          <a:xfrm>
            <a:off x="1561982" y="929696"/>
            <a:ext cx="6722400" cy="361272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WordNet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Database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lessicale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organizza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parole in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insiemi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sinonimi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fornisce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relazioni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semantiche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>
              <a:solidFill>
                <a:srgbClr val="00000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NLTK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Natural Language Toolkit, include WordNet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Lemmatizer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uno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strumento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che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utilizza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il database WordNet 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determinare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lemmi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delle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parole.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solidFill>
                <a:srgbClr val="00000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spaCy</a:t>
            </a:r>
            <a:endParaRPr lang="en-US" sz="1600" b="1" dirty="0">
              <a:solidFill>
                <a:srgbClr val="00000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Libreria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Python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avanzata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 NLP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offer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lemmatizzazione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multilingue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basata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modelli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statistici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regole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linguistiche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32D3E-F0FE-5176-4ECA-2FEB4F49C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0391AD-6FBF-E671-0B97-97CE7A0FB351}"/>
              </a:ext>
            </a:extLst>
          </p:cNvPr>
          <p:cNvSpPr txBox="1"/>
          <p:nvPr/>
        </p:nvSpPr>
        <p:spPr>
          <a:xfrm>
            <a:off x="2613644" y="215884"/>
            <a:ext cx="3916713" cy="404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30" b="1" dirty="0">
                <a:latin typeface="Inter"/>
              </a:rPr>
              <a:t>Natural Language Processing (NLP)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D4F7093-2D8E-EF78-EFBB-A2955D14F6FB}"/>
              </a:ext>
            </a:extLst>
          </p:cNvPr>
          <p:cNvSpPr txBox="1"/>
          <p:nvPr/>
        </p:nvSpPr>
        <p:spPr>
          <a:xfrm>
            <a:off x="301582" y="986238"/>
            <a:ext cx="3733262" cy="126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Il Natural Language Processing è un insieme di tecniche che permettono ai computer di comprendere, interpretare e generare testo.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BBB326-4264-B177-9E1A-A1F3DCC82146}"/>
              </a:ext>
            </a:extLst>
          </p:cNvPr>
          <p:cNvSpPr txBox="1"/>
          <p:nvPr/>
        </p:nvSpPr>
        <p:spPr>
          <a:xfrm>
            <a:off x="4459268" y="1178817"/>
            <a:ext cx="4374416" cy="660502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3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Prova a far sì che una macchina non solo ‘veda’ parole, ma ne capisca il significato utile per un task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573431A-F292-5ADE-F5C3-CC9FB89C7B9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928704" y="1509068"/>
            <a:ext cx="530564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579D65-BF9D-76C7-7019-AA7E1AF48E95}"/>
              </a:ext>
            </a:extLst>
          </p:cNvPr>
          <p:cNvSpPr txBox="1"/>
          <p:nvPr/>
        </p:nvSpPr>
        <p:spPr>
          <a:xfrm>
            <a:off x="4542136" y="2263324"/>
            <a:ext cx="1291624" cy="360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LINGUISTICA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DB3F978-1C2D-A74E-A724-5A4740DE6680}"/>
              </a:ext>
            </a:extLst>
          </p:cNvPr>
          <p:cNvSpPr txBox="1"/>
          <p:nvPr/>
        </p:nvSpPr>
        <p:spPr>
          <a:xfrm>
            <a:off x="7470205" y="2246904"/>
            <a:ext cx="1219355" cy="360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STATISTICA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7767DB4-6FDF-EECF-497F-C61B84F4BF91}"/>
              </a:ext>
            </a:extLst>
          </p:cNvPr>
          <p:cNvSpPr txBox="1"/>
          <p:nvPr/>
        </p:nvSpPr>
        <p:spPr>
          <a:xfrm>
            <a:off x="6036798" y="2130858"/>
            <a:ext cx="1219355" cy="660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MACHINE LEARNING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8B1D7D2-5845-5D9E-42E3-ABD09D6B5DE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187948" y="1848007"/>
            <a:ext cx="0" cy="41531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7188A84-AB1A-801C-4465-9A282BC07D01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6646476" y="1839319"/>
            <a:ext cx="0" cy="291539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7AECC2A-42D0-A6B5-22AC-B7DF8AB0CA1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079883" y="1839319"/>
            <a:ext cx="0" cy="40758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553D1833-EA24-7308-B827-A1019A04BCFA}"/>
              </a:ext>
            </a:extLst>
          </p:cNvPr>
          <p:cNvSpPr txBox="1"/>
          <p:nvPr/>
        </p:nvSpPr>
        <p:spPr>
          <a:xfrm>
            <a:off x="301582" y="3524348"/>
            <a:ext cx="369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“Il servizio è veloce e il personale è gentile”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35A12C2-0957-C2EE-BAA7-38743396F0E0}"/>
              </a:ext>
            </a:extLst>
          </p:cNvPr>
          <p:cNvSpPr txBox="1"/>
          <p:nvPr/>
        </p:nvSpPr>
        <p:spPr>
          <a:xfrm>
            <a:off x="5055161" y="3199905"/>
            <a:ext cx="35747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{«servizio», «personale», «gentile»}</a:t>
            </a:r>
          </a:p>
          <a:p>
            <a:endParaRPr lang="it-IT" sz="1400" i="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it-IT" sz="1400" i="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sentiment = positivo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2FA6D46A-CEB9-1794-F3C4-14147E68AD69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995241" y="3347987"/>
            <a:ext cx="1043055" cy="3302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98702A5C-5346-2FF0-87CD-27E673D2887D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995241" y="3678237"/>
            <a:ext cx="1059920" cy="32188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8932B6-52A5-1578-D640-E9D0CD258496}"/>
              </a:ext>
            </a:extLst>
          </p:cNvPr>
          <p:cNvSpPr txBox="1"/>
          <p:nvPr/>
        </p:nvSpPr>
        <p:spPr>
          <a:xfrm>
            <a:off x="301582" y="4444104"/>
            <a:ext cx="6753986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it-IT" sz="15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Obiettivo sfidante </a:t>
            </a:r>
            <a:r>
              <a:rPr lang="it-IT" sz="1600" dirty="0"/>
              <a:t>→</a:t>
            </a:r>
            <a:r>
              <a:rPr lang="it-IT" sz="15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Ambiguità, contesto, sarcasmo, linguaggio colloquiale</a:t>
            </a:r>
          </a:p>
        </p:txBody>
      </p:sp>
    </p:spTree>
    <p:extLst>
      <p:ext uri="{BB962C8B-B14F-4D97-AF65-F5344CB8AC3E}">
        <p14:creationId xmlns:p14="http://schemas.microsoft.com/office/powerpoint/2010/main" val="4005714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Vantaggi e limiti della lemmatizzazione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293019"/>
            <a:ext cx="200025" cy="2000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07306" y="1243013"/>
            <a:ext cx="876895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Vantaggi </a:t>
            </a:r>
            <a:endParaRPr lang="en-US" sz="1575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793081"/>
            <a:ext cx="114300" cy="1143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221581" y="1768078"/>
            <a:ext cx="171999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Maggiore accuratezza</a:t>
            </a:r>
            <a:endParaRPr lang="en-US" sz="1238" dirty="0"/>
          </a:p>
        </p:txBody>
      </p:sp>
      <p:sp>
        <p:nvSpPr>
          <p:cNvPr id="8" name="Text 3"/>
          <p:cNvSpPr/>
          <p:nvPr/>
        </p:nvSpPr>
        <p:spPr>
          <a:xfrm>
            <a:off x="2941579" y="1768078"/>
            <a:ext cx="39592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nella </a:t>
            </a:r>
            <a:endParaRPr lang="en-US" sz="1238" dirty="0"/>
          </a:p>
        </p:txBody>
      </p:sp>
      <p:sp>
        <p:nvSpPr>
          <p:cNvPr id="9" name="Text 4"/>
          <p:cNvSpPr/>
          <p:nvPr/>
        </p:nvSpPr>
        <p:spPr>
          <a:xfrm>
            <a:off x="1221581" y="2003822"/>
            <a:ext cx="188455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normalizzazione del testo</a:t>
            </a:r>
            <a:endParaRPr lang="en-US" sz="123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2443163"/>
            <a:ext cx="114300" cy="1143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221581" y="2418159"/>
            <a:ext cx="65066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Produce </a:t>
            </a:r>
            <a:endParaRPr lang="en-US" sz="1238" dirty="0"/>
          </a:p>
        </p:txBody>
      </p:sp>
      <p:sp>
        <p:nvSpPr>
          <p:cNvPr id="12" name="Text 6"/>
          <p:cNvSpPr/>
          <p:nvPr/>
        </p:nvSpPr>
        <p:spPr>
          <a:xfrm>
            <a:off x="1872249" y="2418159"/>
            <a:ext cx="101418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parole valide</a:t>
            </a:r>
            <a:endParaRPr lang="en-US" sz="1238" dirty="0"/>
          </a:p>
        </p:txBody>
      </p:sp>
      <p:sp>
        <p:nvSpPr>
          <p:cNvPr id="13" name="Text 7"/>
          <p:cNvSpPr/>
          <p:nvPr/>
        </p:nvSpPr>
        <p:spPr>
          <a:xfrm>
            <a:off x="2886438" y="2418159"/>
            <a:ext cx="12950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 </a:t>
            </a:r>
            <a:endParaRPr lang="en-US" sz="1238" dirty="0"/>
          </a:p>
        </p:txBody>
      </p:sp>
      <p:sp>
        <p:nvSpPr>
          <p:cNvPr id="14" name="Text 8"/>
          <p:cNvSpPr/>
          <p:nvPr/>
        </p:nvSpPr>
        <p:spPr>
          <a:xfrm>
            <a:off x="1221581" y="2653903"/>
            <a:ext cx="185564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linguisticamente corrette</a:t>
            </a:r>
            <a:endParaRPr lang="en-US" sz="1238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3093244"/>
            <a:ext cx="114300" cy="11430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221581" y="3068241"/>
            <a:ext cx="80515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Preserva il </a:t>
            </a:r>
            <a:endParaRPr lang="en-US" sz="1238" dirty="0"/>
          </a:p>
        </p:txBody>
      </p:sp>
      <p:sp>
        <p:nvSpPr>
          <p:cNvPr id="17" name="Text 10"/>
          <p:cNvSpPr/>
          <p:nvPr/>
        </p:nvSpPr>
        <p:spPr>
          <a:xfrm>
            <a:off x="2026732" y="3080147"/>
            <a:ext cx="1235916" cy="1905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significato</a:t>
            </a:r>
            <a:r>
              <a:rPr lang="en-US" sz="123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38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delle</a:t>
            </a:r>
            <a:endParaRPr lang="en-US" sz="1238" dirty="0"/>
          </a:p>
        </p:txBody>
      </p:sp>
      <p:sp>
        <p:nvSpPr>
          <p:cNvPr id="19" name="Text 12"/>
          <p:cNvSpPr/>
          <p:nvPr/>
        </p:nvSpPr>
        <p:spPr>
          <a:xfrm>
            <a:off x="1221581" y="3303984"/>
            <a:ext cx="111587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parole originali</a:t>
            </a:r>
            <a:endParaRPr lang="en-US" sz="1238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88" y="1293019"/>
            <a:ext cx="200025" cy="200025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5236369" y="1243013"/>
            <a:ext cx="52863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Limiti </a:t>
            </a:r>
            <a:endParaRPr lang="en-US" sz="1575" dirty="0"/>
          </a:p>
        </p:txBody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88" y="1793081"/>
            <a:ext cx="114300" cy="114300"/>
          </a:xfrm>
          <a:prstGeom prst="rect">
            <a:avLst/>
          </a:prstGeom>
        </p:spPr>
      </p:pic>
      <p:sp>
        <p:nvSpPr>
          <p:cNvPr id="23" name="Text 14"/>
          <p:cNvSpPr/>
          <p:nvPr/>
        </p:nvSpPr>
        <p:spPr>
          <a:xfrm>
            <a:off x="5150644" y="1768078"/>
            <a:ext cx="225937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Complessità computazionale</a:t>
            </a:r>
            <a:endParaRPr lang="en-US" sz="1238" dirty="0"/>
          </a:p>
        </p:txBody>
      </p:sp>
      <p:sp>
        <p:nvSpPr>
          <p:cNvPr id="24" name="Text 15"/>
          <p:cNvSpPr/>
          <p:nvPr/>
        </p:nvSpPr>
        <p:spPr>
          <a:xfrm>
            <a:off x="5150644" y="2003822"/>
            <a:ext cx="242488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maggiore rispetto allo stemming</a:t>
            </a:r>
            <a:endParaRPr lang="en-US" sz="1238" dirty="0"/>
          </a:p>
        </p:txBody>
      </p:sp>
      <p:pic>
        <p:nvPicPr>
          <p:cNvPr id="25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88" y="2443163"/>
            <a:ext cx="114300" cy="114300"/>
          </a:xfrm>
          <a:prstGeom prst="rect">
            <a:avLst/>
          </a:prstGeom>
        </p:spPr>
      </p:pic>
      <p:sp>
        <p:nvSpPr>
          <p:cNvPr id="26" name="Text 16"/>
          <p:cNvSpPr/>
          <p:nvPr/>
        </p:nvSpPr>
        <p:spPr>
          <a:xfrm>
            <a:off x="5150644" y="2418159"/>
            <a:ext cx="6662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Richiede </a:t>
            </a:r>
            <a:endParaRPr lang="en-US" sz="1238" dirty="0"/>
          </a:p>
        </p:txBody>
      </p:sp>
      <p:sp>
        <p:nvSpPr>
          <p:cNvPr id="27" name="Text 17"/>
          <p:cNvSpPr/>
          <p:nvPr/>
        </p:nvSpPr>
        <p:spPr>
          <a:xfrm>
            <a:off x="5816882" y="2418159"/>
            <a:ext cx="149887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risorse linguistiche</a:t>
            </a:r>
            <a:endParaRPr lang="en-US" sz="1238" dirty="0"/>
          </a:p>
        </p:txBody>
      </p:sp>
      <p:sp>
        <p:nvSpPr>
          <p:cNvPr id="28" name="Text 18"/>
          <p:cNvSpPr/>
          <p:nvPr/>
        </p:nvSpPr>
        <p:spPr>
          <a:xfrm>
            <a:off x="7315758" y="2418159"/>
            <a:ext cx="77325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specifiche </a:t>
            </a:r>
            <a:endParaRPr lang="en-US" sz="1238" dirty="0"/>
          </a:p>
        </p:txBody>
      </p:sp>
      <p:sp>
        <p:nvSpPr>
          <p:cNvPr id="29" name="Text 19"/>
          <p:cNvSpPr/>
          <p:nvPr/>
        </p:nvSpPr>
        <p:spPr>
          <a:xfrm>
            <a:off x="5150644" y="2653903"/>
            <a:ext cx="1121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 ogni lingua</a:t>
            </a:r>
            <a:endParaRPr lang="en-US" sz="1238" dirty="0"/>
          </a:p>
        </p:txBody>
      </p:sp>
      <p:pic>
        <p:nvPicPr>
          <p:cNvPr id="30" name="Image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88" y="3093244"/>
            <a:ext cx="114300" cy="114300"/>
          </a:xfrm>
          <a:prstGeom prst="rect">
            <a:avLst/>
          </a:prstGeom>
        </p:spPr>
      </p:pic>
      <p:sp>
        <p:nvSpPr>
          <p:cNvPr id="31" name="Text 20"/>
          <p:cNvSpPr/>
          <p:nvPr/>
        </p:nvSpPr>
        <p:spPr>
          <a:xfrm>
            <a:off x="5150644" y="3068241"/>
            <a:ext cx="100930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Difficoltà con </a:t>
            </a:r>
            <a:endParaRPr lang="en-US" sz="1238" dirty="0"/>
          </a:p>
        </p:txBody>
      </p:sp>
      <p:sp>
        <p:nvSpPr>
          <p:cNvPr id="32" name="Text 21"/>
          <p:cNvSpPr/>
          <p:nvPr/>
        </p:nvSpPr>
        <p:spPr>
          <a:xfrm>
            <a:off x="6159950" y="3068241"/>
            <a:ext cx="123388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parole ambigue</a:t>
            </a:r>
            <a:endParaRPr lang="en-US" sz="1238" dirty="0"/>
          </a:p>
        </p:txBody>
      </p:sp>
      <p:sp>
        <p:nvSpPr>
          <p:cNvPr id="33" name="Text 22"/>
          <p:cNvSpPr/>
          <p:nvPr/>
        </p:nvSpPr>
        <p:spPr>
          <a:xfrm>
            <a:off x="7393837" y="3068241"/>
            <a:ext cx="46615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 non </a:t>
            </a:r>
            <a:endParaRPr lang="en-US" sz="1238" dirty="0"/>
          </a:p>
        </p:txBody>
      </p:sp>
      <p:sp>
        <p:nvSpPr>
          <p:cNvPr id="34" name="Text 23"/>
          <p:cNvSpPr/>
          <p:nvPr/>
        </p:nvSpPr>
        <p:spPr>
          <a:xfrm>
            <a:off x="5150644" y="3303984"/>
            <a:ext cx="164596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presenti nel dizionario</a:t>
            </a:r>
            <a:endParaRPr lang="en-US" sz="1238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43254" y="339294"/>
            <a:ext cx="4657493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Differenze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tra stemming e lemmatizzazione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272191" y="1749737"/>
            <a:ext cx="4167783" cy="25468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Approccio</a:t>
            </a:r>
            <a:r>
              <a:rPr lang="en-US" sz="16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600" b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algoritmico</a:t>
            </a:r>
            <a:r>
              <a:rPr lang="en-US" sz="16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6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basato</a:t>
            </a:r>
            <a:r>
              <a:rPr lang="en-US" sz="16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6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su</a:t>
            </a:r>
            <a:r>
              <a:rPr lang="en-US" sz="16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6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regole</a:t>
            </a:r>
            <a:endParaRPr lang="en-US" sz="1600" dirty="0"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Più</a:t>
            </a:r>
            <a:r>
              <a:rPr lang="en-US" sz="1600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veloce </a:t>
            </a:r>
            <a:r>
              <a:rPr lang="en-US" sz="16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ma </a:t>
            </a:r>
            <a:r>
              <a:rPr lang="en-US" sz="1600" b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meno</a:t>
            </a:r>
            <a:r>
              <a:rPr lang="en-US" sz="1600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600" b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preciso</a:t>
            </a:r>
            <a:endParaRPr lang="en-US" sz="1600" b="1" dirty="0"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Produce stem </a:t>
            </a:r>
            <a:r>
              <a:rPr lang="en-US" sz="16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che</a:t>
            </a:r>
            <a:r>
              <a:rPr lang="en-US" sz="16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600" b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potrebbero</a:t>
            </a:r>
            <a:r>
              <a:rPr lang="en-US" sz="1600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non </a:t>
            </a:r>
            <a:r>
              <a:rPr lang="en-US" sz="1600" b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essere</a:t>
            </a:r>
            <a:r>
              <a:rPr lang="en-US" sz="1600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parole </a:t>
            </a:r>
            <a:r>
              <a:rPr lang="en-US" sz="1600" b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valide</a:t>
            </a:r>
            <a:r>
              <a:rPr lang="en-US" sz="1600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1600" b="1" dirty="0"/>
          </a:p>
        </p:txBody>
      </p:sp>
      <p:sp>
        <p:nvSpPr>
          <p:cNvPr id="34" name="Text 2">
            <a:extLst>
              <a:ext uri="{FF2B5EF4-FFF2-40B4-BE49-F238E27FC236}">
                <a16:creationId xmlns:a16="http://schemas.microsoft.com/office/drawing/2014/main" id="{6110B914-46BB-F46F-5EF8-C8FFC49DAA06}"/>
              </a:ext>
            </a:extLst>
          </p:cNvPr>
          <p:cNvSpPr/>
          <p:nvPr/>
        </p:nvSpPr>
        <p:spPr>
          <a:xfrm>
            <a:off x="4704027" y="1749737"/>
            <a:ext cx="4210152" cy="25468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Approccio</a:t>
            </a:r>
            <a:r>
              <a:rPr lang="en-US" sz="16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6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linguistico</a:t>
            </a:r>
            <a:r>
              <a:rPr lang="en-US" sz="16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6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basato</a:t>
            </a:r>
            <a:r>
              <a:rPr lang="en-US" sz="16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6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su</a:t>
            </a:r>
            <a:r>
              <a:rPr lang="en-US" sz="16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6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dizionari</a:t>
            </a:r>
            <a:endParaRPr lang="en-US" sz="1600" dirty="0"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Più</a:t>
            </a:r>
            <a:r>
              <a:rPr lang="en-US" sz="1600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600" b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preciso</a:t>
            </a:r>
            <a:r>
              <a:rPr lang="en-US" sz="1600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6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ma </a:t>
            </a:r>
            <a:r>
              <a:rPr lang="en-US" sz="1600" b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computazionalmente</a:t>
            </a:r>
            <a:r>
              <a:rPr lang="en-US" sz="1600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600" b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più</a:t>
            </a:r>
            <a:r>
              <a:rPr lang="en-US" sz="1600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600" b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costoso</a:t>
            </a:r>
            <a:endParaRPr lang="en-US" sz="1600" b="1" dirty="0"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Produce </a:t>
            </a:r>
            <a:r>
              <a:rPr lang="en-US" sz="16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lemmi</a:t>
            </a:r>
            <a:r>
              <a:rPr lang="en-US" sz="16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6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che</a:t>
            </a:r>
            <a:r>
              <a:rPr lang="en-US" sz="16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6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sono</a:t>
            </a:r>
            <a:r>
              <a:rPr lang="en-US" sz="16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600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sempre </a:t>
            </a:r>
            <a:r>
              <a:rPr lang="en-US" sz="1600" b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delle</a:t>
            </a:r>
            <a:r>
              <a:rPr lang="en-US" sz="1600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parole </a:t>
            </a:r>
            <a:r>
              <a:rPr lang="en-US" sz="1600" b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valide</a:t>
            </a:r>
            <a:endParaRPr lang="en-US" sz="1600" b="1" dirty="0"/>
          </a:p>
        </p:txBody>
      </p:sp>
      <p:sp>
        <p:nvSpPr>
          <p:cNvPr id="36" name="Text 2">
            <a:extLst>
              <a:ext uri="{FF2B5EF4-FFF2-40B4-BE49-F238E27FC236}">
                <a16:creationId xmlns:a16="http://schemas.microsoft.com/office/drawing/2014/main" id="{96582786-E546-D13D-3130-F9F772625B4E}"/>
              </a:ext>
            </a:extLst>
          </p:cNvPr>
          <p:cNvSpPr/>
          <p:nvPr/>
        </p:nvSpPr>
        <p:spPr>
          <a:xfrm>
            <a:off x="1772986" y="1156213"/>
            <a:ext cx="1131720" cy="33086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STEMMING</a:t>
            </a:r>
            <a:endParaRPr lang="en-US" sz="1600" b="1" dirty="0"/>
          </a:p>
        </p:txBody>
      </p:sp>
      <p:sp>
        <p:nvSpPr>
          <p:cNvPr id="37" name="Text 2">
            <a:extLst>
              <a:ext uri="{FF2B5EF4-FFF2-40B4-BE49-F238E27FC236}">
                <a16:creationId xmlns:a16="http://schemas.microsoft.com/office/drawing/2014/main" id="{5B6BF065-32A0-9B22-3686-E814DFC0A373}"/>
              </a:ext>
            </a:extLst>
          </p:cNvPr>
          <p:cNvSpPr/>
          <p:nvPr/>
        </p:nvSpPr>
        <p:spPr>
          <a:xfrm>
            <a:off x="5818447" y="1156213"/>
            <a:ext cx="1981312" cy="33086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LEMMATIZZAZIONE</a:t>
            </a:r>
            <a:endParaRPr lang="en-US" sz="1600" b="1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4D539BC-4F2F-9DA4-9C9C-4FC046B2219F}"/>
              </a:ext>
            </a:extLst>
          </p:cNvPr>
          <p:cNvCxnSpPr/>
          <p:nvPr/>
        </p:nvCxnSpPr>
        <p:spPr>
          <a:xfrm>
            <a:off x="4527991" y="1095322"/>
            <a:ext cx="0" cy="342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EE993-7D45-AF45-0DF3-6CC2E51D8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C17B914-23D2-B922-33E6-C6AB366AB278}"/>
              </a:ext>
            </a:extLst>
          </p:cNvPr>
          <p:cNvSpPr/>
          <p:nvPr/>
        </p:nvSpPr>
        <p:spPr>
          <a:xfrm>
            <a:off x="762416" y="2415938"/>
            <a:ext cx="7619202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Esempio pratico di confront </a:t>
            </a: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stemming e </a:t>
            </a: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lemmatizzazione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 Python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539023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35E4C-C9F2-5A23-6563-27385294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816EA6C-B373-30E0-6F5C-BA137F7B5D36}"/>
              </a:ext>
            </a:extLst>
          </p:cNvPr>
          <p:cNvSpPr/>
          <p:nvPr/>
        </p:nvSpPr>
        <p:spPr>
          <a:xfrm>
            <a:off x="3057729" y="247303"/>
            <a:ext cx="2834558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Pre-</a:t>
            </a: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elaborazione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del testo</a:t>
            </a:r>
            <a:endParaRPr lang="en-US" sz="2025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3BF5AF7-8263-4EEC-B72C-1BF6BE0C3B2B}"/>
              </a:ext>
            </a:extLst>
          </p:cNvPr>
          <p:cNvGrpSpPr/>
          <p:nvPr/>
        </p:nvGrpSpPr>
        <p:grpSpPr>
          <a:xfrm>
            <a:off x="525598" y="2456030"/>
            <a:ext cx="8092804" cy="692497"/>
            <a:chOff x="334271" y="2456030"/>
            <a:chExt cx="8092804" cy="692497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51AD0E93-B4C2-3D9B-36AA-E6B94AD5B4C6}"/>
                </a:ext>
              </a:extLst>
            </p:cNvPr>
            <p:cNvSpPr txBox="1"/>
            <p:nvPr/>
          </p:nvSpPr>
          <p:spPr>
            <a:xfrm>
              <a:off x="2677944" y="2667121"/>
              <a:ext cx="164820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TOKENIZZAZIONE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695C7B0-1A19-55B7-656D-014989ABD4D5}"/>
                </a:ext>
              </a:extLst>
            </p:cNvPr>
            <p:cNvSpPr txBox="1"/>
            <p:nvPr/>
          </p:nvSpPr>
          <p:spPr>
            <a:xfrm>
              <a:off x="334271" y="2556056"/>
              <a:ext cx="182614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NORMALIZZAZIONE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DEL TESTO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DFF72FC1-9952-A13F-70F1-1C318D64C751}"/>
                </a:ext>
              </a:extLst>
            </p:cNvPr>
            <p:cNvSpPr txBox="1"/>
            <p:nvPr/>
          </p:nvSpPr>
          <p:spPr>
            <a:xfrm>
              <a:off x="4899127" y="2456030"/>
              <a:ext cx="1792478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STEMMING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-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LEMMATIZZAZIONE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F15512DC-FDD6-42BD-466D-1050A7ADA2FB}"/>
                </a:ext>
              </a:extLst>
            </p:cNvPr>
            <p:cNvSpPr txBox="1"/>
            <p:nvPr/>
          </p:nvSpPr>
          <p:spPr>
            <a:xfrm>
              <a:off x="7197251" y="2556057"/>
              <a:ext cx="1229824" cy="492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RIMOZIONE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STOPWORDS</a:t>
              </a:r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5DCA5167-73AF-7886-2D27-C02096296764}"/>
                </a:ext>
              </a:extLst>
            </p:cNvPr>
            <p:cNvCxnSpPr>
              <a:cxnSpLocks/>
            </p:cNvCxnSpPr>
            <p:nvPr/>
          </p:nvCxnSpPr>
          <p:spPr>
            <a:xfrm>
              <a:off x="2158180" y="2802278"/>
              <a:ext cx="3775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7FE9A374-79FD-55EC-ADA3-C4CAF323474A}"/>
                </a:ext>
              </a:extLst>
            </p:cNvPr>
            <p:cNvCxnSpPr>
              <a:cxnSpLocks/>
            </p:cNvCxnSpPr>
            <p:nvPr/>
          </p:nvCxnSpPr>
          <p:spPr>
            <a:xfrm>
              <a:off x="4468328" y="2802278"/>
              <a:ext cx="3775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E66B9BC9-2F2F-5265-3885-7337D284E57F}"/>
                </a:ext>
              </a:extLst>
            </p:cNvPr>
            <p:cNvCxnSpPr>
              <a:cxnSpLocks/>
            </p:cNvCxnSpPr>
            <p:nvPr/>
          </p:nvCxnSpPr>
          <p:spPr>
            <a:xfrm>
              <a:off x="6744812" y="2802278"/>
              <a:ext cx="3775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451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166327" y="465694"/>
            <a:ext cx="2811346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Rimozione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delle stopword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689519" y="1228147"/>
            <a:ext cx="7609419" cy="5681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La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rimozione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delle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stopword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è il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processo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di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eliminazione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di </a:t>
            </a:r>
            <a:r>
              <a:rPr lang="en-US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parole </a:t>
            </a:r>
            <a:r>
              <a:rPr lang="en-US" sz="13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estremamente</a:t>
            </a:r>
            <a:r>
              <a:rPr lang="en-US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comuni</a:t>
            </a:r>
            <a:r>
              <a:rPr lang="en-US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che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appaiono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frequentemente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nei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testi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ma </a:t>
            </a:r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portano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poco </a:t>
            </a:r>
            <a:r>
              <a:rPr lang="en-US" sz="13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valore</a:t>
            </a:r>
            <a:r>
              <a:rPr lang="en-US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informativo</a:t>
            </a:r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9D9102-D123-EE36-6CB5-EBBD70144765}"/>
              </a:ext>
            </a:extLst>
          </p:cNvPr>
          <p:cNvSpPr txBox="1"/>
          <p:nvPr/>
        </p:nvSpPr>
        <p:spPr>
          <a:xfrm>
            <a:off x="3241166" y="2229802"/>
            <a:ext cx="1231373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preposizioni</a:t>
            </a:r>
            <a:endParaRPr lang="it-IT" sz="13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EC66DC-7249-57F7-16F9-12A9801B13A7}"/>
              </a:ext>
            </a:extLst>
          </p:cNvPr>
          <p:cNvSpPr txBox="1"/>
          <p:nvPr/>
        </p:nvSpPr>
        <p:spPr>
          <a:xfrm>
            <a:off x="1724182" y="2229802"/>
            <a:ext cx="1231373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articoli</a:t>
            </a:r>
            <a:endParaRPr lang="en-US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C4EB20-F4AF-20D8-033F-8591B6805B47}"/>
              </a:ext>
            </a:extLst>
          </p:cNvPr>
          <p:cNvSpPr txBox="1"/>
          <p:nvPr/>
        </p:nvSpPr>
        <p:spPr>
          <a:xfrm>
            <a:off x="4758150" y="2238006"/>
            <a:ext cx="1231372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congiunzioni</a:t>
            </a:r>
            <a:endParaRPr lang="it-IT" sz="13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7B459F-6D7A-FF20-101C-A23FDA5FC500}"/>
              </a:ext>
            </a:extLst>
          </p:cNvPr>
          <p:cNvSpPr txBox="1"/>
          <p:nvPr/>
        </p:nvSpPr>
        <p:spPr>
          <a:xfrm>
            <a:off x="6275133" y="2238006"/>
            <a:ext cx="1231372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it-IT" sz="13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BCA9150-6544-E364-E4AD-9C72876A4AB6}"/>
              </a:ext>
            </a:extLst>
          </p:cNvPr>
          <p:cNvCxnSpPr>
            <a:cxnSpLocks/>
          </p:cNvCxnSpPr>
          <p:nvPr/>
        </p:nvCxnSpPr>
        <p:spPr>
          <a:xfrm flipH="1">
            <a:off x="2360734" y="1930720"/>
            <a:ext cx="122351" cy="225027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8D9C0F3-8835-4FA7-4469-1A7199EE81D7}"/>
              </a:ext>
            </a:extLst>
          </p:cNvPr>
          <p:cNvCxnSpPr>
            <a:cxnSpLocks/>
          </p:cNvCxnSpPr>
          <p:nvPr/>
        </p:nvCxnSpPr>
        <p:spPr>
          <a:xfrm flipH="1">
            <a:off x="3856852" y="1930720"/>
            <a:ext cx="47766" cy="225027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E318789-4BF0-FF2C-67DD-07E82481CE16}"/>
              </a:ext>
            </a:extLst>
          </p:cNvPr>
          <p:cNvCxnSpPr>
            <a:cxnSpLocks/>
          </p:cNvCxnSpPr>
          <p:nvPr/>
        </p:nvCxnSpPr>
        <p:spPr>
          <a:xfrm>
            <a:off x="5278385" y="1930720"/>
            <a:ext cx="113412" cy="21868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22">
            <a:extLst>
              <a:ext uri="{FF2B5EF4-FFF2-40B4-BE49-F238E27FC236}">
                <a16:creationId xmlns:a16="http://schemas.microsoft.com/office/drawing/2014/main" id="{4A0B5517-8FB8-2659-A52A-1309D1319AA5}"/>
              </a:ext>
            </a:extLst>
          </p:cNvPr>
          <p:cNvSpPr/>
          <p:nvPr/>
        </p:nvSpPr>
        <p:spPr>
          <a:xfrm>
            <a:off x="880284" y="3096219"/>
            <a:ext cx="7383433" cy="146918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300" b="1" i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Testo </a:t>
            </a:r>
            <a:r>
              <a:rPr lang="en-US" sz="1300" b="1" i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originale</a:t>
            </a:r>
            <a:endParaRPr lang="en-US" sz="1300" b="1" i="1" dirty="0"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“</a:t>
            </a:r>
            <a:r>
              <a:rPr lang="en-US" sz="1300" strike="sngStrike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La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strike="sngStrike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mia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ricerca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strike="sngStrike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si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concentra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strike="sngStrike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sulla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pre-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elaborazione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strike="sngStrike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del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testo </a:t>
            </a:r>
            <a:r>
              <a:rPr lang="en-US" sz="1300" strike="sngStrike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per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migliorare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strike="sngStrike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i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risultati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strike="sngStrike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di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analisi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1300" dirty="0"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300" b="1" i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Dopo la </a:t>
            </a:r>
            <a:r>
              <a:rPr lang="en-US" sz="1300" b="1" i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rimozione</a:t>
            </a:r>
            <a:r>
              <a:rPr lang="en-US" sz="1300" b="1" i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b="1" i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delle</a:t>
            </a:r>
            <a:r>
              <a:rPr lang="en-US" sz="1300" b="1" i="1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b="1" i="1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stopword</a:t>
            </a:r>
            <a:endParaRPr lang="en-US" sz="1300" b="1" i="1" dirty="0"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"ricerca concentra pre-elaborazione testo migliorare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risultati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dirty="0" err="1"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analisi</a:t>
            </a:r>
            <a:r>
              <a:rPr lang="en-US" sz="13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"</a:t>
            </a:r>
            <a:endParaRPr lang="en-US" sz="13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Creazione e personalizzazione delle stopword list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28" y="1239933"/>
            <a:ext cx="157163" cy="157163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83" y="2532965"/>
            <a:ext cx="196453" cy="157163"/>
          </a:xfrm>
          <a:prstGeom prst="rect">
            <a:avLst/>
          </a:prstGeom>
        </p:spPr>
      </p:pic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28" y="3825997"/>
            <a:ext cx="157163" cy="157163"/>
          </a:xfrm>
          <a:prstGeom prst="rect">
            <a:avLst/>
          </a:prstGeom>
        </p:spPr>
      </p:pic>
      <p:sp>
        <p:nvSpPr>
          <p:cNvPr id="2" name="Text 2">
            <a:extLst>
              <a:ext uri="{FF2B5EF4-FFF2-40B4-BE49-F238E27FC236}">
                <a16:creationId xmlns:a16="http://schemas.microsoft.com/office/drawing/2014/main" id="{10BEA567-C8ED-BD10-676B-162649B813FC}"/>
              </a:ext>
            </a:extLst>
          </p:cNvPr>
          <p:cNvSpPr/>
          <p:nvPr/>
        </p:nvSpPr>
        <p:spPr>
          <a:xfrm>
            <a:off x="988012" y="1100138"/>
            <a:ext cx="7389961" cy="356732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Stopword</a:t>
            </a:r>
            <a:r>
              <a:rPr lang="en-US" sz="16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list </a:t>
            </a:r>
            <a:r>
              <a:rPr lang="en-US" sz="16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generiche</a:t>
            </a:r>
            <a:endParaRPr lang="en-US" sz="1600" b="1" dirty="0">
              <a:solidFill>
                <a:srgbClr val="00000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Liste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predefinite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 parole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articoli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preposizioni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congiunzioni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disponibili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librerie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come NLTK e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spaCy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 diverse lingue.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>
              <a:solidFill>
                <a:srgbClr val="00000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Stopword</a:t>
            </a:r>
            <a:r>
              <a:rPr lang="en-US" sz="16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list </a:t>
            </a:r>
            <a:r>
              <a:rPr lang="en-US" sz="16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specifiche</a:t>
            </a:r>
            <a:r>
              <a:rPr lang="en-US" sz="16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 </a:t>
            </a:r>
            <a:r>
              <a:rPr lang="en-US" sz="16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dominio</a:t>
            </a:r>
            <a:endParaRPr lang="en-US" sz="1600" b="1" dirty="0">
              <a:solidFill>
                <a:srgbClr val="00000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Liste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personalizzate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contesti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specifici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includono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termini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frequenti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 non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informativi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 un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determinato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dominio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>
              <a:solidFill>
                <a:srgbClr val="00000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Approcci</a:t>
            </a:r>
            <a:r>
              <a:rPr lang="en-US" sz="16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 </a:t>
            </a:r>
            <a:r>
              <a:rPr lang="en-US" sz="16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personalizzazione</a:t>
            </a:r>
            <a:endParaRPr lang="en-US" sz="1600" b="1" dirty="0">
              <a:solidFill>
                <a:srgbClr val="00000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frequenza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identificare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parole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nel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corpus,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valutazione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manuale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aggiungere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rimuovere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termini in base al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contesto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applicativo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Applicazioni della rimozione stopword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632243" y="1414463"/>
            <a:ext cx="428625" cy="428625"/>
          </a:xfrm>
          <a:prstGeom prst="ellipse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43" y="1528763"/>
            <a:ext cx="200025" cy="200025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629060" y="2669426"/>
            <a:ext cx="428625" cy="428625"/>
          </a:xfrm>
          <a:prstGeom prst="ellipse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60" y="2783726"/>
            <a:ext cx="200025" cy="200025"/>
          </a:xfrm>
          <a:prstGeom prst="rect">
            <a:avLst/>
          </a:prstGeom>
        </p:spPr>
      </p:pic>
      <p:sp>
        <p:nvSpPr>
          <p:cNvPr id="19" name="Shape 14"/>
          <p:cNvSpPr/>
          <p:nvPr/>
        </p:nvSpPr>
        <p:spPr>
          <a:xfrm>
            <a:off x="632243" y="3924389"/>
            <a:ext cx="428625" cy="428625"/>
          </a:xfrm>
          <a:prstGeom prst="ellipse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43" y="4038689"/>
            <a:ext cx="200025" cy="200025"/>
          </a:xfrm>
          <a:prstGeom prst="rect">
            <a:avLst/>
          </a:prstGeom>
        </p:spPr>
      </p:pic>
      <p:sp>
        <p:nvSpPr>
          <p:cNvPr id="2" name="Text 2">
            <a:extLst>
              <a:ext uri="{FF2B5EF4-FFF2-40B4-BE49-F238E27FC236}">
                <a16:creationId xmlns:a16="http://schemas.microsoft.com/office/drawing/2014/main" id="{242F293A-887D-BCB4-DAE4-E68177D206F0}"/>
              </a:ext>
            </a:extLst>
          </p:cNvPr>
          <p:cNvSpPr/>
          <p:nvPr/>
        </p:nvSpPr>
        <p:spPr>
          <a:xfrm>
            <a:off x="1254526" y="1052406"/>
            <a:ext cx="7389961" cy="356732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Ricerca</a:t>
            </a:r>
            <a:r>
              <a:rPr lang="en-US" sz="16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 </a:t>
            </a:r>
            <a:r>
              <a:rPr lang="en-US" sz="16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informazioni</a:t>
            </a:r>
            <a:endParaRPr lang="en-US" sz="1600" b="1" dirty="0">
              <a:solidFill>
                <a:srgbClr val="00000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Migliora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precisione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l’efficienza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motori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ricerca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eliminando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termini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potrebbero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generare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risultati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irrilevanti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riducendo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lo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spazio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indicizzazione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>
              <a:solidFill>
                <a:srgbClr val="00000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Classificazione</a:t>
            </a:r>
            <a:r>
              <a:rPr lang="en-US" sz="16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del testo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Aumenta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l’accuratezza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classificatori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concentrando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l’analisi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sulle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parole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più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significative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riducendo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il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rumore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addestramento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>
              <a:solidFill>
                <a:srgbClr val="00000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Sentiment analysis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Migliora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il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rilevamento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delle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opinioni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delle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emozioni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testi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focalizzando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l’analisi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parole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che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esprimono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effettivamente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un </a:t>
            </a:r>
            <a:r>
              <a:rPr lang="en-US" sz="14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sentimento</a:t>
            </a: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</a:t>
            </a:r>
            <a:r>
              <a:rPr lang="en-US" sz="14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un’opinione</a:t>
            </a:r>
            <a:r>
              <a:rPr lang="en-US" sz="14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Vantaggi e limiti della rimozione stopword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293019"/>
            <a:ext cx="200025" cy="2000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07306" y="1243013"/>
            <a:ext cx="876895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Vantaggi </a:t>
            </a:r>
            <a:endParaRPr lang="en-US" sz="1575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793081"/>
            <a:ext cx="114300" cy="1143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221581" y="1768078"/>
            <a:ext cx="241576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Riduzione della dimensionalità</a:t>
            </a:r>
            <a:endParaRPr lang="en-US" sz="1238" dirty="0"/>
          </a:p>
        </p:txBody>
      </p:sp>
      <p:sp>
        <p:nvSpPr>
          <p:cNvPr id="8" name="Text 3"/>
          <p:cNvSpPr/>
          <p:nvPr/>
        </p:nvSpPr>
        <p:spPr>
          <a:xfrm>
            <a:off x="3637341" y="1768078"/>
            <a:ext cx="26671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dei </a:t>
            </a:r>
            <a:endParaRPr lang="en-US" sz="1238" dirty="0"/>
          </a:p>
        </p:txBody>
      </p:sp>
      <p:sp>
        <p:nvSpPr>
          <p:cNvPr id="9" name="Text 4"/>
          <p:cNvSpPr/>
          <p:nvPr/>
        </p:nvSpPr>
        <p:spPr>
          <a:xfrm>
            <a:off x="1221581" y="2003822"/>
            <a:ext cx="208714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dati testuali e dello spazio di </a:t>
            </a:r>
            <a:endParaRPr lang="en-US" sz="1238" dirty="0"/>
          </a:p>
        </p:txBody>
      </p:sp>
      <p:sp>
        <p:nvSpPr>
          <p:cNvPr id="10" name="Text 5"/>
          <p:cNvSpPr/>
          <p:nvPr/>
        </p:nvSpPr>
        <p:spPr>
          <a:xfrm>
            <a:off x="1221581" y="2239566"/>
            <a:ext cx="96689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archiviazione</a:t>
            </a:r>
            <a:endParaRPr lang="en-US" sz="1238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2678906"/>
            <a:ext cx="114300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221581" y="2653903"/>
            <a:ext cx="22882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Miglioramento dell'efficienza</a:t>
            </a:r>
            <a:endParaRPr lang="en-US" sz="1238" dirty="0"/>
          </a:p>
        </p:txBody>
      </p:sp>
      <p:sp>
        <p:nvSpPr>
          <p:cNvPr id="13" name="Text 7"/>
          <p:cNvSpPr/>
          <p:nvPr/>
        </p:nvSpPr>
        <p:spPr>
          <a:xfrm>
            <a:off x="3509869" y="2653903"/>
            <a:ext cx="40392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degli </a:t>
            </a:r>
            <a:endParaRPr lang="en-US" sz="1238" dirty="0"/>
          </a:p>
        </p:txBody>
      </p:sp>
      <p:sp>
        <p:nvSpPr>
          <p:cNvPr id="14" name="Text 8"/>
          <p:cNvSpPr/>
          <p:nvPr/>
        </p:nvSpPr>
        <p:spPr>
          <a:xfrm>
            <a:off x="1221581" y="2889647"/>
            <a:ext cx="2039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algoritmi di analisi del testo</a:t>
            </a:r>
            <a:endParaRPr lang="en-US" sz="1238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3328988"/>
            <a:ext cx="114300" cy="11430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221581" y="3303984"/>
            <a:ext cx="224696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Focalizzazione sul contenuto </a:t>
            </a:r>
            <a:endParaRPr lang="en-US" sz="1238" dirty="0"/>
          </a:p>
        </p:txBody>
      </p:sp>
      <p:sp>
        <p:nvSpPr>
          <p:cNvPr id="17" name="Text 10"/>
          <p:cNvSpPr/>
          <p:nvPr/>
        </p:nvSpPr>
        <p:spPr>
          <a:xfrm>
            <a:off x="1221581" y="3539728"/>
            <a:ext cx="93276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informativo</a:t>
            </a:r>
            <a:endParaRPr lang="en-US" sz="1238" dirty="0"/>
          </a:p>
        </p:txBody>
      </p:sp>
      <p:sp>
        <p:nvSpPr>
          <p:cNvPr id="18" name="Text 11"/>
          <p:cNvSpPr/>
          <p:nvPr/>
        </p:nvSpPr>
        <p:spPr>
          <a:xfrm>
            <a:off x="2154343" y="3539728"/>
            <a:ext cx="136292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rilevante del testo</a:t>
            </a:r>
            <a:endParaRPr lang="en-US" sz="1238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88" y="1293019"/>
            <a:ext cx="200025" cy="200025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5236369" y="1243013"/>
            <a:ext cx="52863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Limiti </a:t>
            </a:r>
            <a:endParaRPr lang="en-US" sz="1575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88" y="1793081"/>
            <a:ext cx="114300" cy="114300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5150644" y="1768078"/>
            <a:ext cx="80531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Potenziale </a:t>
            </a:r>
            <a:endParaRPr lang="en-US" sz="1238" dirty="0"/>
          </a:p>
        </p:txBody>
      </p:sp>
      <p:sp>
        <p:nvSpPr>
          <p:cNvPr id="23" name="Text 14"/>
          <p:cNvSpPr/>
          <p:nvPr/>
        </p:nvSpPr>
        <p:spPr>
          <a:xfrm>
            <a:off x="5955962" y="1768078"/>
            <a:ext cx="180329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perdita di informazioni</a:t>
            </a:r>
            <a:endParaRPr lang="en-US" sz="1238" dirty="0"/>
          </a:p>
        </p:txBody>
      </p:sp>
      <p:sp>
        <p:nvSpPr>
          <p:cNvPr id="24" name="Text 15"/>
          <p:cNvSpPr/>
          <p:nvPr/>
        </p:nvSpPr>
        <p:spPr>
          <a:xfrm>
            <a:off x="5150644" y="2003822"/>
            <a:ext cx="163575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contestuali importanti</a:t>
            </a:r>
            <a:endParaRPr lang="en-US" sz="1238" dirty="0"/>
          </a:p>
        </p:txBody>
      </p:sp>
      <p:pic>
        <p:nvPicPr>
          <p:cNvPr id="25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88" y="2443163"/>
            <a:ext cx="114300" cy="114300"/>
          </a:xfrm>
          <a:prstGeom prst="rect">
            <a:avLst/>
          </a:prstGeom>
        </p:spPr>
      </p:pic>
      <p:sp>
        <p:nvSpPr>
          <p:cNvPr id="26" name="Text 16"/>
          <p:cNvSpPr/>
          <p:nvPr/>
        </p:nvSpPr>
        <p:spPr>
          <a:xfrm>
            <a:off x="5150644" y="2418159"/>
            <a:ext cx="101466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Problemi con </a:t>
            </a:r>
            <a:endParaRPr lang="en-US" sz="1238" dirty="0"/>
          </a:p>
        </p:txBody>
      </p:sp>
      <p:sp>
        <p:nvSpPr>
          <p:cNvPr id="27" name="Text 17"/>
          <p:cNvSpPr/>
          <p:nvPr/>
        </p:nvSpPr>
        <p:spPr>
          <a:xfrm>
            <a:off x="6165307" y="2418159"/>
            <a:ext cx="107987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frasi negative</a:t>
            </a:r>
            <a:endParaRPr lang="en-US" sz="1238" dirty="0"/>
          </a:p>
        </p:txBody>
      </p:sp>
      <p:sp>
        <p:nvSpPr>
          <p:cNvPr id="28" name="Text 18"/>
          <p:cNvSpPr/>
          <p:nvPr/>
        </p:nvSpPr>
        <p:spPr>
          <a:xfrm>
            <a:off x="7245186" y="2418159"/>
            <a:ext cx="56753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dove la </a:t>
            </a:r>
            <a:endParaRPr lang="en-US" sz="1238" dirty="0"/>
          </a:p>
        </p:txBody>
      </p:sp>
      <p:sp>
        <p:nvSpPr>
          <p:cNvPr id="29" name="Text 19"/>
          <p:cNvSpPr/>
          <p:nvPr/>
        </p:nvSpPr>
        <p:spPr>
          <a:xfrm>
            <a:off x="5150644" y="2653903"/>
            <a:ext cx="248270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rimozione di "non" può invertire il </a:t>
            </a:r>
            <a:endParaRPr lang="en-US" sz="1238" dirty="0"/>
          </a:p>
        </p:txBody>
      </p:sp>
      <p:sp>
        <p:nvSpPr>
          <p:cNvPr id="30" name="Text 20"/>
          <p:cNvSpPr/>
          <p:nvPr/>
        </p:nvSpPr>
        <p:spPr>
          <a:xfrm>
            <a:off x="5150644" y="2889647"/>
            <a:ext cx="76019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significato</a:t>
            </a:r>
            <a:endParaRPr lang="en-US" sz="1238" dirty="0"/>
          </a:p>
        </p:txBody>
      </p:sp>
      <p:pic>
        <p:nvPicPr>
          <p:cNvPr id="31" name="Image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88" y="3328988"/>
            <a:ext cx="114300" cy="114300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5150644" y="3303984"/>
            <a:ext cx="9271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Necessità di </a:t>
            </a:r>
            <a:endParaRPr lang="en-US" sz="1238" dirty="0"/>
          </a:p>
        </p:txBody>
      </p:sp>
      <p:sp>
        <p:nvSpPr>
          <p:cNvPr id="33" name="Text 22"/>
          <p:cNvSpPr/>
          <p:nvPr/>
        </p:nvSpPr>
        <p:spPr>
          <a:xfrm>
            <a:off x="6077769" y="3303984"/>
            <a:ext cx="146539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liste specifiche per </a:t>
            </a:r>
            <a:endParaRPr lang="en-US" sz="1238" dirty="0"/>
          </a:p>
        </p:txBody>
      </p:sp>
      <p:sp>
        <p:nvSpPr>
          <p:cNvPr id="34" name="Text 23"/>
          <p:cNvSpPr/>
          <p:nvPr/>
        </p:nvSpPr>
        <p:spPr>
          <a:xfrm>
            <a:off x="5150644" y="3539728"/>
            <a:ext cx="64751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dominio</a:t>
            </a:r>
            <a:endParaRPr lang="en-US" sz="1238" dirty="0"/>
          </a:p>
        </p:txBody>
      </p:sp>
      <p:sp>
        <p:nvSpPr>
          <p:cNvPr id="35" name="Text 24"/>
          <p:cNvSpPr/>
          <p:nvPr/>
        </p:nvSpPr>
        <p:spPr>
          <a:xfrm>
            <a:off x="5798158" y="3539728"/>
            <a:ext cx="217295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 ottenere risultati ottimali</a:t>
            </a:r>
            <a:endParaRPr lang="en-US" sz="1238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A9ABE-59BC-F4FF-BFAB-3E800D42C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3B5C569-F974-14F7-03FE-35883DEF7F72}"/>
              </a:ext>
            </a:extLst>
          </p:cNvPr>
          <p:cNvSpPr/>
          <p:nvPr/>
        </p:nvSpPr>
        <p:spPr>
          <a:xfrm>
            <a:off x="1831902" y="2415938"/>
            <a:ext cx="5480219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Esempio pratico di </a:t>
            </a: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rimozione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stopwords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 Python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1998676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68516" y="228530"/>
            <a:ext cx="6806993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Esempio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completo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di </a:t>
            </a: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una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pipeline di pre-</a:t>
            </a: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elaborazione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del testo</a:t>
            </a:r>
            <a:endParaRPr lang="en-US" sz="20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51" y="815665"/>
            <a:ext cx="111056" cy="13980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786535" y="733349"/>
            <a:ext cx="6257791" cy="37816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 programmatori, spesso stressati dalle scadenze, scrivono rapidamente del codice che potrebbe funzionare, ma non sempre funziona come previsto!”</a:t>
            </a:r>
            <a:b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['I', 'programmatori', ',', 'spesso', 'stressati', 'dalle', 'scadenze', ',', 'scrivono', 'rapidamente', 'del', 'codice', 'che', 'potrebbe', 'funzionare’, ',', 'ma', 'non', 'sempre', 'funziona', 'come', 'previsto', '!’]</a:t>
            </a:r>
            <a:b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['i', 'programmatori', 'spesso', 'stressati', 'dalle', 'scadenze', 'scrivono', 'rapidamente', 'del', 'codice', 'che', 'potrebbe', 'funzionare', 'ma', 'non', 'sempre', 'funziona', 'come', 'previsto’]</a:t>
            </a:r>
            <a:b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['il', 'programmatore', 'spesso', 'stressare', 'da', 'scadenza', 'scrivere', 'rapidamente', 'di', 'codice', 'che', 'potere', 'funzionare', 'ma', 'non', 'sempre', 'funzionare', 'come', 'prevedere’]</a:t>
            </a:r>
            <a:b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['programmatore', 'stressare', 'scadenza', 'scrivere', 'rapidamente', 'codice', 'potere', 'funzionare', 'funzionare', 'prevedere']</a:t>
            </a:r>
            <a:endParaRPr lang="en-US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342" y="1628927"/>
            <a:ext cx="148075" cy="139807"/>
          </a:xfrm>
          <a:prstGeom prst="rect">
            <a:avLst/>
          </a:prstGeom>
        </p:spPr>
      </p:pic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96" y="2555823"/>
            <a:ext cx="129566" cy="139807"/>
          </a:xfrm>
          <a:prstGeom prst="rect">
            <a:avLst/>
          </a:prstGeom>
        </p:spPr>
      </p:pic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342" y="4097574"/>
            <a:ext cx="148075" cy="139807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791332" y="4815799"/>
            <a:ext cx="7768152" cy="1692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Il risultato finale è un </a:t>
            </a:r>
            <a:r>
              <a:rPr lang="en-US" sz="11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insieme</a:t>
            </a:r>
            <a:r>
              <a:rPr lang="en-US" sz="11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di termini </a:t>
            </a:r>
            <a:r>
              <a:rPr lang="en-US" sz="11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significativi</a:t>
            </a:r>
            <a:r>
              <a:rPr lang="en-US" sz="11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1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che</a:t>
            </a:r>
            <a:r>
              <a:rPr lang="en-US" sz="11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1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rappresentano</a:t>
            </a:r>
            <a:r>
              <a:rPr lang="en-US" sz="11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il </a:t>
            </a:r>
            <a:r>
              <a:rPr lang="en-US" sz="11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contenuto</a:t>
            </a:r>
            <a:r>
              <a:rPr lang="en-US" sz="11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1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essenziale</a:t>
            </a:r>
            <a:r>
              <a:rPr lang="en-US" sz="11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del testo </a:t>
            </a:r>
            <a:r>
              <a:rPr lang="en-US" sz="11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originale</a:t>
            </a:r>
            <a:r>
              <a:rPr lang="en-US" sz="11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 </a:t>
            </a:r>
          </a:p>
        </p:txBody>
      </p:sp>
      <p:sp>
        <p:nvSpPr>
          <p:cNvPr id="2" name="Text 5">
            <a:extLst>
              <a:ext uri="{FF2B5EF4-FFF2-40B4-BE49-F238E27FC236}">
                <a16:creationId xmlns:a16="http://schemas.microsoft.com/office/drawing/2014/main" id="{9B81B827-1388-6353-8EDB-3C201C6D92AF}"/>
              </a:ext>
            </a:extLst>
          </p:cNvPr>
          <p:cNvSpPr/>
          <p:nvPr/>
        </p:nvSpPr>
        <p:spPr>
          <a:xfrm>
            <a:off x="192140" y="1009060"/>
            <a:ext cx="2006479" cy="22685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TESTO ORIGINALE</a:t>
            </a:r>
            <a:endParaRPr lang="en-US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Text 5">
            <a:extLst>
              <a:ext uri="{FF2B5EF4-FFF2-40B4-BE49-F238E27FC236}">
                <a16:creationId xmlns:a16="http://schemas.microsoft.com/office/drawing/2014/main" id="{4D2B3A39-6C8D-D701-B364-3F3CAB836212}"/>
              </a:ext>
            </a:extLst>
          </p:cNvPr>
          <p:cNvSpPr/>
          <p:nvPr/>
        </p:nvSpPr>
        <p:spPr>
          <a:xfrm>
            <a:off x="192140" y="1830466"/>
            <a:ext cx="2006479" cy="22685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TOKENIZZAZIONE</a:t>
            </a:r>
            <a:endParaRPr lang="en-US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97FAA5B7-C6A2-1B11-77F4-0F425625E58D}"/>
              </a:ext>
            </a:extLst>
          </p:cNvPr>
          <p:cNvSpPr/>
          <p:nvPr/>
        </p:nvSpPr>
        <p:spPr>
          <a:xfrm>
            <a:off x="192140" y="2740365"/>
            <a:ext cx="2006479" cy="22685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NORMALIZZAZIONE</a:t>
            </a: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975F56D4-9FAF-AD9D-F506-DA56D8BD3B6D}"/>
              </a:ext>
            </a:extLst>
          </p:cNvPr>
          <p:cNvSpPr/>
          <p:nvPr/>
        </p:nvSpPr>
        <p:spPr>
          <a:xfrm>
            <a:off x="192140" y="3487139"/>
            <a:ext cx="2006479" cy="22685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LEMMATIZZAZIONE</a:t>
            </a:r>
            <a:endParaRPr lang="en-US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Text 5">
            <a:extLst>
              <a:ext uri="{FF2B5EF4-FFF2-40B4-BE49-F238E27FC236}">
                <a16:creationId xmlns:a16="http://schemas.microsoft.com/office/drawing/2014/main" id="{966283CF-789F-9121-A4DB-372AC5D95E26}"/>
              </a:ext>
            </a:extLst>
          </p:cNvPr>
          <p:cNvSpPr/>
          <p:nvPr/>
        </p:nvSpPr>
        <p:spPr>
          <a:xfrm>
            <a:off x="192140" y="4226050"/>
            <a:ext cx="2006479" cy="22685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RIMOZIONE STOPWORDS</a:t>
            </a:r>
            <a:endParaRPr lang="en-US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3" name="Image 1" descr="preencoded.png">
            <a:extLst>
              <a:ext uri="{FF2B5EF4-FFF2-40B4-BE49-F238E27FC236}">
                <a16:creationId xmlns:a16="http://schemas.microsoft.com/office/drawing/2014/main" id="{EF528134-9C3B-6613-98FB-2A182E4E9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9851" y="3344858"/>
            <a:ext cx="122656" cy="140178"/>
          </a:xfrm>
          <a:prstGeom prst="rect">
            <a:avLst/>
          </a:prstGeom>
        </p:spPr>
      </p:pic>
      <p:sp>
        <p:nvSpPr>
          <p:cNvPr id="24" name="Parentesi graffa aperta 23">
            <a:extLst>
              <a:ext uri="{FF2B5EF4-FFF2-40B4-BE49-F238E27FC236}">
                <a16:creationId xmlns:a16="http://schemas.microsoft.com/office/drawing/2014/main" id="{21B2A30F-873B-AA7E-9F23-B00F270C9597}"/>
              </a:ext>
            </a:extLst>
          </p:cNvPr>
          <p:cNvSpPr/>
          <p:nvPr/>
        </p:nvSpPr>
        <p:spPr>
          <a:xfrm>
            <a:off x="2094031" y="795466"/>
            <a:ext cx="705302" cy="471069"/>
          </a:xfrm>
          <a:prstGeom prst="lef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Parentesi graffa aperta 24">
            <a:extLst>
              <a:ext uri="{FF2B5EF4-FFF2-40B4-BE49-F238E27FC236}">
                <a16:creationId xmlns:a16="http://schemas.microsoft.com/office/drawing/2014/main" id="{97F69C64-8176-7689-09FC-F0AB10F9CE56}"/>
              </a:ext>
            </a:extLst>
          </p:cNvPr>
          <p:cNvSpPr/>
          <p:nvPr/>
        </p:nvSpPr>
        <p:spPr>
          <a:xfrm>
            <a:off x="2094031" y="1545019"/>
            <a:ext cx="695550" cy="736132"/>
          </a:xfrm>
          <a:prstGeom prst="lef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Parentesi graffa aperta 25">
            <a:extLst>
              <a:ext uri="{FF2B5EF4-FFF2-40B4-BE49-F238E27FC236}">
                <a16:creationId xmlns:a16="http://schemas.microsoft.com/office/drawing/2014/main" id="{467AA51F-136A-B8C5-882E-53699CDFA484}"/>
              </a:ext>
            </a:extLst>
          </p:cNvPr>
          <p:cNvSpPr/>
          <p:nvPr/>
        </p:nvSpPr>
        <p:spPr>
          <a:xfrm>
            <a:off x="2094031" y="2528134"/>
            <a:ext cx="695550" cy="481743"/>
          </a:xfrm>
          <a:prstGeom prst="lef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05010294-6A9F-BF4A-8FA9-0E44A0F2F343}"/>
              </a:ext>
            </a:extLst>
          </p:cNvPr>
          <p:cNvSpPr/>
          <p:nvPr/>
        </p:nvSpPr>
        <p:spPr>
          <a:xfrm>
            <a:off x="2094031" y="3294655"/>
            <a:ext cx="695550" cy="457554"/>
          </a:xfrm>
          <a:prstGeom prst="lef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Parentesi graffa aperta 27">
            <a:extLst>
              <a:ext uri="{FF2B5EF4-FFF2-40B4-BE49-F238E27FC236}">
                <a16:creationId xmlns:a16="http://schemas.microsoft.com/office/drawing/2014/main" id="{47E1B473-19AB-E587-2627-261BF72D1F22}"/>
              </a:ext>
            </a:extLst>
          </p:cNvPr>
          <p:cNvSpPr/>
          <p:nvPr/>
        </p:nvSpPr>
        <p:spPr>
          <a:xfrm>
            <a:off x="2103783" y="4036987"/>
            <a:ext cx="685798" cy="478038"/>
          </a:xfrm>
          <a:prstGeom prst="lef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777D0-747B-4A27-5807-4812A6DCF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594415C-FA5E-CABD-82FB-457C27FD1D74}"/>
              </a:ext>
            </a:extLst>
          </p:cNvPr>
          <p:cNvSpPr/>
          <p:nvPr/>
        </p:nvSpPr>
        <p:spPr>
          <a:xfrm>
            <a:off x="399538" y="2889157"/>
            <a:ext cx="2524476" cy="856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214E16B-7C19-F0A3-814A-8FB9A6725131}"/>
              </a:ext>
            </a:extLst>
          </p:cNvPr>
          <p:cNvSpPr txBox="1"/>
          <p:nvPr/>
        </p:nvSpPr>
        <p:spPr>
          <a:xfrm>
            <a:off x="148839" y="2864671"/>
            <a:ext cx="3037485" cy="209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1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Pulizia e normalizzazione del testo per renderlo coerente e pronto per la rappresentazione</a:t>
            </a:r>
            <a:br>
              <a:rPr lang="it-IT" sz="11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it-IT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it-IT" sz="11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Esempi</a:t>
            </a:r>
          </a:p>
          <a:p>
            <a:pPr algn="ctr">
              <a:lnSpc>
                <a:spcPct val="150000"/>
              </a:lnSpc>
            </a:pPr>
            <a: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Tokenizzazione, </a:t>
            </a:r>
          </a:p>
          <a:p>
            <a:pPr algn="ctr">
              <a:lnSpc>
                <a:spcPct val="150000"/>
              </a:lnSpc>
            </a:pPr>
            <a:r>
              <a:rPr lang="it-IT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stemming</a:t>
            </a:r>
            <a: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 lemmatizzazione, </a:t>
            </a:r>
          </a:p>
          <a:p>
            <a:pPr algn="ctr">
              <a:lnSpc>
                <a:spcPct val="150000"/>
              </a:lnSpc>
            </a:pPr>
            <a: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rimozione punteggiatura e </a:t>
            </a:r>
            <a:r>
              <a:rPr lang="it-IT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stopwords</a:t>
            </a:r>
            <a:endParaRPr lang="it-IT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BBE153-4D13-175D-393D-0D115420B38F}"/>
              </a:ext>
            </a:extLst>
          </p:cNvPr>
          <p:cNvSpPr txBox="1"/>
          <p:nvPr/>
        </p:nvSpPr>
        <p:spPr>
          <a:xfrm>
            <a:off x="3802398" y="215884"/>
            <a:ext cx="1539204" cy="404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30" b="1" dirty="0">
                <a:latin typeface="Inter"/>
              </a:rPr>
              <a:t>Step del NLP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CEA29D1-C19C-CBEF-CAC7-C1490DBAC83F}"/>
              </a:ext>
            </a:extLst>
          </p:cNvPr>
          <p:cNvSpPr/>
          <p:nvPr/>
        </p:nvSpPr>
        <p:spPr>
          <a:xfrm>
            <a:off x="3419189" y="2875630"/>
            <a:ext cx="2524476" cy="856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77169FD-C523-4001-C83A-6256C866AC20}"/>
              </a:ext>
            </a:extLst>
          </p:cNvPr>
          <p:cNvSpPr/>
          <p:nvPr/>
        </p:nvSpPr>
        <p:spPr>
          <a:xfrm>
            <a:off x="6438841" y="2889156"/>
            <a:ext cx="2524476" cy="856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0971E706-59FE-7ABB-2D9E-570AD10A47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609476"/>
              </p:ext>
            </p:extLst>
          </p:nvPr>
        </p:nvGraphicFramePr>
        <p:xfrm>
          <a:off x="394372" y="-451294"/>
          <a:ext cx="836558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C6FA83-F159-0157-18D7-13773E622563}"/>
              </a:ext>
            </a:extLst>
          </p:cNvPr>
          <p:cNvSpPr txBox="1"/>
          <p:nvPr/>
        </p:nvSpPr>
        <p:spPr>
          <a:xfrm>
            <a:off x="3500491" y="2864363"/>
            <a:ext cx="2361872" cy="1842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1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Conversione del testo in numeri per la creazione di vettori interpretabili dalla macchina</a:t>
            </a:r>
          </a:p>
          <a:p>
            <a:pPr algn="ctr">
              <a:lnSpc>
                <a:spcPct val="150000"/>
              </a:lnSpc>
            </a:pPr>
            <a:endParaRPr lang="it-IT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it-IT" sz="11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Metodi classici</a:t>
            </a:r>
          </a:p>
          <a:p>
            <a:pPr algn="ctr">
              <a:lnSpc>
                <a:spcPct val="150000"/>
              </a:lnSpc>
            </a:pPr>
            <a:r>
              <a:rPr lang="it-IT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Bag</a:t>
            </a:r>
            <a: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of Words, TF-IDF,</a:t>
            </a:r>
          </a:p>
          <a:p>
            <a:pPr algn="ctr">
              <a:lnSpc>
                <a:spcPct val="150000"/>
              </a:lnSpc>
            </a:pPr>
            <a: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N-</a:t>
            </a:r>
            <a:r>
              <a:rPr lang="it-IT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grams</a:t>
            </a:r>
            <a:endParaRPr lang="it-IT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DF6327-F584-F0A3-207E-F90D3DBEC612}"/>
              </a:ext>
            </a:extLst>
          </p:cNvPr>
          <p:cNvSpPr txBox="1"/>
          <p:nvPr/>
        </p:nvSpPr>
        <p:spPr>
          <a:xfrm>
            <a:off x="6408124" y="2864671"/>
            <a:ext cx="2585911" cy="1842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1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vettori numerici vengono elaborati dai modelli per ottenere l’output desiderato</a:t>
            </a:r>
          </a:p>
          <a:p>
            <a:pPr algn="ctr">
              <a:lnSpc>
                <a:spcPct val="150000"/>
              </a:lnSpc>
            </a:pPr>
            <a:endParaRPr lang="it-IT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it-IT" sz="11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Applicazioni</a:t>
            </a:r>
          </a:p>
          <a:p>
            <a:pPr algn="ctr">
              <a:lnSpc>
                <a:spcPct val="150000"/>
              </a:lnSpc>
            </a:pPr>
            <a: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Classificazione, sentiment </a:t>
            </a:r>
            <a:r>
              <a:rPr lang="it-IT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analysis</a:t>
            </a:r>
            <a:r>
              <a:rPr lang="it-IT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estrazione entità, traduzione</a:t>
            </a:r>
          </a:p>
        </p:txBody>
      </p:sp>
    </p:spTree>
    <p:extLst>
      <p:ext uri="{BB962C8B-B14F-4D97-AF65-F5344CB8AC3E}">
        <p14:creationId xmlns:p14="http://schemas.microsoft.com/office/powerpoint/2010/main" val="3739212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22145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Raccomandazioni pratiche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796777" y="1010840"/>
            <a:ext cx="357188" cy="357188"/>
          </a:xfrm>
          <a:prstGeom prst="ellipse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45" y="1103708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24992" y="726182"/>
            <a:ext cx="6757913" cy="4125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Definire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chiaramente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l'obiettivo</a:t>
            </a:r>
            <a:b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Adattare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 pipeline in base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all’applicazione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specifica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ricerca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(stemming +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stopwords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analisi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semantica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lemmatizzazione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classificazione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(tutte le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tecniche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solidFill>
                <a:srgbClr val="00000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Bilanciare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precisione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ed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efficienza</a:t>
            </a:r>
            <a:endParaRPr lang="en-US" sz="1200" b="1" dirty="0">
              <a:solidFill>
                <a:srgbClr val="00000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grandi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volumi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dati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preferire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tecniche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più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veloci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stemming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); per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analisi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dettagliate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dataset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più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piccoli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privilegiare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precisione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lemming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solidFill>
                <a:srgbClr val="00000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Considerare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le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specificità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linguistiche</a:t>
            </a:r>
            <a:b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Adattare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tecniche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alle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caratteristiche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della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lingua: lingue con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morfologia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complessa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italiano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tedesco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beneficiano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maggiormente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della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lemmatizzazione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rispetto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all’inglese</a:t>
            </a:r>
            <a:endParaRPr lang="en-US" sz="1200" dirty="0">
              <a:solidFill>
                <a:srgbClr val="00000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solidFill>
                <a:srgbClr val="00000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Testare</a:t>
            </a:r>
            <a: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diverse </a:t>
            </a:r>
            <a:r>
              <a:rPr lang="en-US" sz="12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combinazioni</a:t>
            </a:r>
            <a:br>
              <a:rPr lang="en-US" sz="12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Sperimentare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 diverse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sequenze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combinazioni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tecniche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permette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identificare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 pipeline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ottimale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 il proprio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d’uso</a:t>
            </a:r>
            <a:r>
              <a:rPr lang="en-US" sz="12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specifico</a:t>
            </a:r>
            <a:endParaRPr lang="en-US" sz="1200" dirty="0">
              <a:solidFill>
                <a:srgbClr val="00000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790511" y="2125264"/>
            <a:ext cx="357188" cy="357188"/>
          </a:xfrm>
          <a:prstGeom prst="ellipse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48" y="2218133"/>
            <a:ext cx="214313" cy="171450"/>
          </a:xfrm>
          <a:prstGeom prst="rect">
            <a:avLst/>
          </a:prstGeom>
        </p:spPr>
      </p:pic>
      <p:sp>
        <p:nvSpPr>
          <p:cNvPr id="17" name="Shape 12"/>
          <p:cNvSpPr/>
          <p:nvPr/>
        </p:nvSpPr>
        <p:spPr>
          <a:xfrm>
            <a:off x="796777" y="3236118"/>
            <a:ext cx="357188" cy="357188"/>
          </a:xfrm>
          <a:prstGeom prst="ellipse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14" y="3328986"/>
            <a:ext cx="214313" cy="171450"/>
          </a:xfrm>
          <a:prstGeom prst="rect">
            <a:avLst/>
          </a:prstGeom>
        </p:spPr>
      </p:pic>
      <p:sp>
        <p:nvSpPr>
          <p:cNvPr id="23" name="Shape 17"/>
          <p:cNvSpPr/>
          <p:nvPr/>
        </p:nvSpPr>
        <p:spPr>
          <a:xfrm>
            <a:off x="790511" y="4254103"/>
            <a:ext cx="357188" cy="357188"/>
          </a:xfrm>
          <a:prstGeom prst="ellipse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79" y="4346972"/>
            <a:ext cx="171450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2AC88-29E3-E656-E4C5-3E57472B6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11F1DE9A-7DD5-2CE7-F88A-D600BB53AAC6}"/>
              </a:ext>
            </a:extLst>
          </p:cNvPr>
          <p:cNvSpPr/>
          <p:nvPr/>
        </p:nvSpPr>
        <p:spPr>
          <a:xfrm>
            <a:off x="2094092" y="2415938"/>
            <a:ext cx="4955844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Esempio </a:t>
            </a: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pratico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pipeline </a:t>
            </a: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completa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 Python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41944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B61AD-DA43-48AA-BB49-3C8F1F4D7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558D7EB0-C653-C7CA-4AD7-328514AD1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747235"/>
              </p:ext>
            </p:extLst>
          </p:nvPr>
        </p:nvGraphicFramePr>
        <p:xfrm>
          <a:off x="389207" y="539750"/>
          <a:ext cx="836558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153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B0424-520F-F19E-57F4-FB96F2DC1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1D81D1F4-78BE-C4F3-0DA1-BDF50495FFD2}"/>
              </a:ext>
            </a:extLst>
          </p:cNvPr>
          <p:cNvSpPr/>
          <p:nvPr/>
        </p:nvSpPr>
        <p:spPr>
          <a:xfrm>
            <a:off x="3057729" y="247303"/>
            <a:ext cx="2834558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Pre-</a:t>
            </a: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elaborazione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del testo</a:t>
            </a:r>
            <a:endParaRPr lang="en-US" sz="2025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32261DD-8C75-CDD1-1809-A5D68C2D728B}"/>
              </a:ext>
            </a:extLst>
          </p:cNvPr>
          <p:cNvSpPr/>
          <p:nvPr/>
        </p:nvSpPr>
        <p:spPr>
          <a:xfrm>
            <a:off x="342309" y="774245"/>
            <a:ext cx="8265398" cy="1168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sz="1300" b="1" i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3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pre-</a:t>
            </a:r>
            <a:r>
              <a:rPr lang="en-US" sz="13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elaborazione</a:t>
            </a:r>
            <a:r>
              <a:rPr lang="en-US" sz="13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del testo è </a:t>
            </a:r>
            <a:r>
              <a:rPr lang="en-US" sz="13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l’insieme</a:t>
            </a:r>
            <a:r>
              <a:rPr lang="en-US" sz="13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di </a:t>
            </a:r>
            <a:r>
              <a:rPr lang="en-US" sz="13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tecniche</a:t>
            </a:r>
            <a:r>
              <a:rPr lang="en-US" sz="13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utilizzate</a:t>
            </a:r>
            <a:r>
              <a:rPr lang="en-US" sz="13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per </a:t>
            </a:r>
            <a:r>
              <a:rPr lang="en-US" sz="13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trasformare</a:t>
            </a:r>
            <a:r>
              <a:rPr lang="en-US" sz="13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il testo </a:t>
            </a:r>
            <a:r>
              <a:rPr lang="en-US" sz="13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grezzo</a:t>
            </a:r>
            <a:r>
              <a:rPr lang="en-US" sz="13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un </a:t>
            </a:r>
            <a:r>
              <a:rPr lang="en-US" sz="13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formato</a:t>
            </a:r>
            <a:r>
              <a:rPr lang="en-US" sz="13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strutturato</a:t>
            </a:r>
            <a:r>
              <a:rPr lang="en-US" sz="13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adatto</a:t>
            </a:r>
            <a:r>
              <a:rPr lang="en-US" sz="13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all’analisi</a:t>
            </a:r>
            <a:r>
              <a:rPr lang="en-US" sz="13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300" b="1" i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computazionale</a:t>
            </a:r>
            <a:r>
              <a:rPr lang="en-US" sz="1300" b="1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1300" b="1" i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C1272DE3-1EDD-FBE2-E597-EA1D59DDD116}"/>
              </a:ext>
            </a:extLst>
          </p:cNvPr>
          <p:cNvSpPr/>
          <p:nvPr/>
        </p:nvSpPr>
        <p:spPr>
          <a:xfrm>
            <a:off x="1209865" y="3976441"/>
            <a:ext cx="6724270" cy="26808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300" i="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scelta delle tecniche e il loro ordine di applicazione dipendono dall’obiettivo dell’analisi.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860F4616-21B3-0B6D-A5F6-6C5158B3BA34}"/>
              </a:ext>
            </a:extLst>
          </p:cNvPr>
          <p:cNvGrpSpPr/>
          <p:nvPr/>
        </p:nvGrpSpPr>
        <p:grpSpPr>
          <a:xfrm>
            <a:off x="525598" y="2456030"/>
            <a:ext cx="8092804" cy="692497"/>
            <a:chOff x="334271" y="2456030"/>
            <a:chExt cx="8092804" cy="692497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67D7A4B-E5FA-5C07-E1DE-76E8466FD129}"/>
                </a:ext>
              </a:extLst>
            </p:cNvPr>
            <p:cNvSpPr txBox="1"/>
            <p:nvPr/>
          </p:nvSpPr>
          <p:spPr>
            <a:xfrm>
              <a:off x="2677944" y="2667121"/>
              <a:ext cx="164820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TOKENIZZAZIONE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0A1B1C7-67B2-D0FC-2497-60A9D78D9B34}"/>
                </a:ext>
              </a:extLst>
            </p:cNvPr>
            <p:cNvSpPr txBox="1"/>
            <p:nvPr/>
          </p:nvSpPr>
          <p:spPr>
            <a:xfrm>
              <a:off x="334271" y="2556056"/>
              <a:ext cx="182614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NORMALIZZAZIONE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DEL TESTO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4F8B78-9E98-1432-0597-81A90B4826F2}"/>
                </a:ext>
              </a:extLst>
            </p:cNvPr>
            <p:cNvSpPr txBox="1"/>
            <p:nvPr/>
          </p:nvSpPr>
          <p:spPr>
            <a:xfrm>
              <a:off x="4899127" y="2456030"/>
              <a:ext cx="1792478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STEMMING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-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LEMMATIZZAZIONE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C398F33B-7C58-DA1D-487F-67027AEB28E8}"/>
                </a:ext>
              </a:extLst>
            </p:cNvPr>
            <p:cNvSpPr txBox="1"/>
            <p:nvPr/>
          </p:nvSpPr>
          <p:spPr>
            <a:xfrm>
              <a:off x="7197251" y="2556057"/>
              <a:ext cx="122982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RIMOZIONE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STOPWORDS</a:t>
              </a:r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32CA46DE-8E19-287F-1348-B119B99F4B05}"/>
                </a:ext>
              </a:extLst>
            </p:cNvPr>
            <p:cNvCxnSpPr>
              <a:cxnSpLocks/>
            </p:cNvCxnSpPr>
            <p:nvPr/>
          </p:nvCxnSpPr>
          <p:spPr>
            <a:xfrm>
              <a:off x="2158180" y="2802278"/>
              <a:ext cx="3775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FA279546-CEC9-64D9-806D-2D8AC2B67F6E}"/>
                </a:ext>
              </a:extLst>
            </p:cNvPr>
            <p:cNvCxnSpPr>
              <a:cxnSpLocks/>
            </p:cNvCxnSpPr>
            <p:nvPr/>
          </p:nvCxnSpPr>
          <p:spPr>
            <a:xfrm>
              <a:off x="4468328" y="2802278"/>
              <a:ext cx="3775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6126D5A7-5420-8B6D-4AC7-0895421A564B}"/>
                </a:ext>
              </a:extLst>
            </p:cNvPr>
            <p:cNvCxnSpPr>
              <a:cxnSpLocks/>
            </p:cNvCxnSpPr>
            <p:nvPr/>
          </p:nvCxnSpPr>
          <p:spPr>
            <a:xfrm>
              <a:off x="6744812" y="2802278"/>
              <a:ext cx="3775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96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F6C05-F191-0B0D-4E09-EB4805FAB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67991651-1902-8064-4941-A111BA18758F}"/>
              </a:ext>
            </a:extLst>
          </p:cNvPr>
          <p:cNvSpPr/>
          <p:nvPr/>
        </p:nvSpPr>
        <p:spPr>
          <a:xfrm>
            <a:off x="3057729" y="247303"/>
            <a:ext cx="2834558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Pre-</a:t>
            </a: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elaborazione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del testo</a:t>
            </a:r>
            <a:endParaRPr lang="en-US" sz="2025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066D67DC-1C0E-E667-AB30-70CF89BC6031}"/>
              </a:ext>
            </a:extLst>
          </p:cNvPr>
          <p:cNvGrpSpPr/>
          <p:nvPr/>
        </p:nvGrpSpPr>
        <p:grpSpPr>
          <a:xfrm>
            <a:off x="525598" y="2456030"/>
            <a:ext cx="8092804" cy="692497"/>
            <a:chOff x="334271" y="2456030"/>
            <a:chExt cx="8092804" cy="692497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66DA2019-4E43-944B-A3A7-AD852CC78F23}"/>
                </a:ext>
              </a:extLst>
            </p:cNvPr>
            <p:cNvSpPr txBox="1"/>
            <p:nvPr/>
          </p:nvSpPr>
          <p:spPr>
            <a:xfrm>
              <a:off x="2677944" y="2667121"/>
              <a:ext cx="164820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TOKENIZZAZIONE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C7B5FFB-739A-19E2-FD4F-9B61C23A194E}"/>
                </a:ext>
              </a:extLst>
            </p:cNvPr>
            <p:cNvSpPr txBox="1"/>
            <p:nvPr/>
          </p:nvSpPr>
          <p:spPr>
            <a:xfrm>
              <a:off x="334271" y="2556056"/>
              <a:ext cx="1826141" cy="492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NORMALIZZAZIONE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DEL TESTO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5113A31-D774-E3B9-06A6-F45E7B62D7C0}"/>
                </a:ext>
              </a:extLst>
            </p:cNvPr>
            <p:cNvSpPr txBox="1"/>
            <p:nvPr/>
          </p:nvSpPr>
          <p:spPr>
            <a:xfrm>
              <a:off x="4899127" y="2456030"/>
              <a:ext cx="1792478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STEMMING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-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LEMMATIZZAZIONE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82FF1CBD-C8EA-B45A-9A4D-25855D9CA93F}"/>
                </a:ext>
              </a:extLst>
            </p:cNvPr>
            <p:cNvSpPr txBox="1"/>
            <p:nvPr/>
          </p:nvSpPr>
          <p:spPr>
            <a:xfrm>
              <a:off x="7197251" y="2556057"/>
              <a:ext cx="122982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RIMOZIONE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STOPWORDS</a:t>
              </a:r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DE41FC58-0FC2-F166-32B7-5625A2F49557}"/>
                </a:ext>
              </a:extLst>
            </p:cNvPr>
            <p:cNvCxnSpPr>
              <a:cxnSpLocks/>
            </p:cNvCxnSpPr>
            <p:nvPr/>
          </p:nvCxnSpPr>
          <p:spPr>
            <a:xfrm>
              <a:off x="2158180" y="2802278"/>
              <a:ext cx="3775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E16E8444-7811-EA28-7C05-36A8C6DFA6E7}"/>
                </a:ext>
              </a:extLst>
            </p:cNvPr>
            <p:cNvCxnSpPr>
              <a:cxnSpLocks/>
            </p:cNvCxnSpPr>
            <p:nvPr/>
          </p:nvCxnSpPr>
          <p:spPr>
            <a:xfrm>
              <a:off x="4468328" y="2802278"/>
              <a:ext cx="3775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AACBF55D-E41E-5F22-850E-DBE9CA32065F}"/>
                </a:ext>
              </a:extLst>
            </p:cNvPr>
            <p:cNvCxnSpPr>
              <a:cxnSpLocks/>
            </p:cNvCxnSpPr>
            <p:nvPr/>
          </p:nvCxnSpPr>
          <p:spPr>
            <a:xfrm>
              <a:off x="6744812" y="2802278"/>
              <a:ext cx="3775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154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ED67D-E436-3A42-7CC6-829F09EF2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E104100-31A5-9108-1961-7C79F5518FCD}"/>
              </a:ext>
            </a:extLst>
          </p:cNvPr>
          <p:cNvSpPr/>
          <p:nvPr/>
        </p:nvSpPr>
        <p:spPr>
          <a:xfrm>
            <a:off x="3113342" y="339570"/>
            <a:ext cx="2778966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Normalizzazione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del testo</a:t>
            </a:r>
            <a:endParaRPr lang="en-US" sz="2025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9DAC002B-2116-ED79-642A-E91307493405}"/>
              </a:ext>
            </a:extLst>
          </p:cNvPr>
          <p:cNvSpPr/>
          <p:nvPr/>
        </p:nvSpPr>
        <p:spPr>
          <a:xfrm>
            <a:off x="720704" y="893584"/>
            <a:ext cx="7564232" cy="5681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it-IT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normalizzazione del testo è il processo di trasformazione del testo grezzo in una </a:t>
            </a:r>
            <a:r>
              <a:rPr lang="it-IT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forma coerente e standardizzata </a:t>
            </a:r>
            <a:r>
              <a:rPr lang="it-IT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priva di informazioni non importanti.</a:t>
            </a:r>
            <a:endParaRPr lang="en-US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8F12FA38-1544-F98B-1C9A-B6888C99EFE1}"/>
              </a:ext>
            </a:extLst>
          </p:cNvPr>
          <p:cNvSpPr/>
          <p:nvPr/>
        </p:nvSpPr>
        <p:spPr>
          <a:xfrm>
            <a:off x="519076" y="2628913"/>
            <a:ext cx="4297075" cy="206858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Lowercasing</a:t>
            </a:r>
            <a:b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endParaRPr lang="en-US" sz="1300" b="1" dirty="0">
              <a:solidFill>
                <a:schemeClr val="accent1">
                  <a:lumMod val="75000"/>
                </a:schemeClr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Rimozione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punteggiatura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ripetuta</a:t>
            </a:r>
            <a:endParaRPr lang="en-US" sz="1300" b="1" dirty="0">
              <a:solidFill>
                <a:schemeClr val="accent1">
                  <a:lumMod val="75000"/>
                </a:schemeClr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300" b="1" dirty="0">
              <a:solidFill>
                <a:schemeClr val="accent1">
                  <a:lumMod val="75000"/>
                </a:schemeClr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Rimozione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caratteri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speciali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emoji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300" b="1" dirty="0">
              <a:solidFill>
                <a:schemeClr val="accent1">
                  <a:lumMod val="75000"/>
                </a:schemeClr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Rimozione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spazi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multipli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0865B868-D7F0-DD8D-4507-BDE872C9DC80}"/>
              </a:ext>
            </a:extLst>
          </p:cNvPr>
          <p:cNvSpPr/>
          <p:nvPr/>
        </p:nvSpPr>
        <p:spPr>
          <a:xfrm>
            <a:off x="4742883" y="1744742"/>
            <a:ext cx="4297075" cy="5234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ESEMPIO</a:t>
            </a:r>
            <a:endParaRPr lang="en-US" sz="1200" i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it-IT" sz="12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«Il GATTO </a:t>
            </a:r>
            <a:r>
              <a:rPr lang="it-IT" sz="1200" dirty="0"/>
              <a:t>😺  </a:t>
            </a:r>
            <a:r>
              <a:rPr lang="it-IT" sz="12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dorme     sul Tappeto!!! #cute»</a:t>
            </a: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DA5AB660-F7F4-B3FB-9BFE-A80586981418}"/>
              </a:ext>
            </a:extLst>
          </p:cNvPr>
          <p:cNvSpPr/>
          <p:nvPr/>
        </p:nvSpPr>
        <p:spPr>
          <a:xfrm>
            <a:off x="4932999" y="4513814"/>
            <a:ext cx="3916842" cy="24718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2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«il gatto dorme sul tappeto! cute»</a:t>
            </a:r>
          </a:p>
        </p:txBody>
      </p:sp>
      <p:sp>
        <p:nvSpPr>
          <p:cNvPr id="9" name="Text 9">
            <a:extLst>
              <a:ext uri="{FF2B5EF4-FFF2-40B4-BE49-F238E27FC236}">
                <a16:creationId xmlns:a16="http://schemas.microsoft.com/office/drawing/2014/main" id="{F0A83CFC-599E-FDC7-A60F-0E96B75BC50E}"/>
              </a:ext>
            </a:extLst>
          </p:cNvPr>
          <p:cNvSpPr/>
          <p:nvPr/>
        </p:nvSpPr>
        <p:spPr>
          <a:xfrm>
            <a:off x="4005773" y="2640202"/>
            <a:ext cx="5771295" cy="24718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2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«il gatto </a:t>
            </a:r>
            <a:r>
              <a:rPr lang="it-IT" sz="1200" dirty="0"/>
              <a:t>😺  </a:t>
            </a:r>
            <a:r>
              <a:rPr lang="it-IT" sz="12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dorme     sul tappeto!!! #cute»</a:t>
            </a: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68BCA989-DDFB-0AEE-9C9A-098D90BF114E}"/>
              </a:ext>
            </a:extLst>
          </p:cNvPr>
          <p:cNvSpPr/>
          <p:nvPr/>
        </p:nvSpPr>
        <p:spPr>
          <a:xfrm>
            <a:off x="4742883" y="3880444"/>
            <a:ext cx="4297075" cy="24718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2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«il gatto </a:t>
            </a:r>
            <a:r>
              <a:rPr lang="it-IT" sz="1200" dirty="0"/>
              <a:t>  </a:t>
            </a:r>
            <a:r>
              <a:rPr lang="it-IT" sz="12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dorme     sul tappeto! cute»</a:t>
            </a: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A7EA2874-98CB-4620-65C8-741319FA9B2A}"/>
              </a:ext>
            </a:extLst>
          </p:cNvPr>
          <p:cNvSpPr/>
          <p:nvPr/>
        </p:nvSpPr>
        <p:spPr>
          <a:xfrm>
            <a:off x="4005773" y="3259369"/>
            <a:ext cx="5771295" cy="24718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2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«il gatto </a:t>
            </a:r>
            <a:r>
              <a:rPr lang="it-IT" sz="1200" dirty="0"/>
              <a:t>😺  </a:t>
            </a:r>
            <a:r>
              <a:rPr lang="it-IT" sz="12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dorme     sul tappeto! #cute»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E1FDBAF-FB3F-8045-9DEB-6B96C73D7BC1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891421" y="2268219"/>
            <a:ext cx="0" cy="371983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2DA0263-027D-44DD-4211-10ED42A5006A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6891421" y="2887386"/>
            <a:ext cx="0" cy="371983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4E7024D2-FEC5-8E52-A42E-CA1806C84887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6891421" y="3506553"/>
            <a:ext cx="0" cy="373891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BEA6E7B-1DED-DF13-8264-898AA9353F25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891420" y="4127628"/>
            <a:ext cx="1" cy="386186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79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F6C0A-8B8C-AC38-D0A2-3391BA5FA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E5F93E1-4D24-1413-73BC-94708A6D5E22}"/>
              </a:ext>
            </a:extLst>
          </p:cNvPr>
          <p:cNvSpPr/>
          <p:nvPr/>
        </p:nvSpPr>
        <p:spPr>
          <a:xfrm>
            <a:off x="2124954" y="2415938"/>
            <a:ext cx="4894097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Esempio pratico di </a:t>
            </a: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normalizzazione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 Python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108782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BA0E8-5D8D-7770-3F6A-9B5E3BC9E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8F8795A-2131-B46B-21CB-CF20AFABD1CE}"/>
              </a:ext>
            </a:extLst>
          </p:cNvPr>
          <p:cNvSpPr/>
          <p:nvPr/>
        </p:nvSpPr>
        <p:spPr>
          <a:xfrm>
            <a:off x="3057729" y="247303"/>
            <a:ext cx="2834558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Pre-</a:t>
            </a:r>
            <a:r>
              <a:rPr lang="en-US" sz="2025" b="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elaborazione</a:t>
            </a:r>
            <a:r>
              <a:rPr lang="en-US" sz="202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del testo</a:t>
            </a:r>
            <a:endParaRPr lang="en-US" sz="2025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9B981F3-B53E-F300-5DC1-B2FD3399D3E8}"/>
              </a:ext>
            </a:extLst>
          </p:cNvPr>
          <p:cNvGrpSpPr/>
          <p:nvPr/>
        </p:nvGrpSpPr>
        <p:grpSpPr>
          <a:xfrm>
            <a:off x="525598" y="2456030"/>
            <a:ext cx="8092804" cy="692497"/>
            <a:chOff x="334271" y="2456030"/>
            <a:chExt cx="8092804" cy="692497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A7EF76FD-3D54-725C-B244-CEA68E4080DF}"/>
                </a:ext>
              </a:extLst>
            </p:cNvPr>
            <p:cNvSpPr txBox="1"/>
            <p:nvPr/>
          </p:nvSpPr>
          <p:spPr>
            <a:xfrm>
              <a:off x="2677944" y="2667121"/>
              <a:ext cx="1648208" cy="2923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TOKENIZZAZIONE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A07F4812-192D-8B03-DFF4-6F1BF1D089CE}"/>
                </a:ext>
              </a:extLst>
            </p:cNvPr>
            <p:cNvSpPr txBox="1"/>
            <p:nvPr/>
          </p:nvSpPr>
          <p:spPr>
            <a:xfrm>
              <a:off x="334271" y="2556056"/>
              <a:ext cx="182614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NORMALIZZAZIONE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DEL TESTO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B8B51ED-B394-DC0B-4F48-A9F96CBA9892}"/>
                </a:ext>
              </a:extLst>
            </p:cNvPr>
            <p:cNvSpPr txBox="1"/>
            <p:nvPr/>
          </p:nvSpPr>
          <p:spPr>
            <a:xfrm>
              <a:off x="4899127" y="2456030"/>
              <a:ext cx="1792478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STEMMING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-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LEMMATIZZAZIONE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2D5B2EB1-453B-9E2D-6136-8FF54F70B14C}"/>
                </a:ext>
              </a:extLst>
            </p:cNvPr>
            <p:cNvSpPr txBox="1"/>
            <p:nvPr/>
          </p:nvSpPr>
          <p:spPr>
            <a:xfrm>
              <a:off x="7197251" y="2556057"/>
              <a:ext cx="122982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RIMOZIONE</a:t>
              </a:r>
            </a:p>
            <a:p>
              <a:pPr algn="ctr"/>
              <a:r>
                <a:rPr lang="it-IT" sz="13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STOPWORDS</a:t>
              </a:r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2B3D685B-894C-C08D-8C60-11CFB606BE3D}"/>
                </a:ext>
              </a:extLst>
            </p:cNvPr>
            <p:cNvCxnSpPr>
              <a:cxnSpLocks/>
            </p:cNvCxnSpPr>
            <p:nvPr/>
          </p:nvCxnSpPr>
          <p:spPr>
            <a:xfrm>
              <a:off x="2158180" y="2802278"/>
              <a:ext cx="3775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106E1B07-0F2E-61D3-D47D-5FB549425603}"/>
                </a:ext>
              </a:extLst>
            </p:cNvPr>
            <p:cNvCxnSpPr>
              <a:cxnSpLocks/>
            </p:cNvCxnSpPr>
            <p:nvPr/>
          </p:nvCxnSpPr>
          <p:spPr>
            <a:xfrm>
              <a:off x="4468328" y="2802278"/>
              <a:ext cx="3775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7C4ACDE7-2EF3-3FCE-345A-7D5972D6C213}"/>
                </a:ext>
              </a:extLst>
            </p:cNvPr>
            <p:cNvCxnSpPr>
              <a:cxnSpLocks/>
            </p:cNvCxnSpPr>
            <p:nvPr/>
          </p:nvCxnSpPr>
          <p:spPr>
            <a:xfrm>
              <a:off x="6744812" y="2802278"/>
              <a:ext cx="3775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044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1695</Words>
  <Application>Microsoft Office PowerPoint</Application>
  <PresentationFormat>Presentazione su schermo (16:9)</PresentationFormat>
  <Paragraphs>328</Paragraphs>
  <Slides>31</Slides>
  <Notes>30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8" baseType="lpstr">
      <vt:lpstr>Arial</vt:lpstr>
      <vt:lpstr>Calibri</vt:lpstr>
      <vt:lpstr>Inter</vt:lpstr>
      <vt:lpstr>Noto Sans</vt:lpstr>
      <vt:lpstr>SF Pro Display</vt:lpstr>
      <vt:lpstr>Wingdings</vt:lpstr>
      <vt:lpstr>Office Theme</vt:lpstr>
      <vt:lpstr>Text Preprocessing Essentials Preparare il testo per modelli di analisi e machine learning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ARIANNA BUSSOLA</cp:lastModifiedBy>
  <cp:revision>3</cp:revision>
  <dcterms:created xsi:type="dcterms:W3CDTF">2025-09-08T09:35:54Z</dcterms:created>
  <dcterms:modified xsi:type="dcterms:W3CDTF">2025-10-22T13:20:15Z</dcterms:modified>
</cp:coreProperties>
</file>