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269F7-A377-460E-AD1C-074E539E47F1}" v="33" dt="2025-10-21T10:46:24.715"/>
    <p1510:client id="{212A7AB9-E55F-4B2E-B1D4-BEB813B73579}" v="64" dt="2025-10-21T11:06:07.725"/>
    <p1510:client id="{2BE468DB-2EF6-471A-854A-3C13EA4F6DD3}" v="43" dt="2025-10-21T12:43:20.586"/>
    <p1510:client id="{5822A6D9-D273-4B5C-9636-A2AAFFED9A4B}" v="18" dt="2025-10-21T10:32:26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NA BUSSOLA" userId="4bbd782a-97e6-4254-a8ba-a4d4baca4d58" providerId="ADAL" clId="{08AE95AB-5E10-4449-955D-D83ED58C1F90}"/>
    <pc:docChg chg="undo custSel addSld delSld modSld sldOrd">
      <pc:chgData name="ARIANNA BUSSOLA" userId="4bbd782a-97e6-4254-a8ba-a4d4baca4d58" providerId="ADAL" clId="{08AE95AB-5E10-4449-955D-D83ED58C1F90}" dt="2025-10-21T12:43:25.085" v="1260" actId="47"/>
      <pc:docMkLst>
        <pc:docMk/>
      </pc:docMkLst>
      <pc:sldChg chg="modSp add del mod">
        <pc:chgData name="ARIANNA BUSSOLA" userId="4bbd782a-97e6-4254-a8ba-a4d4baca4d58" providerId="ADAL" clId="{08AE95AB-5E10-4449-955D-D83ED58C1F90}" dt="2025-10-21T12:01:03.409" v="945" actId="20577"/>
        <pc:sldMkLst>
          <pc:docMk/>
          <pc:sldMk cId="1254771474" sldId="256"/>
        </pc:sldMkLst>
        <pc:spChg chg="mod">
          <ac:chgData name="ARIANNA BUSSOLA" userId="4bbd782a-97e6-4254-a8ba-a4d4baca4d58" providerId="ADAL" clId="{08AE95AB-5E10-4449-955D-D83ED58C1F90}" dt="2025-10-21T12:01:03.409" v="945" actId="20577"/>
          <ac:spMkLst>
            <pc:docMk/>
            <pc:sldMk cId="1254771474" sldId="256"/>
            <ac:spMk id="3" creationId="{FBDF151F-BEC0-550A-6A21-8D5767789734}"/>
          </ac:spMkLst>
        </pc:spChg>
      </pc:sldChg>
      <pc:sldChg chg="modSp add del mod">
        <pc:chgData name="ARIANNA BUSSOLA" userId="4bbd782a-97e6-4254-a8ba-a4d4baca4d58" providerId="ADAL" clId="{08AE95AB-5E10-4449-955D-D83ED58C1F90}" dt="2025-10-21T12:01:44.741" v="995" actId="20577"/>
        <pc:sldMkLst>
          <pc:docMk/>
          <pc:sldMk cId="2558192128" sldId="257"/>
        </pc:sldMkLst>
        <pc:spChg chg="mod">
          <ac:chgData name="ARIANNA BUSSOLA" userId="4bbd782a-97e6-4254-a8ba-a4d4baca4d58" providerId="ADAL" clId="{08AE95AB-5E10-4449-955D-D83ED58C1F90}" dt="2025-10-21T12:01:44.741" v="995" actId="20577"/>
          <ac:spMkLst>
            <pc:docMk/>
            <pc:sldMk cId="2558192128" sldId="257"/>
            <ac:spMk id="3" creationId="{476A8DDB-C8F5-03ED-B279-E060067F21B3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7.904" v="373" actId="47"/>
        <pc:sldMkLst>
          <pc:docMk/>
          <pc:sldMk cId="3965885257" sldId="258"/>
        </pc:sldMkLst>
        <pc:spChg chg="mod">
          <ac:chgData name="ARIANNA BUSSOLA" userId="4bbd782a-97e6-4254-a8ba-a4d4baca4d58" providerId="ADAL" clId="{08AE95AB-5E10-4449-955D-D83ED58C1F90}" dt="2025-10-21T10:45:04.264" v="310"/>
          <ac:spMkLst>
            <pc:docMk/>
            <pc:sldMk cId="3965885257" sldId="258"/>
            <ac:spMk id="3" creationId="{A07F96FD-C62A-3FAB-F953-914B44704115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437" v="375" actId="47"/>
        <pc:sldMkLst>
          <pc:docMk/>
          <pc:sldMk cId="2561535814" sldId="259"/>
        </pc:sldMkLst>
        <pc:spChg chg="mod">
          <ac:chgData name="ARIANNA BUSSOLA" userId="4bbd782a-97e6-4254-a8ba-a4d4baca4d58" providerId="ADAL" clId="{08AE95AB-5E10-4449-955D-D83ED58C1F90}" dt="2025-10-21T10:38:49.827" v="111" actId="20577"/>
          <ac:spMkLst>
            <pc:docMk/>
            <pc:sldMk cId="2561535814" sldId="259"/>
            <ac:spMk id="3" creationId="{A6B14AA4-BB9D-67DD-B78F-F20F5A5486D4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504" v="377" actId="47"/>
        <pc:sldMkLst>
          <pc:docMk/>
          <pc:sldMk cId="3074301454" sldId="260"/>
        </pc:sldMkLst>
        <pc:spChg chg="mod">
          <ac:chgData name="ARIANNA BUSSOLA" userId="4bbd782a-97e6-4254-a8ba-a4d4baca4d58" providerId="ADAL" clId="{08AE95AB-5E10-4449-955D-D83ED58C1F90}" dt="2025-10-21T10:45:23.725" v="318" actId="20577"/>
          <ac:spMkLst>
            <pc:docMk/>
            <pc:sldMk cId="3074301454" sldId="260"/>
            <ac:spMk id="3" creationId="{F4CB3AB3-74D1-78EC-B111-50AA5890CB31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569" v="379" actId="47"/>
        <pc:sldMkLst>
          <pc:docMk/>
          <pc:sldMk cId="63962044" sldId="261"/>
        </pc:sldMkLst>
        <pc:spChg chg="mod">
          <ac:chgData name="ARIANNA BUSSOLA" userId="4bbd782a-97e6-4254-a8ba-a4d4baca4d58" providerId="ADAL" clId="{08AE95AB-5E10-4449-955D-D83ED58C1F90}" dt="2025-10-21T10:45:41.972" v="328" actId="20577"/>
          <ac:spMkLst>
            <pc:docMk/>
            <pc:sldMk cId="63962044" sldId="261"/>
            <ac:spMk id="3" creationId="{424BB5D1-2540-F1B7-0619-5D9C56C2431F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632" v="381" actId="47"/>
        <pc:sldMkLst>
          <pc:docMk/>
          <pc:sldMk cId="2513522933" sldId="262"/>
        </pc:sldMkLst>
        <pc:spChg chg="mod">
          <ac:chgData name="ARIANNA BUSSOLA" userId="4bbd782a-97e6-4254-a8ba-a4d4baca4d58" providerId="ADAL" clId="{08AE95AB-5E10-4449-955D-D83ED58C1F90}" dt="2025-10-21T10:41:36.955" v="193" actId="20577"/>
          <ac:spMkLst>
            <pc:docMk/>
            <pc:sldMk cId="2513522933" sldId="262"/>
            <ac:spMk id="3" creationId="{A26E3900-9AA3-235F-38E3-8CA4279DD2C6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703" v="383" actId="47"/>
        <pc:sldMkLst>
          <pc:docMk/>
          <pc:sldMk cId="3521550764" sldId="263"/>
        </pc:sldMkLst>
        <pc:spChg chg="mod">
          <ac:chgData name="ARIANNA BUSSOLA" userId="4bbd782a-97e6-4254-a8ba-a4d4baca4d58" providerId="ADAL" clId="{08AE95AB-5E10-4449-955D-D83ED58C1F90}" dt="2025-10-21T10:42:19.098" v="247" actId="20577"/>
          <ac:spMkLst>
            <pc:docMk/>
            <pc:sldMk cId="3521550764" sldId="263"/>
            <ac:spMk id="3" creationId="{35773EED-EE65-06DF-7A30-CBF6A4D85455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758" v="385" actId="47"/>
        <pc:sldMkLst>
          <pc:docMk/>
          <pc:sldMk cId="3054001675" sldId="264"/>
        </pc:sldMkLst>
        <pc:spChg chg="mod">
          <ac:chgData name="ARIANNA BUSSOLA" userId="4bbd782a-97e6-4254-a8ba-a4d4baca4d58" providerId="ADAL" clId="{08AE95AB-5E10-4449-955D-D83ED58C1F90}" dt="2025-10-21T10:46:06.481" v="336"/>
          <ac:spMkLst>
            <pc:docMk/>
            <pc:sldMk cId="3054001675" sldId="264"/>
            <ac:spMk id="3" creationId="{5F869546-E453-DF25-9E24-74FD142558C9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832" v="387" actId="47"/>
        <pc:sldMkLst>
          <pc:docMk/>
          <pc:sldMk cId="2526454373" sldId="265"/>
        </pc:sldMkLst>
        <pc:spChg chg="mod">
          <ac:chgData name="ARIANNA BUSSOLA" userId="4bbd782a-97e6-4254-a8ba-a4d4baca4d58" providerId="ADAL" clId="{08AE95AB-5E10-4449-955D-D83ED58C1F90}" dt="2025-10-21T10:43:52.164" v="287" actId="313"/>
          <ac:spMkLst>
            <pc:docMk/>
            <pc:sldMk cId="2526454373" sldId="265"/>
            <ac:spMk id="3" creationId="{B88113C6-B8F4-CF15-27E0-C5CDBCB79A06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2:01:52.998" v="997" actId="1076"/>
        <pc:sldMkLst>
          <pc:docMk/>
          <pc:sldMk cId="2297935858" sldId="266"/>
        </pc:sldMkLst>
        <pc:spChg chg="add mod">
          <ac:chgData name="ARIANNA BUSSOLA" userId="4bbd782a-97e6-4254-a8ba-a4d4baca4d58" providerId="ADAL" clId="{08AE95AB-5E10-4449-955D-D83ED58C1F90}" dt="2025-10-21T12:01:52.998" v="997" actId="1076"/>
          <ac:spMkLst>
            <pc:docMk/>
            <pc:sldMk cId="2297935858" sldId="266"/>
            <ac:spMk id="2" creationId="{2B6ED2FE-97B7-2E23-4B1E-D24DA752E7B6}"/>
          </ac:spMkLst>
        </pc:spChg>
        <pc:spChg chg="mod">
          <ac:chgData name="ARIANNA BUSSOLA" userId="4bbd782a-97e6-4254-a8ba-a4d4baca4d58" providerId="ADAL" clId="{08AE95AB-5E10-4449-955D-D83ED58C1F90}" dt="2025-10-21T12:01:50.243" v="996"/>
          <ac:spMkLst>
            <pc:docMk/>
            <pc:sldMk cId="2297935858" sldId="266"/>
            <ac:spMk id="3" creationId="{9FBF5CE2-4957-D8BB-8E44-4A17C4F9EBF3}"/>
          </ac:spMkLst>
        </pc:spChg>
      </pc:sldChg>
      <pc:sldChg chg="addSp delSp add del mod">
        <pc:chgData name="ARIANNA BUSSOLA" userId="4bbd782a-97e6-4254-a8ba-a4d4baca4d58" providerId="ADAL" clId="{08AE95AB-5E10-4449-955D-D83ED58C1F90}" dt="2025-10-21T10:53:58.376" v="448" actId="47"/>
        <pc:sldMkLst>
          <pc:docMk/>
          <pc:sldMk cId="1525381015" sldId="267"/>
        </pc:sldMkLst>
        <pc:spChg chg="add del">
          <ac:chgData name="ARIANNA BUSSOLA" userId="4bbd782a-97e6-4254-a8ba-a4d4baca4d58" providerId="ADAL" clId="{08AE95AB-5E10-4449-955D-D83ED58C1F90}" dt="2025-10-21T10:53:22.613" v="416" actId="478"/>
          <ac:spMkLst>
            <pc:docMk/>
            <pc:sldMk cId="1525381015" sldId="267"/>
            <ac:spMk id="2" creationId="{7C0AF4B4-3109-D3B2-2BB5-1A956B37EA57}"/>
          </ac:spMkLst>
        </pc:spChg>
      </pc:sldChg>
      <pc:sldChg chg="modSp add mod">
        <pc:chgData name="ARIANNA BUSSOLA" userId="4bbd782a-97e6-4254-a8ba-a4d4baca4d58" providerId="ADAL" clId="{08AE95AB-5E10-4449-955D-D83ED58C1F90}" dt="2025-10-21T12:02:58.202" v="1036" actId="1076"/>
        <pc:sldMkLst>
          <pc:docMk/>
          <pc:sldMk cId="3597042589" sldId="267"/>
        </pc:sldMkLst>
        <pc:spChg chg="mod">
          <ac:chgData name="ARIANNA BUSSOLA" userId="4bbd782a-97e6-4254-a8ba-a4d4baca4d58" providerId="ADAL" clId="{08AE95AB-5E10-4449-955D-D83ED58C1F90}" dt="2025-10-21T12:02:58.202" v="1036" actId="1076"/>
          <ac:spMkLst>
            <pc:docMk/>
            <pc:sldMk cId="3597042589" sldId="267"/>
            <ac:spMk id="2" creationId="{C1F5C7C2-AE9C-60C7-327A-CC4F27669401}"/>
          </ac:spMkLst>
        </pc:spChg>
        <pc:spChg chg="mod">
          <ac:chgData name="ARIANNA BUSSOLA" userId="4bbd782a-97e6-4254-a8ba-a4d4baca4d58" providerId="ADAL" clId="{08AE95AB-5E10-4449-955D-D83ED58C1F90}" dt="2025-10-21T12:02:55.264" v="1035"/>
          <ac:spMkLst>
            <pc:docMk/>
            <pc:sldMk cId="3597042589" sldId="267"/>
            <ac:spMk id="3" creationId="{12D5C9B6-5A93-3888-E0AC-42F2DCA9AF28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402" v="374" actId="47"/>
        <pc:sldMkLst>
          <pc:docMk/>
          <pc:sldMk cId="3879277540" sldId="267"/>
        </pc:sldMkLst>
        <pc:spChg chg="add mod">
          <ac:chgData name="ARIANNA BUSSOLA" userId="4bbd782a-97e6-4254-a8ba-a4d4baca4d58" providerId="ADAL" clId="{08AE95AB-5E10-4449-955D-D83ED58C1F90}" dt="2025-10-21T10:45:11.281" v="312" actId="1076"/>
          <ac:spMkLst>
            <pc:docMk/>
            <pc:sldMk cId="3879277540" sldId="267"/>
            <ac:spMk id="2" creationId="{0DBA71FA-D3DC-D5F9-335A-F276010535D8}"/>
          </ac:spMkLst>
        </pc:spChg>
        <pc:spChg chg="mod">
          <ac:chgData name="ARIANNA BUSSOLA" userId="4bbd782a-97e6-4254-a8ba-a4d4baca4d58" providerId="ADAL" clId="{08AE95AB-5E10-4449-955D-D83ED58C1F90}" dt="2025-10-21T10:45:07.799" v="311"/>
          <ac:spMkLst>
            <pc:docMk/>
            <pc:sldMk cId="3879277540" sldId="267"/>
            <ac:spMk id="3" creationId="{CD7CA5C8-20D6-B102-BEA5-8D4322C4B114}"/>
          </ac:spMkLst>
        </pc:spChg>
      </pc:sldChg>
      <pc:sldChg chg="modSp add mod ord">
        <pc:chgData name="ARIANNA BUSSOLA" userId="4bbd782a-97e6-4254-a8ba-a4d4baca4d58" providerId="ADAL" clId="{08AE95AB-5E10-4449-955D-D83ED58C1F90}" dt="2025-10-21T12:02:49.455" v="1034" actId="20577"/>
        <pc:sldMkLst>
          <pc:docMk/>
          <pc:sldMk cId="905830616" sldId="268"/>
        </pc:sldMkLst>
        <pc:spChg chg="mod">
          <ac:chgData name="ARIANNA BUSSOLA" userId="4bbd782a-97e6-4254-a8ba-a4d4baca4d58" providerId="ADAL" clId="{08AE95AB-5E10-4449-955D-D83ED58C1F90}" dt="2025-10-21T12:02:49.455" v="1034" actId="20577"/>
          <ac:spMkLst>
            <pc:docMk/>
            <pc:sldMk cId="905830616" sldId="268"/>
            <ac:spMk id="3" creationId="{C9B20D1A-1EAA-ED89-2E92-B95B4920A175}"/>
          </ac:spMkLst>
        </pc:spChg>
      </pc:sldChg>
      <pc:sldChg chg="delSp modSp add del mod">
        <pc:chgData name="ARIANNA BUSSOLA" userId="4bbd782a-97e6-4254-a8ba-a4d4baca4d58" providerId="ADAL" clId="{08AE95AB-5E10-4449-955D-D83ED58C1F90}" dt="2025-10-21T12:01:10.421" v="948" actId="47"/>
        <pc:sldMkLst>
          <pc:docMk/>
          <pc:sldMk cId="2806823607" sldId="268"/>
        </pc:sldMkLst>
        <pc:spChg chg="del mod">
          <ac:chgData name="ARIANNA BUSSOLA" userId="4bbd782a-97e6-4254-a8ba-a4d4baca4d58" providerId="ADAL" clId="{08AE95AB-5E10-4449-955D-D83ED58C1F90}" dt="2025-10-21T11:03:01.647" v="845" actId="478"/>
          <ac:spMkLst>
            <pc:docMk/>
            <pc:sldMk cId="2806823607" sldId="268"/>
            <ac:spMk id="2" creationId="{BD5EEA0C-D240-DBBF-3E1B-1DBC74F92258}"/>
          </ac:spMkLst>
        </pc:spChg>
        <pc:spChg chg="mod">
          <ac:chgData name="ARIANNA BUSSOLA" userId="4bbd782a-97e6-4254-a8ba-a4d4baca4d58" providerId="ADAL" clId="{08AE95AB-5E10-4449-955D-D83ED58C1F90}" dt="2025-10-21T10:54:18.537" v="457" actId="20577"/>
          <ac:spMkLst>
            <pc:docMk/>
            <pc:sldMk cId="2806823607" sldId="268"/>
            <ac:spMk id="3" creationId="{3C0F656C-7DC3-E028-A3B7-9371D2774AF7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461" v="376" actId="47"/>
        <pc:sldMkLst>
          <pc:docMk/>
          <pc:sldMk cId="3015252917" sldId="268"/>
        </pc:sldMkLst>
        <pc:spChg chg="add mod">
          <ac:chgData name="ARIANNA BUSSOLA" userId="4bbd782a-97e6-4254-a8ba-a4d4baca4d58" providerId="ADAL" clId="{08AE95AB-5E10-4449-955D-D83ED58C1F90}" dt="2025-10-21T10:38:57.874" v="113" actId="1076"/>
          <ac:spMkLst>
            <pc:docMk/>
            <pc:sldMk cId="3015252917" sldId="268"/>
            <ac:spMk id="2" creationId="{5BA6D5E0-9996-609C-1979-C05030429CA2}"/>
          </ac:spMkLst>
        </pc:spChg>
        <pc:spChg chg="mod">
          <ac:chgData name="ARIANNA BUSSOLA" userId="4bbd782a-97e6-4254-a8ba-a4d4baca4d58" providerId="ADAL" clId="{08AE95AB-5E10-4449-955D-D83ED58C1F90}" dt="2025-10-21T10:38:53.702" v="112"/>
          <ac:spMkLst>
            <pc:docMk/>
            <pc:sldMk cId="3015252917" sldId="268"/>
            <ac:spMk id="3" creationId="{A3FE6DFF-A59A-5E66-6E37-EEF60DC50FD1}"/>
          </ac:spMkLst>
        </pc:spChg>
      </pc:sldChg>
      <pc:sldChg chg="modSp add mod">
        <pc:chgData name="ARIANNA BUSSOLA" userId="4bbd782a-97e6-4254-a8ba-a4d4baca4d58" providerId="ADAL" clId="{08AE95AB-5E10-4449-955D-D83ED58C1F90}" dt="2025-10-21T12:38:18.987" v="1062" actId="5793"/>
        <pc:sldMkLst>
          <pc:docMk/>
          <pc:sldMk cId="1393321203" sldId="269"/>
        </pc:sldMkLst>
        <pc:spChg chg="mod">
          <ac:chgData name="ARIANNA BUSSOLA" userId="4bbd782a-97e6-4254-a8ba-a4d4baca4d58" providerId="ADAL" clId="{08AE95AB-5E10-4449-955D-D83ED58C1F90}" dt="2025-10-21T12:38:18.987" v="1062" actId="5793"/>
          <ac:spMkLst>
            <pc:docMk/>
            <pc:sldMk cId="1393321203" sldId="269"/>
            <ac:spMk id="3" creationId="{866C88C2-6299-2EB1-391C-1887781CCF2E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537" v="378" actId="47"/>
        <pc:sldMkLst>
          <pc:docMk/>
          <pc:sldMk cId="3079496799" sldId="269"/>
        </pc:sldMkLst>
        <pc:spChg chg="add mod">
          <ac:chgData name="ARIANNA BUSSOLA" userId="4bbd782a-97e6-4254-a8ba-a4d4baca4d58" providerId="ADAL" clId="{08AE95AB-5E10-4449-955D-D83ED58C1F90}" dt="2025-10-21T10:45:33.103" v="323" actId="1076"/>
          <ac:spMkLst>
            <pc:docMk/>
            <pc:sldMk cId="3079496799" sldId="269"/>
            <ac:spMk id="2" creationId="{E182C480-2E84-80B9-682D-EE11470E68D6}"/>
          </ac:spMkLst>
        </pc:spChg>
        <pc:spChg chg="mod">
          <ac:chgData name="ARIANNA BUSSOLA" userId="4bbd782a-97e6-4254-a8ba-a4d4baca4d58" providerId="ADAL" clId="{08AE95AB-5E10-4449-955D-D83ED58C1F90}" dt="2025-10-21T10:45:29.227" v="322"/>
          <ac:spMkLst>
            <pc:docMk/>
            <pc:sldMk cId="3079496799" sldId="269"/>
            <ac:spMk id="3" creationId="{4FCC855C-470D-3BB1-DAF1-9DE6A4A598F3}"/>
          </ac:spMkLst>
        </pc:spChg>
      </pc:sldChg>
      <pc:sldChg chg="add del">
        <pc:chgData name="ARIANNA BUSSOLA" userId="4bbd782a-97e6-4254-a8ba-a4d4baca4d58" providerId="ADAL" clId="{08AE95AB-5E10-4449-955D-D83ED58C1F90}" dt="2025-10-21T10:53:27.507" v="419"/>
        <pc:sldMkLst>
          <pc:docMk/>
          <pc:sldMk cId="3512185877" sldId="269"/>
        </pc:sldMkLst>
      </pc:sldChg>
      <pc:sldChg chg="delSp modSp add del mod">
        <pc:chgData name="ARIANNA BUSSOLA" userId="4bbd782a-97e6-4254-a8ba-a4d4baca4d58" providerId="ADAL" clId="{08AE95AB-5E10-4449-955D-D83ED58C1F90}" dt="2025-10-21T12:01:10.786" v="950" actId="47"/>
        <pc:sldMkLst>
          <pc:docMk/>
          <pc:sldMk cId="3639778323" sldId="269"/>
        </pc:sldMkLst>
        <pc:spChg chg="del mod">
          <ac:chgData name="ARIANNA BUSSOLA" userId="4bbd782a-97e6-4254-a8ba-a4d4baca4d58" providerId="ADAL" clId="{08AE95AB-5E10-4449-955D-D83ED58C1F90}" dt="2025-10-21T11:03:07.802" v="847" actId="478"/>
          <ac:spMkLst>
            <pc:docMk/>
            <pc:sldMk cId="3639778323" sldId="269"/>
            <ac:spMk id="2" creationId="{B4A68DA9-F875-77AF-1A0B-B828CE554DA7}"/>
          </ac:spMkLst>
        </pc:spChg>
        <pc:spChg chg="mod">
          <ac:chgData name="ARIANNA BUSSOLA" userId="4bbd782a-97e6-4254-a8ba-a4d4baca4d58" providerId="ADAL" clId="{08AE95AB-5E10-4449-955D-D83ED58C1F90}" dt="2025-10-21T10:54:56.507" v="474" actId="20577"/>
          <ac:spMkLst>
            <pc:docMk/>
            <pc:sldMk cId="3639778323" sldId="269"/>
            <ac:spMk id="3" creationId="{1699850C-547F-47F9-FE7A-49E683F27F63}"/>
          </ac:spMkLst>
        </pc:spChg>
      </pc:sldChg>
      <pc:sldChg chg="add del">
        <pc:chgData name="ARIANNA BUSSOLA" userId="4bbd782a-97e6-4254-a8ba-a4d4baca4d58" providerId="ADAL" clId="{08AE95AB-5E10-4449-955D-D83ED58C1F90}" dt="2025-10-21T12:02:11.147" v="1006"/>
        <pc:sldMkLst>
          <pc:docMk/>
          <pc:sldMk cId="3734556434" sldId="269"/>
        </pc:sldMkLst>
      </pc:sldChg>
      <pc:sldChg chg="add del">
        <pc:chgData name="ARIANNA BUSSOLA" userId="4bbd782a-97e6-4254-a8ba-a4d4baca4d58" providerId="ADAL" clId="{08AE95AB-5E10-4449-955D-D83ED58C1F90}" dt="2025-10-21T12:02:06.544" v="1004"/>
        <pc:sldMkLst>
          <pc:docMk/>
          <pc:sldMk cId="4010149303" sldId="269"/>
        </pc:sldMkLst>
      </pc:sldChg>
      <pc:sldChg chg="modSp add mod">
        <pc:chgData name="ARIANNA BUSSOLA" userId="4bbd782a-97e6-4254-a8ba-a4d4baca4d58" providerId="ADAL" clId="{08AE95AB-5E10-4449-955D-D83ED58C1F90}" dt="2025-10-21T12:38:26.386" v="1064" actId="1076"/>
        <pc:sldMkLst>
          <pc:docMk/>
          <pc:sldMk cId="2490786705" sldId="270"/>
        </pc:sldMkLst>
        <pc:spChg chg="mod">
          <ac:chgData name="ARIANNA BUSSOLA" userId="4bbd782a-97e6-4254-a8ba-a4d4baca4d58" providerId="ADAL" clId="{08AE95AB-5E10-4449-955D-D83ED58C1F90}" dt="2025-10-21T12:38:26.386" v="1064" actId="1076"/>
          <ac:spMkLst>
            <pc:docMk/>
            <pc:sldMk cId="2490786705" sldId="270"/>
            <ac:spMk id="2" creationId="{7B2A76FE-2499-8A3F-4842-C0309E0E3302}"/>
          </ac:spMkLst>
        </pc:spChg>
        <pc:spChg chg="mod">
          <ac:chgData name="ARIANNA BUSSOLA" userId="4bbd782a-97e6-4254-a8ba-a4d4baca4d58" providerId="ADAL" clId="{08AE95AB-5E10-4449-955D-D83ED58C1F90}" dt="2025-10-21T12:38:22.292" v="1063"/>
          <ac:spMkLst>
            <pc:docMk/>
            <pc:sldMk cId="2490786705" sldId="270"/>
            <ac:spMk id="3" creationId="{E1CE6FC3-83F9-9058-B8CF-9BBA189532A8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602" v="380" actId="47"/>
        <pc:sldMkLst>
          <pc:docMk/>
          <pc:sldMk cId="3247836420" sldId="270"/>
        </pc:sldMkLst>
        <pc:spChg chg="add mod">
          <ac:chgData name="ARIANNA BUSSOLA" userId="4bbd782a-97e6-4254-a8ba-a4d4baca4d58" providerId="ADAL" clId="{08AE95AB-5E10-4449-955D-D83ED58C1F90}" dt="2025-10-21T10:45:48.790" v="330" actId="1076"/>
          <ac:spMkLst>
            <pc:docMk/>
            <pc:sldMk cId="3247836420" sldId="270"/>
            <ac:spMk id="2" creationId="{195352F3-FDD4-607C-C106-A2ECC7D9D5F4}"/>
          </ac:spMkLst>
        </pc:spChg>
        <pc:spChg chg="mod">
          <ac:chgData name="ARIANNA BUSSOLA" userId="4bbd782a-97e6-4254-a8ba-a4d4baca4d58" providerId="ADAL" clId="{08AE95AB-5E10-4449-955D-D83ED58C1F90}" dt="2025-10-21T10:45:46.038" v="329"/>
          <ac:spMkLst>
            <pc:docMk/>
            <pc:sldMk cId="3247836420" sldId="270"/>
            <ac:spMk id="3" creationId="{6A30DB10-64B9-1540-B60C-398D41DE6E5E}"/>
          </ac:spMkLst>
        </pc:spChg>
      </pc:sldChg>
      <pc:sldChg chg="delSp modSp add del mod">
        <pc:chgData name="ARIANNA BUSSOLA" userId="4bbd782a-97e6-4254-a8ba-a4d4baca4d58" providerId="ADAL" clId="{08AE95AB-5E10-4449-955D-D83ED58C1F90}" dt="2025-10-21T12:01:11.056" v="952" actId="47"/>
        <pc:sldMkLst>
          <pc:docMk/>
          <pc:sldMk cId="4205749329" sldId="270"/>
        </pc:sldMkLst>
        <pc:spChg chg="del mod">
          <ac:chgData name="ARIANNA BUSSOLA" userId="4bbd782a-97e6-4254-a8ba-a4d4baca4d58" providerId="ADAL" clId="{08AE95AB-5E10-4449-955D-D83ED58C1F90}" dt="2025-10-21T11:03:30.482" v="849" actId="478"/>
          <ac:spMkLst>
            <pc:docMk/>
            <pc:sldMk cId="4205749329" sldId="270"/>
            <ac:spMk id="2" creationId="{11D00071-86B1-C0E3-2ABD-3CBAADC72D6A}"/>
          </ac:spMkLst>
        </pc:spChg>
        <pc:spChg chg="mod">
          <ac:chgData name="ARIANNA BUSSOLA" userId="4bbd782a-97e6-4254-a8ba-a4d4baca4d58" providerId="ADAL" clId="{08AE95AB-5E10-4449-955D-D83ED58C1F90}" dt="2025-10-21T10:55:43.821" v="500" actId="20577"/>
          <ac:spMkLst>
            <pc:docMk/>
            <pc:sldMk cId="4205749329" sldId="270"/>
            <ac:spMk id="3" creationId="{CBEBA394-C462-AA96-FF7C-19B504A9ECE7}"/>
          </ac:spMkLst>
        </pc:spChg>
      </pc:sldChg>
      <pc:sldChg chg="delSp modSp add del mod">
        <pc:chgData name="ARIANNA BUSSOLA" userId="4bbd782a-97e6-4254-a8ba-a4d4baca4d58" providerId="ADAL" clId="{08AE95AB-5E10-4449-955D-D83ED58C1F90}" dt="2025-10-21T12:01:11.327" v="954" actId="47"/>
        <pc:sldMkLst>
          <pc:docMk/>
          <pc:sldMk cId="508594250" sldId="271"/>
        </pc:sldMkLst>
        <pc:spChg chg="del mod">
          <ac:chgData name="ARIANNA BUSSOLA" userId="4bbd782a-97e6-4254-a8ba-a4d4baca4d58" providerId="ADAL" clId="{08AE95AB-5E10-4449-955D-D83ED58C1F90}" dt="2025-10-21T11:03:39.712" v="851" actId="478"/>
          <ac:spMkLst>
            <pc:docMk/>
            <pc:sldMk cId="508594250" sldId="271"/>
            <ac:spMk id="2" creationId="{9C896A2C-E58D-32A7-F1A7-ABDCAAB74E09}"/>
          </ac:spMkLst>
        </pc:spChg>
        <pc:spChg chg="mod">
          <ac:chgData name="ARIANNA BUSSOLA" userId="4bbd782a-97e6-4254-a8ba-a4d4baca4d58" providerId="ADAL" clId="{08AE95AB-5E10-4449-955D-D83ED58C1F90}" dt="2025-10-21T11:03:53.912" v="855" actId="20577"/>
          <ac:spMkLst>
            <pc:docMk/>
            <pc:sldMk cId="508594250" sldId="271"/>
            <ac:spMk id="3" creationId="{430D4C8C-F36C-4584-0BBF-6387A71452B1}"/>
          </ac:spMkLst>
        </pc:spChg>
      </pc:sldChg>
      <pc:sldChg chg="modSp add mod">
        <pc:chgData name="ARIANNA BUSSOLA" userId="4bbd782a-97e6-4254-a8ba-a4d4baca4d58" providerId="ADAL" clId="{08AE95AB-5E10-4449-955D-D83ED58C1F90}" dt="2025-10-21T12:38:52.256" v="1081" actId="6549"/>
        <pc:sldMkLst>
          <pc:docMk/>
          <pc:sldMk cId="1631426859" sldId="271"/>
        </pc:sldMkLst>
        <pc:spChg chg="mod">
          <ac:chgData name="ARIANNA BUSSOLA" userId="4bbd782a-97e6-4254-a8ba-a4d4baca4d58" providerId="ADAL" clId="{08AE95AB-5E10-4449-955D-D83ED58C1F90}" dt="2025-10-21T12:38:52.256" v="1081" actId="6549"/>
          <ac:spMkLst>
            <pc:docMk/>
            <pc:sldMk cId="1631426859" sldId="271"/>
            <ac:spMk id="3" creationId="{A81FAA61-00EB-EBAF-A692-A99DB50EDA3E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664" v="382" actId="47"/>
        <pc:sldMkLst>
          <pc:docMk/>
          <pc:sldMk cId="3846346863" sldId="271"/>
        </pc:sldMkLst>
        <pc:spChg chg="add mod">
          <ac:chgData name="ARIANNA BUSSOLA" userId="4bbd782a-97e6-4254-a8ba-a4d4baca4d58" providerId="ADAL" clId="{08AE95AB-5E10-4449-955D-D83ED58C1F90}" dt="2025-10-21T10:41:46.425" v="195" actId="1076"/>
          <ac:spMkLst>
            <pc:docMk/>
            <pc:sldMk cId="3846346863" sldId="271"/>
            <ac:spMk id="2" creationId="{BC093D3B-6705-66BA-90CD-D2A4EDBC855E}"/>
          </ac:spMkLst>
        </pc:spChg>
        <pc:spChg chg="mod">
          <ac:chgData name="ARIANNA BUSSOLA" userId="4bbd782a-97e6-4254-a8ba-a4d4baca4d58" providerId="ADAL" clId="{08AE95AB-5E10-4449-955D-D83ED58C1F90}" dt="2025-10-21T10:41:41.119" v="194"/>
          <ac:spMkLst>
            <pc:docMk/>
            <pc:sldMk cId="3846346863" sldId="271"/>
            <ac:spMk id="3" creationId="{5C95F636-CD25-E99B-D07B-CBD9591CEB81}"/>
          </ac:spMkLst>
        </pc:spChg>
      </pc:sldChg>
      <pc:sldChg chg="addSp modSp add del">
        <pc:chgData name="ARIANNA BUSSOLA" userId="4bbd782a-97e6-4254-a8ba-a4d4baca4d58" providerId="ADAL" clId="{08AE95AB-5E10-4449-955D-D83ED58C1F90}" dt="2025-10-21T10:52:28.727" v="384" actId="47"/>
        <pc:sldMkLst>
          <pc:docMk/>
          <pc:sldMk cId="568435140" sldId="272"/>
        </pc:sldMkLst>
        <pc:spChg chg="add mod">
          <ac:chgData name="ARIANNA BUSSOLA" userId="4bbd782a-97e6-4254-a8ba-a4d4baca4d58" providerId="ADAL" clId="{08AE95AB-5E10-4449-955D-D83ED58C1F90}" dt="2025-10-21T10:32:09.849" v="26"/>
          <ac:spMkLst>
            <pc:docMk/>
            <pc:sldMk cId="568435140" sldId="272"/>
            <ac:spMk id="2" creationId="{0830F7BB-6CC4-B819-E159-FDFB868BD75D}"/>
          </ac:spMkLst>
        </pc:spChg>
        <pc:spChg chg="mod">
          <ac:chgData name="ARIANNA BUSSOLA" userId="4bbd782a-97e6-4254-a8ba-a4d4baca4d58" providerId="ADAL" clId="{08AE95AB-5E10-4449-955D-D83ED58C1F90}" dt="2025-10-21T10:42:24.918" v="248"/>
          <ac:spMkLst>
            <pc:docMk/>
            <pc:sldMk cId="568435140" sldId="272"/>
            <ac:spMk id="3" creationId="{9C5A1180-1D98-543D-3C72-D197118F9576}"/>
          </ac:spMkLst>
        </pc:spChg>
      </pc:sldChg>
      <pc:sldChg chg="modSp add mod">
        <pc:chgData name="ARIANNA BUSSOLA" userId="4bbd782a-97e6-4254-a8ba-a4d4baca4d58" providerId="ADAL" clId="{08AE95AB-5E10-4449-955D-D83ED58C1F90}" dt="2025-10-21T12:38:59.107" v="1083" actId="1076"/>
        <pc:sldMkLst>
          <pc:docMk/>
          <pc:sldMk cId="2626953034" sldId="272"/>
        </pc:sldMkLst>
        <pc:spChg chg="mod">
          <ac:chgData name="ARIANNA BUSSOLA" userId="4bbd782a-97e6-4254-a8ba-a4d4baca4d58" providerId="ADAL" clId="{08AE95AB-5E10-4449-955D-D83ED58C1F90}" dt="2025-10-21T12:38:59.107" v="1083" actId="1076"/>
          <ac:spMkLst>
            <pc:docMk/>
            <pc:sldMk cId="2626953034" sldId="272"/>
            <ac:spMk id="2" creationId="{38EC51F1-3E5B-679E-5444-B5BE68CCE2C3}"/>
          </ac:spMkLst>
        </pc:spChg>
        <pc:spChg chg="mod">
          <ac:chgData name="ARIANNA BUSSOLA" userId="4bbd782a-97e6-4254-a8ba-a4d4baca4d58" providerId="ADAL" clId="{08AE95AB-5E10-4449-955D-D83ED58C1F90}" dt="2025-10-21T12:38:55.464" v="1082"/>
          <ac:spMkLst>
            <pc:docMk/>
            <pc:sldMk cId="2626953034" sldId="272"/>
            <ac:spMk id="3" creationId="{AB06C57F-20DD-ADD5-0630-24D913D8D107}"/>
          </ac:spMkLst>
        </pc:spChg>
      </pc:sldChg>
      <pc:sldChg chg="delSp modSp add del mod">
        <pc:chgData name="ARIANNA BUSSOLA" userId="4bbd782a-97e6-4254-a8ba-a4d4baca4d58" providerId="ADAL" clId="{08AE95AB-5E10-4449-955D-D83ED58C1F90}" dt="2025-10-21T12:01:11.597" v="956" actId="47"/>
        <pc:sldMkLst>
          <pc:docMk/>
          <pc:sldMk cId="2829679085" sldId="272"/>
        </pc:sldMkLst>
        <pc:spChg chg="del mod">
          <ac:chgData name="ARIANNA BUSSOLA" userId="4bbd782a-97e6-4254-a8ba-a4d4baca4d58" providerId="ADAL" clId="{08AE95AB-5E10-4449-955D-D83ED58C1F90}" dt="2025-10-21T11:04:11.276" v="864" actId="478"/>
          <ac:spMkLst>
            <pc:docMk/>
            <pc:sldMk cId="2829679085" sldId="272"/>
            <ac:spMk id="2" creationId="{69F9F974-4D9D-785D-465D-72009E2046D4}"/>
          </ac:spMkLst>
        </pc:spChg>
        <pc:spChg chg="mod">
          <ac:chgData name="ARIANNA BUSSOLA" userId="4bbd782a-97e6-4254-a8ba-a4d4baca4d58" providerId="ADAL" clId="{08AE95AB-5E10-4449-955D-D83ED58C1F90}" dt="2025-10-21T10:56:52.518" v="577" actId="6549"/>
          <ac:spMkLst>
            <pc:docMk/>
            <pc:sldMk cId="2829679085" sldId="272"/>
            <ac:spMk id="3" creationId="{B68C0572-1B93-865E-5F8B-0CDF73F55A29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790" v="386" actId="47"/>
        <pc:sldMkLst>
          <pc:docMk/>
          <pc:sldMk cId="710619127" sldId="273"/>
        </pc:sldMkLst>
        <pc:spChg chg="add mod">
          <ac:chgData name="ARIANNA BUSSOLA" userId="4bbd782a-97e6-4254-a8ba-a4d4baca4d58" providerId="ADAL" clId="{08AE95AB-5E10-4449-955D-D83ED58C1F90}" dt="2025-10-21T10:46:11.952" v="338" actId="1076"/>
          <ac:spMkLst>
            <pc:docMk/>
            <pc:sldMk cId="710619127" sldId="273"/>
            <ac:spMk id="2" creationId="{6BA2CF0A-7898-48CF-BC12-8CC4BC039757}"/>
          </ac:spMkLst>
        </pc:spChg>
        <pc:spChg chg="mod">
          <ac:chgData name="ARIANNA BUSSOLA" userId="4bbd782a-97e6-4254-a8ba-a4d4baca4d58" providerId="ADAL" clId="{08AE95AB-5E10-4449-955D-D83ED58C1F90}" dt="2025-10-21T10:46:09.838" v="337"/>
          <ac:spMkLst>
            <pc:docMk/>
            <pc:sldMk cId="710619127" sldId="273"/>
            <ac:spMk id="3" creationId="{EDD36AE7-7AB3-CD65-C326-0CC3BFA9E701}"/>
          </ac:spMkLst>
        </pc:spChg>
      </pc:sldChg>
      <pc:sldChg chg="modSp add mod">
        <pc:chgData name="ARIANNA BUSSOLA" userId="4bbd782a-97e6-4254-a8ba-a4d4baca4d58" providerId="ADAL" clId="{08AE95AB-5E10-4449-955D-D83ED58C1F90}" dt="2025-10-21T12:39:35.958" v="1102"/>
        <pc:sldMkLst>
          <pc:docMk/>
          <pc:sldMk cId="2788745668" sldId="273"/>
        </pc:sldMkLst>
        <pc:spChg chg="mod">
          <ac:chgData name="ARIANNA BUSSOLA" userId="4bbd782a-97e6-4254-a8ba-a4d4baca4d58" providerId="ADAL" clId="{08AE95AB-5E10-4449-955D-D83ED58C1F90}" dt="2025-10-21T12:39:35.958" v="1102"/>
          <ac:spMkLst>
            <pc:docMk/>
            <pc:sldMk cId="2788745668" sldId="273"/>
            <ac:spMk id="3" creationId="{979B40A0-5285-555F-7975-CD994107EF89}"/>
          </ac:spMkLst>
        </pc:spChg>
      </pc:sldChg>
      <pc:sldChg chg="delSp modSp add del mod">
        <pc:chgData name="ARIANNA BUSSOLA" userId="4bbd782a-97e6-4254-a8ba-a4d4baca4d58" providerId="ADAL" clId="{08AE95AB-5E10-4449-955D-D83ED58C1F90}" dt="2025-10-21T12:01:11.866" v="958" actId="47"/>
        <pc:sldMkLst>
          <pc:docMk/>
          <pc:sldMk cId="3349942488" sldId="273"/>
        </pc:sldMkLst>
        <pc:spChg chg="del mod">
          <ac:chgData name="ARIANNA BUSSOLA" userId="4bbd782a-97e6-4254-a8ba-a4d4baca4d58" providerId="ADAL" clId="{08AE95AB-5E10-4449-955D-D83ED58C1F90}" dt="2025-10-21T11:04:17.755" v="866" actId="478"/>
          <ac:spMkLst>
            <pc:docMk/>
            <pc:sldMk cId="3349942488" sldId="273"/>
            <ac:spMk id="2" creationId="{A583315D-163C-7F72-D929-11FDA98E99B0}"/>
          </ac:spMkLst>
        </pc:spChg>
        <pc:spChg chg="mod">
          <ac:chgData name="ARIANNA BUSSOLA" userId="4bbd782a-97e6-4254-a8ba-a4d4baca4d58" providerId="ADAL" clId="{08AE95AB-5E10-4449-955D-D83ED58C1F90}" dt="2025-10-21T10:57:36.101" v="599" actId="20577"/>
          <ac:spMkLst>
            <pc:docMk/>
            <pc:sldMk cId="3349942488" sldId="273"/>
            <ac:spMk id="3" creationId="{90183E7D-6BCD-80D1-E898-EB7E87AF1023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853" v="388" actId="47"/>
        <pc:sldMkLst>
          <pc:docMk/>
          <pc:sldMk cId="293251523" sldId="274"/>
        </pc:sldMkLst>
        <pc:spChg chg="add mod">
          <ac:chgData name="ARIANNA BUSSOLA" userId="4bbd782a-97e6-4254-a8ba-a4d4baca4d58" providerId="ADAL" clId="{08AE95AB-5E10-4449-955D-D83ED58C1F90}" dt="2025-10-21T10:44:00.668" v="289" actId="1076"/>
          <ac:spMkLst>
            <pc:docMk/>
            <pc:sldMk cId="293251523" sldId="274"/>
            <ac:spMk id="2" creationId="{7309A61D-1CB0-C59B-CB11-510768BDCA2D}"/>
          </ac:spMkLst>
        </pc:spChg>
        <pc:spChg chg="mod">
          <ac:chgData name="ARIANNA BUSSOLA" userId="4bbd782a-97e6-4254-a8ba-a4d4baca4d58" providerId="ADAL" clId="{08AE95AB-5E10-4449-955D-D83ED58C1F90}" dt="2025-10-21T10:43:56.562" v="288"/>
          <ac:spMkLst>
            <pc:docMk/>
            <pc:sldMk cId="293251523" sldId="274"/>
            <ac:spMk id="3" creationId="{2E0111C6-7271-CD98-7968-E79C1C8C569E}"/>
          </ac:spMkLst>
        </pc:spChg>
      </pc:sldChg>
      <pc:sldChg chg="modSp add">
        <pc:chgData name="ARIANNA BUSSOLA" userId="4bbd782a-97e6-4254-a8ba-a4d4baca4d58" providerId="ADAL" clId="{08AE95AB-5E10-4449-955D-D83ED58C1F90}" dt="2025-10-21T12:39:39.833" v="1103"/>
        <pc:sldMkLst>
          <pc:docMk/>
          <pc:sldMk cId="405206519" sldId="274"/>
        </pc:sldMkLst>
        <pc:spChg chg="mod">
          <ac:chgData name="ARIANNA BUSSOLA" userId="4bbd782a-97e6-4254-a8ba-a4d4baca4d58" providerId="ADAL" clId="{08AE95AB-5E10-4449-955D-D83ED58C1F90}" dt="2025-10-21T12:39:39.833" v="1103"/>
          <ac:spMkLst>
            <pc:docMk/>
            <pc:sldMk cId="405206519" sldId="274"/>
            <ac:spMk id="3" creationId="{F19204C2-08D2-E33A-1CA2-D7BD9830B8CD}"/>
          </ac:spMkLst>
        </pc:spChg>
      </pc:sldChg>
      <pc:sldChg chg="delSp modSp add del mod">
        <pc:chgData name="ARIANNA BUSSOLA" userId="4bbd782a-97e6-4254-a8ba-a4d4baca4d58" providerId="ADAL" clId="{08AE95AB-5E10-4449-955D-D83ED58C1F90}" dt="2025-10-21T12:01:12.629" v="960" actId="47"/>
        <pc:sldMkLst>
          <pc:docMk/>
          <pc:sldMk cId="1430204302" sldId="274"/>
        </pc:sldMkLst>
        <pc:spChg chg="del mod">
          <ac:chgData name="ARIANNA BUSSOLA" userId="4bbd782a-97e6-4254-a8ba-a4d4baca4d58" providerId="ADAL" clId="{08AE95AB-5E10-4449-955D-D83ED58C1F90}" dt="2025-10-21T11:04:25.879" v="868" actId="478"/>
          <ac:spMkLst>
            <pc:docMk/>
            <pc:sldMk cId="1430204302" sldId="274"/>
            <ac:spMk id="2" creationId="{04A33344-2497-1E36-0DC9-863ACED9F7FA}"/>
          </ac:spMkLst>
        </pc:spChg>
        <pc:spChg chg="mod">
          <ac:chgData name="ARIANNA BUSSOLA" userId="4bbd782a-97e6-4254-a8ba-a4d4baca4d58" providerId="ADAL" clId="{08AE95AB-5E10-4449-955D-D83ED58C1F90}" dt="2025-10-21T10:58:20.323" v="626" actId="20577"/>
          <ac:spMkLst>
            <pc:docMk/>
            <pc:sldMk cId="1430204302" sldId="274"/>
            <ac:spMk id="3" creationId="{2A1C9C65-8C6E-03DA-CF78-A46A52602642}"/>
          </ac:spMkLst>
        </pc:spChg>
      </pc:sldChg>
      <pc:sldChg chg="modSp add mod">
        <pc:chgData name="ARIANNA BUSSOLA" userId="4bbd782a-97e6-4254-a8ba-a4d4baca4d58" providerId="ADAL" clId="{08AE95AB-5E10-4449-955D-D83ED58C1F90}" dt="2025-10-21T12:40:09.042" v="1123" actId="20577"/>
        <pc:sldMkLst>
          <pc:docMk/>
          <pc:sldMk cId="2504894169" sldId="275"/>
        </pc:sldMkLst>
        <pc:spChg chg="mod">
          <ac:chgData name="ARIANNA BUSSOLA" userId="4bbd782a-97e6-4254-a8ba-a4d4baca4d58" providerId="ADAL" clId="{08AE95AB-5E10-4449-955D-D83ED58C1F90}" dt="2025-10-21T12:40:09.042" v="1123" actId="20577"/>
          <ac:spMkLst>
            <pc:docMk/>
            <pc:sldMk cId="2504894169" sldId="275"/>
            <ac:spMk id="3" creationId="{73065F61-F33B-6A86-2601-CF05C18E4C4D}"/>
          </ac:spMkLst>
        </pc:spChg>
      </pc:sldChg>
      <pc:sldChg chg="delSp modSp add del mod">
        <pc:chgData name="ARIANNA BUSSOLA" userId="4bbd782a-97e6-4254-a8ba-a4d4baca4d58" providerId="ADAL" clId="{08AE95AB-5E10-4449-955D-D83ED58C1F90}" dt="2025-10-21T12:01:12.946" v="962" actId="47"/>
        <pc:sldMkLst>
          <pc:docMk/>
          <pc:sldMk cId="2588811541" sldId="275"/>
        </pc:sldMkLst>
        <pc:spChg chg="del">
          <ac:chgData name="ARIANNA BUSSOLA" userId="4bbd782a-97e6-4254-a8ba-a4d4baca4d58" providerId="ADAL" clId="{08AE95AB-5E10-4449-955D-D83ED58C1F90}" dt="2025-10-21T11:04:34.320" v="870" actId="478"/>
          <ac:spMkLst>
            <pc:docMk/>
            <pc:sldMk cId="2588811541" sldId="275"/>
            <ac:spMk id="2" creationId="{3DF470D5-2196-CAA9-DA09-086FBCD3748C}"/>
          </ac:spMkLst>
        </pc:spChg>
        <pc:spChg chg="mod">
          <ac:chgData name="ARIANNA BUSSOLA" userId="4bbd782a-97e6-4254-a8ba-a4d4baca4d58" providerId="ADAL" clId="{08AE95AB-5E10-4449-955D-D83ED58C1F90}" dt="2025-10-21T10:58:44.890" v="643" actId="20577"/>
          <ac:spMkLst>
            <pc:docMk/>
            <pc:sldMk cId="2588811541" sldId="275"/>
            <ac:spMk id="3" creationId="{EFF97E0B-1E51-CDE8-FCA0-1FF992D9B8CB}"/>
          </ac:spMkLst>
        </pc:spChg>
      </pc:sldChg>
      <pc:sldChg chg="delSp modSp add del mod">
        <pc:chgData name="ARIANNA BUSSOLA" userId="4bbd782a-97e6-4254-a8ba-a4d4baca4d58" providerId="ADAL" clId="{08AE95AB-5E10-4449-955D-D83ED58C1F90}" dt="2025-10-21T10:52:28.901" v="389" actId="47"/>
        <pc:sldMkLst>
          <pc:docMk/>
          <pc:sldMk cId="3835717238" sldId="275"/>
        </pc:sldMkLst>
        <pc:spChg chg="del">
          <ac:chgData name="ARIANNA BUSSOLA" userId="4bbd782a-97e6-4254-a8ba-a4d4baca4d58" providerId="ADAL" clId="{08AE95AB-5E10-4449-955D-D83ED58C1F90}" dt="2025-10-21T10:44:46.632" v="307" actId="478"/>
          <ac:spMkLst>
            <pc:docMk/>
            <pc:sldMk cId="3835717238" sldId="275"/>
            <ac:spMk id="2" creationId="{A278ABFC-D81E-0162-C94C-FAA8C55982CF}"/>
          </ac:spMkLst>
        </pc:spChg>
        <pc:spChg chg="mod">
          <ac:chgData name="ARIANNA BUSSOLA" userId="4bbd782a-97e6-4254-a8ba-a4d4baca4d58" providerId="ADAL" clId="{08AE95AB-5E10-4449-955D-D83ED58C1F90}" dt="2025-10-21T10:46:20.915" v="340"/>
          <ac:spMkLst>
            <pc:docMk/>
            <pc:sldMk cId="3835717238" sldId="275"/>
            <ac:spMk id="3" creationId="{930093AB-CA3C-DCB7-CAE2-71B09D818F92}"/>
          </ac:spMkLst>
        </pc:spChg>
      </pc:sldChg>
      <pc:sldChg chg="delSp modSp add del mod">
        <pc:chgData name="ARIANNA BUSSOLA" userId="4bbd782a-97e6-4254-a8ba-a4d4baca4d58" providerId="ADAL" clId="{08AE95AB-5E10-4449-955D-D83ED58C1F90}" dt="2025-10-21T12:01:13.761" v="964" actId="47"/>
        <pc:sldMkLst>
          <pc:docMk/>
          <pc:sldMk cId="492521298" sldId="276"/>
        </pc:sldMkLst>
        <pc:spChg chg="del mod">
          <ac:chgData name="ARIANNA BUSSOLA" userId="4bbd782a-97e6-4254-a8ba-a4d4baca4d58" providerId="ADAL" clId="{08AE95AB-5E10-4449-955D-D83ED58C1F90}" dt="2025-10-21T11:04:43.934" v="872" actId="478"/>
          <ac:spMkLst>
            <pc:docMk/>
            <pc:sldMk cId="492521298" sldId="276"/>
            <ac:spMk id="2" creationId="{BB834FE2-4DA4-4F5A-90A1-697427A6AA74}"/>
          </ac:spMkLst>
        </pc:spChg>
        <pc:spChg chg="mod">
          <ac:chgData name="ARIANNA BUSSOLA" userId="4bbd782a-97e6-4254-a8ba-a4d4baca4d58" providerId="ADAL" clId="{08AE95AB-5E10-4449-955D-D83ED58C1F90}" dt="2025-10-21T10:59:41.247" v="671" actId="20577"/>
          <ac:spMkLst>
            <pc:docMk/>
            <pc:sldMk cId="492521298" sldId="276"/>
            <ac:spMk id="3" creationId="{17223FD4-7076-9876-99D1-6F19F52A29D1}"/>
          </ac:spMkLst>
        </pc:spChg>
      </pc:sldChg>
      <pc:sldChg chg="addSp delSp modSp add mod">
        <pc:chgData name="ARIANNA BUSSOLA" userId="4bbd782a-97e6-4254-a8ba-a4d4baca4d58" providerId="ADAL" clId="{08AE95AB-5E10-4449-955D-D83ED58C1F90}" dt="2025-10-21T12:40:17.414" v="1125" actId="1076"/>
        <pc:sldMkLst>
          <pc:docMk/>
          <pc:sldMk cId="1250319193" sldId="276"/>
        </pc:sldMkLst>
        <pc:spChg chg="mod">
          <ac:chgData name="ARIANNA BUSSOLA" userId="4bbd782a-97e6-4254-a8ba-a4d4baca4d58" providerId="ADAL" clId="{08AE95AB-5E10-4449-955D-D83ED58C1F90}" dt="2025-10-21T12:40:17.414" v="1125" actId="1076"/>
          <ac:spMkLst>
            <pc:docMk/>
            <pc:sldMk cId="1250319193" sldId="276"/>
            <ac:spMk id="2" creationId="{D5B11CF0-6BF1-9554-479B-93F915AB4ADE}"/>
          </ac:spMkLst>
        </pc:spChg>
        <pc:spChg chg="mod">
          <ac:chgData name="ARIANNA BUSSOLA" userId="4bbd782a-97e6-4254-a8ba-a4d4baca4d58" providerId="ADAL" clId="{08AE95AB-5E10-4449-955D-D83ED58C1F90}" dt="2025-10-21T12:40:13.689" v="1124"/>
          <ac:spMkLst>
            <pc:docMk/>
            <pc:sldMk cId="1250319193" sldId="276"/>
            <ac:spMk id="3" creationId="{AD62C81D-3A11-7438-38E2-3EF941590AF1}"/>
          </ac:spMkLst>
        </pc:spChg>
        <pc:spChg chg="add del">
          <ac:chgData name="ARIANNA BUSSOLA" userId="4bbd782a-97e6-4254-a8ba-a4d4baca4d58" providerId="ADAL" clId="{08AE95AB-5E10-4449-955D-D83ED58C1F90}" dt="2025-10-21T12:40:08.974" v="1122" actId="22"/>
          <ac:spMkLst>
            <pc:docMk/>
            <pc:sldMk cId="1250319193" sldId="276"/>
            <ac:spMk id="5" creationId="{D64B8F90-0811-AC62-2C1C-D49725B02679}"/>
          </ac:spMkLst>
        </pc:spChg>
      </pc:sldChg>
      <pc:sldChg chg="modSp add del mod">
        <pc:chgData name="ARIANNA BUSSOLA" userId="4bbd782a-97e6-4254-a8ba-a4d4baca4d58" providerId="ADAL" clId="{08AE95AB-5E10-4449-955D-D83ED58C1F90}" dt="2025-10-21T10:52:28.934" v="390" actId="47"/>
        <pc:sldMkLst>
          <pc:docMk/>
          <pc:sldMk cId="2931918573" sldId="276"/>
        </pc:sldMkLst>
        <pc:spChg chg="mod">
          <ac:chgData name="ARIANNA BUSSOLA" userId="4bbd782a-97e6-4254-a8ba-a4d4baca4d58" providerId="ADAL" clId="{08AE95AB-5E10-4449-955D-D83ED58C1F90}" dt="2025-10-21T10:46:28.822" v="342" actId="1076"/>
          <ac:spMkLst>
            <pc:docMk/>
            <pc:sldMk cId="2931918573" sldId="276"/>
            <ac:spMk id="2" creationId="{F12EF8A1-3A4E-14C2-A4EF-4538B8BCDFEF}"/>
          </ac:spMkLst>
        </pc:spChg>
        <pc:spChg chg="mod">
          <ac:chgData name="ARIANNA BUSSOLA" userId="4bbd782a-97e6-4254-a8ba-a4d4baca4d58" providerId="ADAL" clId="{08AE95AB-5E10-4449-955D-D83ED58C1F90}" dt="2025-10-21T10:46:24.715" v="341"/>
          <ac:spMkLst>
            <pc:docMk/>
            <pc:sldMk cId="2931918573" sldId="276"/>
            <ac:spMk id="3" creationId="{18C8CF76-CC90-19EF-CE92-9A2E6808C50B}"/>
          </ac:spMkLst>
        </pc:spChg>
      </pc:sldChg>
      <pc:sldChg chg="modSp add mod">
        <pc:chgData name="ARIANNA BUSSOLA" userId="4bbd782a-97e6-4254-a8ba-a4d4baca4d58" providerId="ADAL" clId="{08AE95AB-5E10-4449-955D-D83ED58C1F90}" dt="2025-10-21T12:40:53.855" v="1148" actId="20577"/>
        <pc:sldMkLst>
          <pc:docMk/>
          <pc:sldMk cId="3422927614" sldId="277"/>
        </pc:sldMkLst>
        <pc:spChg chg="mod">
          <ac:chgData name="ARIANNA BUSSOLA" userId="4bbd782a-97e6-4254-a8ba-a4d4baca4d58" providerId="ADAL" clId="{08AE95AB-5E10-4449-955D-D83ED58C1F90}" dt="2025-10-21T12:40:53.855" v="1148" actId="20577"/>
          <ac:spMkLst>
            <pc:docMk/>
            <pc:sldMk cId="3422927614" sldId="277"/>
            <ac:spMk id="3" creationId="{D9932694-41FB-B286-2212-43EF6B83D00B}"/>
          </ac:spMkLst>
        </pc:spChg>
      </pc:sldChg>
      <pc:sldChg chg="delSp modSp add del mod">
        <pc:chgData name="ARIANNA BUSSOLA" userId="4bbd782a-97e6-4254-a8ba-a4d4baca4d58" providerId="ADAL" clId="{08AE95AB-5E10-4449-955D-D83ED58C1F90}" dt="2025-10-21T12:01:14.538" v="966" actId="47"/>
        <pc:sldMkLst>
          <pc:docMk/>
          <pc:sldMk cId="3861983403" sldId="277"/>
        </pc:sldMkLst>
        <pc:spChg chg="del mod">
          <ac:chgData name="ARIANNA BUSSOLA" userId="4bbd782a-97e6-4254-a8ba-a4d4baca4d58" providerId="ADAL" clId="{08AE95AB-5E10-4449-955D-D83ED58C1F90}" dt="2025-10-21T11:04:59.021" v="874" actId="478"/>
          <ac:spMkLst>
            <pc:docMk/>
            <pc:sldMk cId="3861983403" sldId="277"/>
            <ac:spMk id="2" creationId="{275F5A65-E466-A509-E10B-1E9828B2B360}"/>
          </ac:spMkLst>
        </pc:spChg>
        <pc:spChg chg="mod">
          <ac:chgData name="ARIANNA BUSSOLA" userId="4bbd782a-97e6-4254-a8ba-a4d4baca4d58" providerId="ADAL" clId="{08AE95AB-5E10-4449-955D-D83ED58C1F90}" dt="2025-10-21T11:05:41.384" v="911" actId="6549"/>
          <ac:spMkLst>
            <pc:docMk/>
            <pc:sldMk cId="3861983403" sldId="277"/>
            <ac:spMk id="3" creationId="{3D178B46-FED4-74CF-D1CE-CF343DFC5305}"/>
          </ac:spMkLst>
        </pc:spChg>
      </pc:sldChg>
      <pc:sldChg chg="modSp add">
        <pc:chgData name="ARIANNA BUSSOLA" userId="4bbd782a-97e6-4254-a8ba-a4d4baca4d58" providerId="ADAL" clId="{08AE95AB-5E10-4449-955D-D83ED58C1F90}" dt="2025-10-21T12:40:57.410" v="1149"/>
        <pc:sldMkLst>
          <pc:docMk/>
          <pc:sldMk cId="1988450084" sldId="278"/>
        </pc:sldMkLst>
        <pc:spChg chg="mod">
          <ac:chgData name="ARIANNA BUSSOLA" userId="4bbd782a-97e6-4254-a8ba-a4d4baca4d58" providerId="ADAL" clId="{08AE95AB-5E10-4449-955D-D83ED58C1F90}" dt="2025-10-21T12:40:57.410" v="1149"/>
          <ac:spMkLst>
            <pc:docMk/>
            <pc:sldMk cId="1988450084" sldId="278"/>
            <ac:spMk id="3" creationId="{0344FB56-71C9-2286-13AC-CA8B411BB993}"/>
          </ac:spMkLst>
        </pc:spChg>
      </pc:sldChg>
      <pc:sldChg chg="delSp modSp add del mod">
        <pc:chgData name="ARIANNA BUSSOLA" userId="4bbd782a-97e6-4254-a8ba-a4d4baca4d58" providerId="ADAL" clId="{08AE95AB-5E10-4449-955D-D83ED58C1F90}" dt="2025-10-21T12:01:14.823" v="968" actId="47"/>
        <pc:sldMkLst>
          <pc:docMk/>
          <pc:sldMk cId="3888328606" sldId="278"/>
        </pc:sldMkLst>
        <pc:spChg chg="del">
          <ac:chgData name="ARIANNA BUSSOLA" userId="4bbd782a-97e6-4254-a8ba-a4d4baca4d58" providerId="ADAL" clId="{08AE95AB-5E10-4449-955D-D83ED58C1F90}" dt="2025-10-21T11:05:28.529" v="909" actId="478"/>
          <ac:spMkLst>
            <pc:docMk/>
            <pc:sldMk cId="3888328606" sldId="278"/>
            <ac:spMk id="2" creationId="{7FF8C7E0-46F0-5262-C9BB-83FFD1039AC4}"/>
          </ac:spMkLst>
        </pc:spChg>
        <pc:spChg chg="mod">
          <ac:chgData name="ARIANNA BUSSOLA" userId="4bbd782a-97e6-4254-a8ba-a4d4baca4d58" providerId="ADAL" clId="{08AE95AB-5E10-4449-955D-D83ED58C1F90}" dt="2025-10-21T11:05:47.793" v="915" actId="6549"/>
          <ac:spMkLst>
            <pc:docMk/>
            <pc:sldMk cId="3888328606" sldId="278"/>
            <ac:spMk id="3" creationId="{13E901BE-E8A8-A041-4AB0-F4B1EE4C9614}"/>
          </ac:spMkLst>
        </pc:spChg>
      </pc:sldChg>
      <pc:sldChg chg="delSp modSp add del mod">
        <pc:chgData name="ARIANNA BUSSOLA" userId="4bbd782a-97e6-4254-a8ba-a4d4baca4d58" providerId="ADAL" clId="{08AE95AB-5E10-4449-955D-D83ED58C1F90}" dt="2025-10-21T12:01:16.313" v="972" actId="47"/>
        <pc:sldMkLst>
          <pc:docMk/>
          <pc:sldMk cId="641988304" sldId="279"/>
        </pc:sldMkLst>
        <pc:spChg chg="del mod">
          <ac:chgData name="ARIANNA BUSSOLA" userId="4bbd782a-97e6-4254-a8ba-a4d4baca4d58" providerId="ADAL" clId="{08AE95AB-5E10-4449-955D-D83ED58C1F90}" dt="2025-10-21T11:06:04.778" v="921" actId="478"/>
          <ac:spMkLst>
            <pc:docMk/>
            <pc:sldMk cId="641988304" sldId="279"/>
            <ac:spMk id="2" creationId="{BA205492-56AB-1151-6ED4-6996FCC0DFD6}"/>
          </ac:spMkLst>
        </pc:spChg>
        <pc:spChg chg="mod">
          <ac:chgData name="ARIANNA BUSSOLA" userId="4bbd782a-97e6-4254-a8ba-a4d4baca4d58" providerId="ADAL" clId="{08AE95AB-5E10-4449-955D-D83ED58C1F90}" dt="2025-10-21T11:01:41.037" v="797" actId="20577"/>
          <ac:spMkLst>
            <pc:docMk/>
            <pc:sldMk cId="641988304" sldId="279"/>
            <ac:spMk id="3" creationId="{8F27B9AF-6FF9-1901-33F5-EE30CDDD32A9}"/>
          </ac:spMkLst>
        </pc:spChg>
      </pc:sldChg>
      <pc:sldChg chg="modSp add mod">
        <pc:chgData name="ARIANNA BUSSOLA" userId="4bbd782a-97e6-4254-a8ba-a4d4baca4d58" providerId="ADAL" clId="{08AE95AB-5E10-4449-955D-D83ED58C1F90}" dt="2025-10-21T12:41:27.410" v="1169" actId="20577"/>
        <pc:sldMkLst>
          <pc:docMk/>
          <pc:sldMk cId="2176089982" sldId="279"/>
        </pc:sldMkLst>
        <pc:spChg chg="mod">
          <ac:chgData name="ARIANNA BUSSOLA" userId="4bbd782a-97e6-4254-a8ba-a4d4baca4d58" providerId="ADAL" clId="{08AE95AB-5E10-4449-955D-D83ED58C1F90}" dt="2025-10-21T12:41:27.410" v="1169" actId="20577"/>
          <ac:spMkLst>
            <pc:docMk/>
            <pc:sldMk cId="2176089982" sldId="279"/>
            <ac:spMk id="3" creationId="{1151652A-A70B-6F57-E0DC-7904225BA3A2}"/>
          </ac:spMkLst>
        </pc:spChg>
      </pc:sldChg>
      <pc:sldChg chg="modSp add mod">
        <pc:chgData name="ARIANNA BUSSOLA" userId="4bbd782a-97e6-4254-a8ba-a4d4baca4d58" providerId="ADAL" clId="{08AE95AB-5E10-4449-955D-D83ED58C1F90}" dt="2025-10-21T12:41:35.761" v="1171" actId="1076"/>
        <pc:sldMkLst>
          <pc:docMk/>
          <pc:sldMk cId="319508165" sldId="280"/>
        </pc:sldMkLst>
        <pc:spChg chg="mod">
          <ac:chgData name="ARIANNA BUSSOLA" userId="4bbd782a-97e6-4254-a8ba-a4d4baca4d58" providerId="ADAL" clId="{08AE95AB-5E10-4449-955D-D83ED58C1F90}" dt="2025-10-21T12:41:35.761" v="1171" actId="1076"/>
          <ac:spMkLst>
            <pc:docMk/>
            <pc:sldMk cId="319508165" sldId="280"/>
            <ac:spMk id="2" creationId="{1161B469-8509-E9B6-C0AF-7E927B975F0B}"/>
          </ac:spMkLst>
        </pc:spChg>
        <pc:spChg chg="mod">
          <ac:chgData name="ARIANNA BUSSOLA" userId="4bbd782a-97e6-4254-a8ba-a4d4baca4d58" providerId="ADAL" clId="{08AE95AB-5E10-4449-955D-D83ED58C1F90}" dt="2025-10-21T12:41:33.652" v="1170"/>
          <ac:spMkLst>
            <pc:docMk/>
            <pc:sldMk cId="319508165" sldId="280"/>
            <ac:spMk id="3" creationId="{3B476CE7-373C-508E-95ED-BCD61E635A84}"/>
          </ac:spMkLst>
        </pc:spChg>
      </pc:sldChg>
      <pc:sldChg chg="delSp modSp add del mod">
        <pc:chgData name="ARIANNA BUSSOLA" userId="4bbd782a-97e6-4254-a8ba-a4d4baca4d58" providerId="ADAL" clId="{08AE95AB-5E10-4449-955D-D83ED58C1F90}" dt="2025-10-21T12:01:17.296" v="974" actId="47"/>
        <pc:sldMkLst>
          <pc:docMk/>
          <pc:sldMk cId="4186808674" sldId="280"/>
        </pc:sldMkLst>
        <pc:spChg chg="del mod">
          <ac:chgData name="ARIANNA BUSSOLA" userId="4bbd782a-97e6-4254-a8ba-a4d4baca4d58" providerId="ADAL" clId="{08AE95AB-5E10-4449-955D-D83ED58C1F90}" dt="2025-10-21T11:06:09.567" v="923" actId="478"/>
          <ac:spMkLst>
            <pc:docMk/>
            <pc:sldMk cId="4186808674" sldId="280"/>
            <ac:spMk id="2" creationId="{67266CA9-B016-9A3C-BEEA-F5086646814D}"/>
          </ac:spMkLst>
        </pc:spChg>
        <pc:spChg chg="mod">
          <ac:chgData name="ARIANNA BUSSOLA" userId="4bbd782a-97e6-4254-a8ba-a4d4baca4d58" providerId="ADAL" clId="{08AE95AB-5E10-4449-955D-D83ED58C1F90}" dt="2025-10-21T11:02:13.524" v="816" actId="20577"/>
          <ac:spMkLst>
            <pc:docMk/>
            <pc:sldMk cId="4186808674" sldId="280"/>
            <ac:spMk id="3" creationId="{0DD2DFD9-C0EE-4705-A685-7639ADDE3A19}"/>
          </ac:spMkLst>
        </pc:spChg>
      </pc:sldChg>
      <pc:sldChg chg="modSp add mod">
        <pc:chgData name="ARIANNA BUSSOLA" userId="4bbd782a-97e6-4254-a8ba-a4d4baca4d58" providerId="ADAL" clId="{08AE95AB-5E10-4449-955D-D83ED58C1F90}" dt="2025-10-21T12:42:36.919" v="1232" actId="313"/>
        <pc:sldMkLst>
          <pc:docMk/>
          <pc:sldMk cId="970110711" sldId="281"/>
        </pc:sldMkLst>
        <pc:spChg chg="mod">
          <ac:chgData name="ARIANNA BUSSOLA" userId="4bbd782a-97e6-4254-a8ba-a4d4baca4d58" providerId="ADAL" clId="{08AE95AB-5E10-4449-955D-D83ED58C1F90}" dt="2025-10-21T12:42:36.919" v="1232" actId="313"/>
          <ac:spMkLst>
            <pc:docMk/>
            <pc:sldMk cId="970110711" sldId="281"/>
            <ac:spMk id="3" creationId="{16498019-6799-7044-A9FF-F56C7FBC04B1}"/>
          </ac:spMkLst>
        </pc:spChg>
      </pc:sldChg>
      <pc:sldChg chg="delSp modSp add del mod ord">
        <pc:chgData name="ARIANNA BUSSOLA" userId="4bbd782a-97e6-4254-a8ba-a4d4baca4d58" providerId="ADAL" clId="{08AE95AB-5E10-4449-955D-D83ED58C1F90}" dt="2025-10-21T12:01:15.584" v="970" actId="47"/>
        <pc:sldMkLst>
          <pc:docMk/>
          <pc:sldMk cId="1108301183" sldId="281"/>
        </pc:sldMkLst>
        <pc:spChg chg="del mod">
          <ac:chgData name="ARIANNA BUSSOLA" userId="4bbd782a-97e6-4254-a8ba-a4d4baca4d58" providerId="ADAL" clId="{08AE95AB-5E10-4449-955D-D83ED58C1F90}" dt="2025-10-21T11:05:56.832" v="919" actId="478"/>
          <ac:spMkLst>
            <pc:docMk/>
            <pc:sldMk cId="1108301183" sldId="281"/>
            <ac:spMk id="2" creationId="{810E45AE-D466-59CF-68FE-2EC182B854E5}"/>
          </ac:spMkLst>
        </pc:spChg>
        <pc:spChg chg="mod">
          <ac:chgData name="ARIANNA BUSSOLA" userId="4bbd782a-97e6-4254-a8ba-a4d4baca4d58" providerId="ADAL" clId="{08AE95AB-5E10-4449-955D-D83ED58C1F90}" dt="2025-10-21T11:02:41.416" v="841" actId="20577"/>
          <ac:spMkLst>
            <pc:docMk/>
            <pc:sldMk cId="1108301183" sldId="281"/>
            <ac:spMk id="3" creationId="{7E1C0CD3-A3C6-C2D5-A354-976E44DEA9C6}"/>
          </ac:spMkLst>
        </pc:spChg>
      </pc:sldChg>
      <pc:sldChg chg="add del">
        <pc:chgData name="ARIANNA BUSSOLA" userId="4bbd782a-97e6-4254-a8ba-a4d4baca4d58" providerId="ADAL" clId="{08AE95AB-5E10-4449-955D-D83ED58C1F90}" dt="2025-10-21T11:02:45.955" v="843" actId="47"/>
        <pc:sldMkLst>
          <pc:docMk/>
          <pc:sldMk cId="242726555" sldId="282"/>
        </pc:sldMkLst>
      </pc:sldChg>
      <pc:sldChg chg="add del">
        <pc:chgData name="ARIANNA BUSSOLA" userId="4bbd782a-97e6-4254-a8ba-a4d4baca4d58" providerId="ADAL" clId="{08AE95AB-5E10-4449-955D-D83ED58C1F90}" dt="2025-10-21T12:01:10.659" v="949" actId="47"/>
        <pc:sldMkLst>
          <pc:docMk/>
          <pc:sldMk cId="1908367545" sldId="282"/>
        </pc:sldMkLst>
      </pc:sldChg>
      <pc:sldChg chg="modSp add mod">
        <pc:chgData name="ARIANNA BUSSOLA" userId="4bbd782a-97e6-4254-a8ba-a4d4baca4d58" providerId="ADAL" clId="{08AE95AB-5E10-4449-955D-D83ED58C1F90}" dt="2025-10-21T12:42:45.229" v="1234" actId="1076"/>
        <pc:sldMkLst>
          <pc:docMk/>
          <pc:sldMk cId="3258757442" sldId="282"/>
        </pc:sldMkLst>
        <pc:spChg chg="mod">
          <ac:chgData name="ARIANNA BUSSOLA" userId="4bbd782a-97e6-4254-a8ba-a4d4baca4d58" providerId="ADAL" clId="{08AE95AB-5E10-4449-955D-D83ED58C1F90}" dt="2025-10-21T12:42:45.229" v="1234" actId="1076"/>
          <ac:spMkLst>
            <pc:docMk/>
            <pc:sldMk cId="3258757442" sldId="282"/>
            <ac:spMk id="2" creationId="{07EEA089-3C45-8D8E-AC05-D37FC1F0605C}"/>
          </ac:spMkLst>
        </pc:spChg>
        <pc:spChg chg="mod">
          <ac:chgData name="ARIANNA BUSSOLA" userId="4bbd782a-97e6-4254-a8ba-a4d4baca4d58" providerId="ADAL" clId="{08AE95AB-5E10-4449-955D-D83ED58C1F90}" dt="2025-10-21T12:42:42.992" v="1233"/>
          <ac:spMkLst>
            <pc:docMk/>
            <pc:sldMk cId="3258757442" sldId="282"/>
            <ac:spMk id="3" creationId="{696851FE-D9EA-3C0F-A87F-F7EA1AF2D538}"/>
          </ac:spMkLst>
        </pc:spChg>
      </pc:sldChg>
      <pc:sldChg chg="modSp add mod">
        <pc:chgData name="ARIANNA BUSSOLA" userId="4bbd782a-97e6-4254-a8ba-a4d4baca4d58" providerId="ADAL" clId="{08AE95AB-5E10-4449-955D-D83ED58C1F90}" dt="2025-10-21T12:43:16.774" v="1254"/>
        <pc:sldMkLst>
          <pc:docMk/>
          <pc:sldMk cId="3088000098" sldId="283"/>
        </pc:sldMkLst>
        <pc:spChg chg="mod">
          <ac:chgData name="ARIANNA BUSSOLA" userId="4bbd782a-97e6-4254-a8ba-a4d4baca4d58" providerId="ADAL" clId="{08AE95AB-5E10-4449-955D-D83ED58C1F90}" dt="2025-10-21T12:43:16.774" v="1254"/>
          <ac:spMkLst>
            <pc:docMk/>
            <pc:sldMk cId="3088000098" sldId="283"/>
            <ac:spMk id="3" creationId="{5F899F9B-4F54-1CF9-B89F-B07B52F4534B}"/>
          </ac:spMkLst>
        </pc:spChg>
      </pc:sldChg>
      <pc:sldChg chg="add del">
        <pc:chgData name="ARIANNA BUSSOLA" userId="4bbd782a-97e6-4254-a8ba-a4d4baca4d58" providerId="ADAL" clId="{08AE95AB-5E10-4449-955D-D83ED58C1F90}" dt="2025-10-21T12:01:10.929" v="951" actId="47"/>
        <pc:sldMkLst>
          <pc:docMk/>
          <pc:sldMk cId="3542361868" sldId="283"/>
        </pc:sldMkLst>
      </pc:sldChg>
      <pc:sldChg chg="add del">
        <pc:chgData name="ARIANNA BUSSOLA" userId="4bbd782a-97e6-4254-a8ba-a4d4baca4d58" providerId="ADAL" clId="{08AE95AB-5E10-4449-955D-D83ED58C1F90}" dt="2025-10-21T12:01:11.184" v="953" actId="47"/>
        <pc:sldMkLst>
          <pc:docMk/>
          <pc:sldMk cId="1157174561" sldId="284"/>
        </pc:sldMkLst>
      </pc:sldChg>
      <pc:sldChg chg="modSp add mod">
        <pc:chgData name="ARIANNA BUSSOLA" userId="4bbd782a-97e6-4254-a8ba-a4d4baca4d58" providerId="ADAL" clId="{08AE95AB-5E10-4449-955D-D83ED58C1F90}" dt="2025-10-21T12:43:22.889" v="1256" actId="1076"/>
        <pc:sldMkLst>
          <pc:docMk/>
          <pc:sldMk cId="2293594347" sldId="284"/>
        </pc:sldMkLst>
        <pc:spChg chg="mod">
          <ac:chgData name="ARIANNA BUSSOLA" userId="4bbd782a-97e6-4254-a8ba-a4d4baca4d58" providerId="ADAL" clId="{08AE95AB-5E10-4449-955D-D83ED58C1F90}" dt="2025-10-21T12:43:22.889" v="1256" actId="1076"/>
          <ac:spMkLst>
            <pc:docMk/>
            <pc:sldMk cId="2293594347" sldId="284"/>
            <ac:spMk id="2" creationId="{4AD3EE14-E396-EBF5-EA6A-2D51E67B6312}"/>
          </ac:spMkLst>
        </pc:spChg>
        <pc:spChg chg="mod">
          <ac:chgData name="ARIANNA BUSSOLA" userId="4bbd782a-97e6-4254-a8ba-a4d4baca4d58" providerId="ADAL" clId="{08AE95AB-5E10-4449-955D-D83ED58C1F90}" dt="2025-10-21T12:43:20.586" v="1255"/>
          <ac:spMkLst>
            <pc:docMk/>
            <pc:sldMk cId="2293594347" sldId="284"/>
            <ac:spMk id="3" creationId="{579213B1-92E1-361B-FC2D-A1DA853DCDA7}"/>
          </ac:spMkLst>
        </pc:spChg>
      </pc:sldChg>
      <pc:sldChg chg="add del">
        <pc:chgData name="ARIANNA BUSSOLA" userId="4bbd782a-97e6-4254-a8ba-a4d4baca4d58" providerId="ADAL" clId="{08AE95AB-5E10-4449-955D-D83ED58C1F90}" dt="2025-10-21T12:43:24.093" v="1257" actId="47"/>
        <pc:sldMkLst>
          <pc:docMk/>
          <pc:sldMk cId="1153126807" sldId="285"/>
        </pc:sldMkLst>
      </pc:sldChg>
      <pc:sldChg chg="modSp add del mod">
        <pc:chgData name="ARIANNA BUSSOLA" userId="4bbd782a-97e6-4254-a8ba-a4d4baca4d58" providerId="ADAL" clId="{08AE95AB-5E10-4449-955D-D83ED58C1F90}" dt="2025-10-21T12:01:11.454" v="955" actId="47"/>
        <pc:sldMkLst>
          <pc:docMk/>
          <pc:sldMk cId="3279524206" sldId="285"/>
        </pc:sldMkLst>
        <pc:spChg chg="mod">
          <ac:chgData name="ARIANNA BUSSOLA" userId="4bbd782a-97e6-4254-a8ba-a4d4baca4d58" providerId="ADAL" clId="{08AE95AB-5E10-4449-955D-D83ED58C1F90}" dt="2025-10-21T11:04:02.297" v="862" actId="6549"/>
          <ac:spMkLst>
            <pc:docMk/>
            <pc:sldMk cId="3279524206" sldId="285"/>
            <ac:spMk id="3" creationId="{B5524896-61CD-74D8-3D90-155810D9B3D6}"/>
          </ac:spMkLst>
        </pc:spChg>
      </pc:sldChg>
      <pc:sldChg chg="add del">
        <pc:chgData name="ARIANNA BUSSOLA" userId="4bbd782a-97e6-4254-a8ba-a4d4baca4d58" providerId="ADAL" clId="{08AE95AB-5E10-4449-955D-D83ED58C1F90}" dt="2025-10-21T12:43:24.408" v="1258" actId="47"/>
        <pc:sldMkLst>
          <pc:docMk/>
          <pc:sldMk cId="2304941791" sldId="286"/>
        </pc:sldMkLst>
      </pc:sldChg>
      <pc:sldChg chg="add del">
        <pc:chgData name="ARIANNA BUSSOLA" userId="4bbd782a-97e6-4254-a8ba-a4d4baca4d58" providerId="ADAL" clId="{08AE95AB-5E10-4449-955D-D83ED58C1F90}" dt="2025-10-21T12:01:11.739" v="957" actId="47"/>
        <pc:sldMkLst>
          <pc:docMk/>
          <pc:sldMk cId="3066066157" sldId="286"/>
        </pc:sldMkLst>
      </pc:sldChg>
      <pc:sldChg chg="add del">
        <pc:chgData name="ARIANNA BUSSOLA" userId="4bbd782a-97e6-4254-a8ba-a4d4baca4d58" providerId="ADAL" clId="{08AE95AB-5E10-4449-955D-D83ED58C1F90}" dt="2025-10-21T12:01:12.013" v="959" actId="47"/>
        <pc:sldMkLst>
          <pc:docMk/>
          <pc:sldMk cId="2541588182" sldId="287"/>
        </pc:sldMkLst>
      </pc:sldChg>
      <pc:sldChg chg="add del">
        <pc:chgData name="ARIANNA BUSSOLA" userId="4bbd782a-97e6-4254-a8ba-a4d4baca4d58" providerId="ADAL" clId="{08AE95AB-5E10-4449-955D-D83ED58C1F90}" dt="2025-10-21T12:43:24.741" v="1259" actId="47"/>
        <pc:sldMkLst>
          <pc:docMk/>
          <pc:sldMk cId="3696949922" sldId="287"/>
        </pc:sldMkLst>
      </pc:sldChg>
      <pc:sldChg chg="add del">
        <pc:chgData name="ARIANNA BUSSOLA" userId="4bbd782a-97e6-4254-a8ba-a4d4baca4d58" providerId="ADAL" clId="{08AE95AB-5E10-4449-955D-D83ED58C1F90}" dt="2025-10-21T12:43:25.085" v="1260" actId="47"/>
        <pc:sldMkLst>
          <pc:docMk/>
          <pc:sldMk cId="1980995781" sldId="288"/>
        </pc:sldMkLst>
      </pc:sldChg>
      <pc:sldChg chg="add del">
        <pc:chgData name="ARIANNA BUSSOLA" userId="4bbd782a-97e6-4254-a8ba-a4d4baca4d58" providerId="ADAL" clId="{08AE95AB-5E10-4449-955D-D83ED58C1F90}" dt="2025-10-21T12:01:12.788" v="961" actId="47"/>
        <pc:sldMkLst>
          <pc:docMk/>
          <pc:sldMk cId="3211103659" sldId="288"/>
        </pc:sldMkLst>
      </pc:sldChg>
      <pc:sldChg chg="add del">
        <pc:chgData name="ARIANNA BUSSOLA" userId="4bbd782a-97e6-4254-a8ba-a4d4baca4d58" providerId="ADAL" clId="{08AE95AB-5E10-4449-955D-D83ED58C1F90}" dt="2025-10-21T12:01:13.600" v="963" actId="47"/>
        <pc:sldMkLst>
          <pc:docMk/>
          <pc:sldMk cId="59349457" sldId="289"/>
        </pc:sldMkLst>
      </pc:sldChg>
      <pc:sldChg chg="add del">
        <pc:chgData name="ARIANNA BUSSOLA" userId="4bbd782a-97e6-4254-a8ba-a4d4baca4d58" providerId="ADAL" clId="{08AE95AB-5E10-4449-955D-D83ED58C1F90}" dt="2025-10-21T12:01:13.902" v="965" actId="47"/>
        <pc:sldMkLst>
          <pc:docMk/>
          <pc:sldMk cId="3421934801" sldId="290"/>
        </pc:sldMkLst>
      </pc:sldChg>
      <pc:sldChg chg="modSp add del mod">
        <pc:chgData name="ARIANNA BUSSOLA" userId="4bbd782a-97e6-4254-a8ba-a4d4baca4d58" providerId="ADAL" clId="{08AE95AB-5E10-4449-955D-D83ED58C1F90}" dt="2025-10-21T12:01:14.696" v="967" actId="47"/>
        <pc:sldMkLst>
          <pc:docMk/>
          <pc:sldMk cId="2553800673" sldId="291"/>
        </pc:sldMkLst>
        <pc:spChg chg="mod">
          <ac:chgData name="ARIANNA BUSSOLA" userId="4bbd782a-97e6-4254-a8ba-a4d4baca4d58" providerId="ADAL" clId="{08AE95AB-5E10-4449-955D-D83ED58C1F90}" dt="2025-10-21T11:05:44.684" v="913" actId="6549"/>
          <ac:spMkLst>
            <pc:docMk/>
            <pc:sldMk cId="2553800673" sldId="291"/>
            <ac:spMk id="3" creationId="{10B624C7-94E5-4615-FECF-DA528BF261D9}"/>
          </ac:spMkLst>
        </pc:spChg>
      </pc:sldChg>
      <pc:sldChg chg="modSp add del mod">
        <pc:chgData name="ARIANNA BUSSOLA" userId="4bbd782a-97e6-4254-a8ba-a4d4baca4d58" providerId="ADAL" clId="{08AE95AB-5E10-4449-955D-D83ED58C1F90}" dt="2025-10-21T12:01:15.426" v="969" actId="47"/>
        <pc:sldMkLst>
          <pc:docMk/>
          <pc:sldMk cId="225763964" sldId="292"/>
        </pc:sldMkLst>
        <pc:spChg chg="mod">
          <ac:chgData name="ARIANNA BUSSOLA" userId="4bbd782a-97e6-4254-a8ba-a4d4baca4d58" providerId="ADAL" clId="{08AE95AB-5E10-4449-955D-D83ED58C1F90}" dt="2025-10-21T11:05:51.143" v="917" actId="6549"/>
          <ac:spMkLst>
            <pc:docMk/>
            <pc:sldMk cId="225763964" sldId="292"/>
            <ac:spMk id="3" creationId="{E9847A3D-7E40-EF04-4FA9-7F59EE81C6B8}"/>
          </ac:spMkLst>
        </pc:spChg>
      </pc:sldChg>
      <pc:sldChg chg="add del">
        <pc:chgData name="ARIANNA BUSSOLA" userId="4bbd782a-97e6-4254-a8ba-a4d4baca4d58" providerId="ADAL" clId="{08AE95AB-5E10-4449-955D-D83ED58C1F90}" dt="2025-10-21T12:01:15.727" v="971" actId="47"/>
        <pc:sldMkLst>
          <pc:docMk/>
          <pc:sldMk cId="1407866712" sldId="293"/>
        </pc:sldMkLst>
      </pc:sldChg>
      <pc:sldChg chg="add del">
        <pc:chgData name="ARIANNA BUSSOLA" userId="4bbd782a-97e6-4254-a8ba-a4d4baca4d58" providerId="ADAL" clId="{08AE95AB-5E10-4449-955D-D83ED58C1F90}" dt="2025-10-21T12:01:16.620" v="973" actId="47"/>
        <pc:sldMkLst>
          <pc:docMk/>
          <pc:sldMk cId="2908510369" sldId="294"/>
        </pc:sldMkLst>
      </pc:sldChg>
      <pc:sldChg chg="add del">
        <pc:chgData name="ARIANNA BUSSOLA" userId="4bbd782a-97e6-4254-a8ba-a4d4baca4d58" providerId="ADAL" clId="{08AE95AB-5E10-4449-955D-D83ED58C1F90}" dt="2025-10-21T12:01:17.813" v="975" actId="47"/>
        <pc:sldMkLst>
          <pc:docMk/>
          <pc:sldMk cId="991538875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1FAB0-A9FC-9281-AB43-1DF1F902E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6A4746-82B8-5526-4DA2-B9630A61D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308CB2-E63E-65A0-F998-1F422555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58DCE7-7AAA-58E0-9F1A-7805EC31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4290B0-6EB6-D40A-6223-A6BF7E56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39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99FA93-EA53-3D8F-FA04-889C8141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912D6B-0280-D6DA-B42A-67CEC7FC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5EE67B-7169-43B9-2377-FAB28BC7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5DC1EA-0120-A7BA-D87D-96E89F73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349F9C-EC7C-1E82-1A49-70F157EB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611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41A477F-86E7-F5CA-A232-F36518931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CFA0C4-B2B4-99A9-B2C5-92229C5D1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D79C0A-81BA-3340-C6F8-A6F83DCE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A749EB-A2E4-64FC-23DC-676CC2A5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42E7E8-BBCC-0866-3528-55F491DF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59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E58BE1-833B-7019-1A9B-0182F89F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2E8D8D-3BCB-D66D-0700-8B5EB5645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FD4046-9DC2-4724-971D-D8B85F6C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60D6-F864-94BA-4109-3F080B80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125D61-383C-A05B-5873-68B0C40E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56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F2529-7488-8C3B-5CA3-B83DE968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ACBDE1-1C5E-BC92-96C3-EF7DFADC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A0DA6-142F-C9D6-0FB5-362391AE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C53A50-71C7-796C-35F0-B522248A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37CE19-3A83-F2C7-D739-A6512FCD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80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1A2424-59AA-5405-9854-03F07490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CAAE9B-A856-DC7B-F94D-EBD57497C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8B55B4-CDA8-C56E-6B8D-096CC77F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05745F-D53F-4BAA-B19A-18B71932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BA60FE-29FA-C758-0412-07A38047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A1965B-0310-F481-980E-2AAC663B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72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0810C7-BB02-D54E-1932-A5A859F1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2325B4-D7A4-83D9-2D95-01FAAF6C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307B1F-C52F-5837-B671-579925141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EBF63E-674D-4676-C6C4-EC436EF0C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A179552-B45F-5D3D-568A-99EBAAE61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324C21-6A05-0CA3-5296-7EB2FE51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0C4F044-306C-BC80-3024-3A2E9D3A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46F7018-8C4A-A2B1-8353-1ACF4159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3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33A4F-A8E8-1C78-DDA1-8768D861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7A2BDA5-3F31-A7B7-972B-C65185B9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F9DD02-F3FA-5AF9-6A9E-831EACCA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2C365-194D-2AC1-687B-98E08C2D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47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BBD5DF-5D88-8C39-677A-2E6261FA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9B9510-A965-36BE-02D7-EB45F755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0887B6-B99A-D4DC-5506-F168F015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36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80BD8-016D-A23E-E91C-777233D3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4063B8-5202-6D73-8A7A-2D01FCFB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CD1A95-D795-D218-7AD6-DF34A1E29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9B3F23-9745-C9D8-C0CE-344F98C4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39DCCA-1A30-C1D3-0469-FD882421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65B232-127F-A271-1EEC-CAF9775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6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633987-0796-A96B-437F-1EA1676F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73EAF2-F19B-9F4B-DC18-81E9D70A5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95A20E-D4B3-4AE0-2E96-8444EBF2E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D06B24-67F5-B943-E6B7-97A3B31C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AA734E-F8CF-8301-E8F2-C4B68F8E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419B6E-C13A-DF5A-27F5-7CCB6CA4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95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93A7DF4-92C5-3BE2-92AF-A7DB2407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A6A065-C000-03E2-FB10-7B77AC3F1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4E17B6-E3DD-A6F1-E4A2-784EB4FB9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CC4F6-95D2-489A-A23F-401950643572}" type="datetimeFigureOut">
              <a:rPr lang="it-IT" smtClean="0"/>
              <a:t>21/10/2025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50F85F-02D6-2DBD-2CA8-E2E1C1B23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5EEC83-D43C-FFA7-E820-05B49E81B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8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A2698-7CF7-9182-6C24-ED7E7D101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QUIZ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DF151F-BEC0-550A-6A21-8D5767789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Rappresentazione del testo</a:t>
            </a:r>
          </a:p>
        </p:txBody>
      </p:sp>
    </p:spTree>
    <p:extLst>
      <p:ext uri="{BB962C8B-B14F-4D97-AF65-F5344CB8AC3E}">
        <p14:creationId xmlns:p14="http://schemas.microsoft.com/office/powerpoint/2010/main" val="125477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628D0-0D44-BE7C-F24D-DBF7AF55C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9B40A0-5285-555F-7975-CD994107E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Cosa misura l'"Inverse </a:t>
            </a:r>
            <a:r>
              <a:rPr lang="it-IT" dirty="0" err="1"/>
              <a:t>Document</a:t>
            </a:r>
            <a:r>
              <a:rPr lang="it-IT" dirty="0"/>
              <a:t> Frequency" (IDF)?</a:t>
            </a:r>
          </a:p>
          <a:p>
            <a:pPr marL="514350" indent="-514350">
              <a:buAutoNum type="alphaLcParenR"/>
            </a:pPr>
            <a:r>
              <a:rPr lang="it-IT" dirty="0"/>
              <a:t>L'importanza di un documento.</a:t>
            </a:r>
          </a:p>
          <a:p>
            <a:pPr marL="514350" indent="-514350">
              <a:buAutoNum type="alphaLcParenR"/>
            </a:pPr>
            <a:r>
              <a:rPr lang="it-IT" dirty="0"/>
              <a:t>La frequenza con cui una parola non appare in un documento.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L'importanza di una parola: più una parola è rara in tutti i documenti, più alto è il suo IDF.</a:t>
            </a:r>
          </a:p>
          <a:p>
            <a:pPr marL="514350" indent="-514350">
              <a:buAutoNum type="alphaLcParenR"/>
            </a:pPr>
            <a:r>
              <a:rPr lang="it-IT" dirty="0"/>
              <a:t>Il numero totale di documenti.</a:t>
            </a:r>
          </a:p>
        </p:txBody>
      </p:sp>
    </p:spTree>
    <p:extLst>
      <p:ext uri="{BB962C8B-B14F-4D97-AF65-F5344CB8AC3E}">
        <p14:creationId xmlns:p14="http://schemas.microsoft.com/office/powerpoint/2010/main" val="278874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FA445-A858-6DD8-AFF7-DA5CB00E4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9204C2-08D2-E33A-1CA2-D7BD9830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Cosa misura l'"Inverse </a:t>
            </a:r>
            <a:r>
              <a:rPr lang="it-IT" dirty="0" err="1"/>
              <a:t>Document</a:t>
            </a:r>
            <a:r>
              <a:rPr lang="it-IT" dirty="0"/>
              <a:t> Frequency" (IDF)?</a:t>
            </a:r>
          </a:p>
          <a:p>
            <a:pPr marL="514350" indent="-514350">
              <a:buAutoNum type="alphaLcParenR"/>
            </a:pPr>
            <a:r>
              <a:rPr lang="it-IT" dirty="0"/>
              <a:t>L'importanza di un documento.</a:t>
            </a:r>
          </a:p>
          <a:p>
            <a:pPr marL="514350" indent="-514350">
              <a:buAutoNum type="alphaLcParenR"/>
            </a:pPr>
            <a:r>
              <a:rPr lang="it-IT" dirty="0"/>
              <a:t>La frequenza con cui una parola non appare in un documento.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L'importanza di una parola: più una parola è rara in tutti i documenti, più alto è il suo IDF.</a:t>
            </a:r>
          </a:p>
          <a:p>
            <a:pPr marL="514350" indent="-514350">
              <a:buAutoNum type="alphaLcParenR"/>
            </a:pPr>
            <a:r>
              <a:rPr lang="it-IT" dirty="0"/>
              <a:t>Il numero totale di documenti.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33ED2625-1CC7-62F9-C41F-4B86BFF77D9B}"/>
              </a:ext>
            </a:extLst>
          </p:cNvPr>
          <p:cNvSpPr/>
          <p:nvPr/>
        </p:nvSpPr>
        <p:spPr>
          <a:xfrm>
            <a:off x="480752" y="3429000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20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D4B02-5829-D8CC-975C-805CC5F99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065F61-F33B-6A86-2601-CF05C18E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 Perché si usa il TF-IDF?</a:t>
            </a:r>
          </a:p>
          <a:p>
            <a:pPr marL="514350" indent="-514350">
              <a:buAutoNum type="alphaLcParenR"/>
            </a:pPr>
            <a:r>
              <a:rPr lang="it-IT" dirty="0"/>
              <a:t>Per dare più peso alle parole che sono importanti per un documento specifico, ma non comuni in generale.</a:t>
            </a:r>
          </a:p>
          <a:p>
            <a:pPr marL="514350" indent="-514350">
              <a:buAutoNum type="alphaLcParenR"/>
            </a:pPr>
            <a:r>
              <a:rPr lang="it-IT" dirty="0"/>
              <a:t>Per eliminare tutte le parole comuni.</a:t>
            </a:r>
          </a:p>
          <a:p>
            <a:pPr marL="514350" indent="-514350">
              <a:buAutoNum type="alphaLcParenR"/>
            </a:pPr>
            <a:r>
              <a:rPr lang="it-IT" dirty="0"/>
              <a:t>Per rendere il testo più leggibile</a:t>
            </a:r>
          </a:p>
          <a:p>
            <a:pPr marL="514350" indent="-514350">
              <a:buAutoNum type="alphaLcParenR"/>
            </a:pPr>
            <a:r>
              <a:rPr lang="it-IT" dirty="0"/>
              <a:t>Per aumentare il numero di parole in un documento.</a:t>
            </a:r>
          </a:p>
        </p:txBody>
      </p:sp>
    </p:spTree>
    <p:extLst>
      <p:ext uri="{BB962C8B-B14F-4D97-AF65-F5344CB8AC3E}">
        <p14:creationId xmlns:p14="http://schemas.microsoft.com/office/powerpoint/2010/main" val="250489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8EFE6-19A7-5D4D-EBB8-BD2724FEB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62C81D-3A11-7438-38E2-3EF941590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 Perché si usa il TF-IDF?</a:t>
            </a:r>
          </a:p>
          <a:p>
            <a:pPr marL="514350" indent="-514350">
              <a:buAutoNum type="alphaLcParenR"/>
            </a:pPr>
            <a:r>
              <a:rPr lang="it-IT" dirty="0"/>
              <a:t>Per dare più peso alle parole che sono importanti per un documento specifico, ma non comuni in generale.</a:t>
            </a:r>
          </a:p>
          <a:p>
            <a:pPr marL="514350" indent="-514350">
              <a:buAutoNum type="alphaLcParenR"/>
            </a:pPr>
            <a:r>
              <a:rPr lang="it-IT" dirty="0"/>
              <a:t>Per eliminare tutte le parole comuni.</a:t>
            </a:r>
          </a:p>
          <a:p>
            <a:pPr marL="514350" indent="-514350">
              <a:buAutoNum type="alphaLcParenR"/>
            </a:pPr>
            <a:r>
              <a:rPr lang="it-IT" dirty="0"/>
              <a:t>Per rendere il testo più leggibile</a:t>
            </a:r>
          </a:p>
          <a:p>
            <a:pPr marL="514350" indent="-514350">
              <a:buAutoNum type="alphaLcParenR"/>
            </a:pPr>
            <a:r>
              <a:rPr lang="it-IT" dirty="0"/>
              <a:t>Per aumentare il numero di parole in un documento.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D5B11CF0-6BF1-9554-479B-93F915AB4ADE}"/>
              </a:ext>
            </a:extLst>
          </p:cNvPr>
          <p:cNvSpPr/>
          <p:nvPr/>
        </p:nvSpPr>
        <p:spPr>
          <a:xfrm>
            <a:off x="480752" y="2423160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031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5085F-404A-0737-AF08-6B2391690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932694-41FB-B286-2212-43EF6B83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Cosa sono gli "n-</a:t>
            </a:r>
            <a:r>
              <a:rPr lang="it-IT" dirty="0" err="1"/>
              <a:t>grams</a:t>
            </a:r>
            <a:r>
              <a:rPr lang="it-IT" dirty="0"/>
              <a:t>"?</a:t>
            </a:r>
          </a:p>
          <a:p>
            <a:pPr marL="514350" indent="-514350">
              <a:buAutoNum type="alphaLcParenR"/>
            </a:pPr>
            <a:r>
              <a:rPr lang="it-IT" dirty="0"/>
              <a:t>Parole che iniziano con la lettera "n".</a:t>
            </a:r>
          </a:p>
          <a:p>
            <a:pPr marL="514350" indent="-514350">
              <a:buAutoNum type="alphaLcParenR"/>
            </a:pPr>
            <a:r>
              <a:rPr lang="it-IT" dirty="0"/>
              <a:t>Parole che hanno "n" lettere.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Sequenze di "n" parole consecutive in un testo.</a:t>
            </a:r>
          </a:p>
          <a:p>
            <a:pPr marL="514350" indent="-514350">
              <a:buAutoNum type="alphaLcParenR"/>
            </a:pPr>
            <a:r>
              <a:rPr lang="it-IT" dirty="0"/>
              <a:t>Un tipo di grafico per visualizzare i dati.</a:t>
            </a:r>
          </a:p>
        </p:txBody>
      </p:sp>
    </p:spTree>
    <p:extLst>
      <p:ext uri="{BB962C8B-B14F-4D97-AF65-F5344CB8AC3E}">
        <p14:creationId xmlns:p14="http://schemas.microsoft.com/office/powerpoint/2010/main" val="342292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12F75-DC82-CCE1-7880-08E331E6F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44FB56-71C9-2286-13AC-CA8B411B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Cosa sono gli "n-</a:t>
            </a:r>
            <a:r>
              <a:rPr lang="it-IT" dirty="0" err="1"/>
              <a:t>grams</a:t>
            </a:r>
            <a:r>
              <a:rPr lang="it-IT" dirty="0"/>
              <a:t>"?</a:t>
            </a:r>
          </a:p>
          <a:p>
            <a:pPr marL="514350" indent="-514350">
              <a:buAutoNum type="alphaLcParenR"/>
            </a:pPr>
            <a:r>
              <a:rPr lang="it-IT" dirty="0"/>
              <a:t>Parole che iniziano con la lettera "n".</a:t>
            </a:r>
          </a:p>
          <a:p>
            <a:pPr marL="514350" indent="-514350">
              <a:buAutoNum type="alphaLcParenR"/>
            </a:pPr>
            <a:r>
              <a:rPr lang="it-IT" dirty="0"/>
              <a:t>Parole che hanno "n" lettere.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Sequenze di "n" parole consecutive in un testo.</a:t>
            </a:r>
          </a:p>
          <a:p>
            <a:pPr marL="514350" indent="-514350">
              <a:buAutoNum type="alphaLcParenR"/>
            </a:pPr>
            <a:r>
              <a:rPr lang="it-IT" dirty="0"/>
              <a:t>Un tipo di grafico per visualizzare i dati.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612A463E-B083-8C89-EE26-BE7E1551475C}"/>
              </a:ext>
            </a:extLst>
          </p:cNvPr>
          <p:cNvSpPr/>
          <p:nvPr/>
        </p:nvSpPr>
        <p:spPr>
          <a:xfrm>
            <a:off x="480752" y="3429000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45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B5570-5F39-0F84-FB66-8289880D8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51652A-A70B-6F57-E0DC-7904225BA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 è il vantaggio di usare gli n-</a:t>
            </a:r>
            <a:r>
              <a:rPr lang="it-IT" dirty="0" err="1"/>
              <a:t>grams</a:t>
            </a:r>
            <a:r>
              <a:rPr lang="it-IT" dirty="0"/>
              <a:t>?</a:t>
            </a:r>
          </a:p>
          <a:p>
            <a:pPr marL="514350" indent="-514350">
              <a:buAutoNum type="alphaLcParenR"/>
            </a:pPr>
            <a:r>
              <a:rPr lang="it-IT" dirty="0"/>
              <a:t>Sono più veloci da calcolare.</a:t>
            </a:r>
          </a:p>
          <a:p>
            <a:pPr marL="514350" indent="-514350">
              <a:buAutoNum type="alphaLcParenR"/>
            </a:pPr>
            <a:r>
              <a:rPr lang="it-IT" dirty="0"/>
              <a:t>Catturano una parte del contesto e dell'ordine delle parole.</a:t>
            </a:r>
          </a:p>
          <a:p>
            <a:pPr marL="514350" indent="-514350">
              <a:buAutoNum type="alphaLcParenR"/>
            </a:pPr>
            <a:r>
              <a:rPr lang="it-IT" dirty="0"/>
              <a:t>Riducono il numero di parole da analizzare.</a:t>
            </a:r>
          </a:p>
          <a:p>
            <a:pPr marL="514350" indent="-514350">
              <a:buAutoNum type="alphaLcParenR"/>
            </a:pPr>
            <a:r>
              <a:rPr lang="it-IT" dirty="0"/>
              <a:t>Funzionano meglio con testi molto lunghi.</a:t>
            </a:r>
          </a:p>
        </p:txBody>
      </p:sp>
    </p:spTree>
    <p:extLst>
      <p:ext uri="{BB962C8B-B14F-4D97-AF65-F5344CB8AC3E}">
        <p14:creationId xmlns:p14="http://schemas.microsoft.com/office/powerpoint/2010/main" val="2176089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6E78E-EE00-A357-4D72-AEFFA783F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476CE7-373C-508E-95ED-BCD61E63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 è il vantaggio di usare gli n-</a:t>
            </a:r>
            <a:r>
              <a:rPr lang="it-IT" dirty="0" err="1"/>
              <a:t>grams</a:t>
            </a:r>
            <a:r>
              <a:rPr lang="it-IT" dirty="0"/>
              <a:t>?</a:t>
            </a:r>
          </a:p>
          <a:p>
            <a:pPr marL="514350" indent="-514350">
              <a:buAutoNum type="alphaLcParenR"/>
            </a:pPr>
            <a:r>
              <a:rPr lang="it-IT" dirty="0"/>
              <a:t>Sono più veloci da calcolare.</a:t>
            </a:r>
          </a:p>
          <a:p>
            <a:pPr marL="514350" indent="-514350">
              <a:buAutoNum type="alphaLcParenR"/>
            </a:pPr>
            <a:r>
              <a:rPr lang="it-IT" dirty="0"/>
              <a:t>Catturano una parte del contesto e dell'ordine delle parole.</a:t>
            </a:r>
          </a:p>
          <a:p>
            <a:pPr marL="514350" indent="-514350">
              <a:buAutoNum type="alphaLcParenR"/>
            </a:pPr>
            <a:r>
              <a:rPr lang="it-IT" dirty="0"/>
              <a:t>Riducono il numero di parole da analizzare.</a:t>
            </a:r>
          </a:p>
          <a:p>
            <a:pPr marL="514350" indent="-514350">
              <a:buAutoNum type="alphaLcParenR"/>
            </a:pPr>
            <a:r>
              <a:rPr lang="it-IT" dirty="0"/>
              <a:t>Funzionano meglio con testi molto lunghi.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1161B469-8509-E9B6-C0AF-7E927B975F0B}"/>
              </a:ext>
            </a:extLst>
          </p:cNvPr>
          <p:cNvSpPr/>
          <p:nvPr/>
        </p:nvSpPr>
        <p:spPr>
          <a:xfrm>
            <a:off x="480752" y="2896986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508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1254B-6918-C4DE-6DEF-21FE84C6D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498019-6799-7044-A9FF-F56C7FBC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Data la frase "L'IA impara dai dati", quale di questi è un </a:t>
            </a:r>
            <a:r>
              <a:rPr lang="it-IT" dirty="0" err="1"/>
              <a:t>bigramma</a:t>
            </a:r>
            <a:r>
              <a:rPr lang="it-IT" dirty="0"/>
              <a:t>?</a:t>
            </a:r>
          </a:p>
          <a:p>
            <a:pPr marL="514350" indent="-514350">
              <a:buAutoNum type="alphaLcParenR"/>
            </a:pPr>
            <a:r>
              <a:rPr lang="it-IT" dirty="0"/>
              <a:t>«L’IA»</a:t>
            </a:r>
          </a:p>
          <a:p>
            <a:pPr marL="514350" indent="-514350">
              <a:buAutoNum type="alphaLcParenR"/>
            </a:pPr>
            <a:r>
              <a:rPr lang="it-IT" dirty="0"/>
              <a:t>«impara dai» </a:t>
            </a:r>
          </a:p>
          <a:p>
            <a:pPr marL="514350" indent="-514350">
              <a:buAutoNum type="alphaLcParenR"/>
            </a:pPr>
            <a:r>
              <a:rPr lang="it-IT" dirty="0"/>
              <a:t>«dai dati»</a:t>
            </a:r>
          </a:p>
          <a:p>
            <a:pPr marL="514350" indent="-514350">
              <a:buAutoNum type="alphaLcParenR"/>
            </a:pPr>
            <a:r>
              <a:rPr lang="it-IT" dirty="0"/>
              <a:t>Tutte le risposte precedenti.</a:t>
            </a:r>
          </a:p>
        </p:txBody>
      </p:sp>
    </p:spTree>
    <p:extLst>
      <p:ext uri="{BB962C8B-B14F-4D97-AF65-F5344CB8AC3E}">
        <p14:creationId xmlns:p14="http://schemas.microsoft.com/office/powerpoint/2010/main" val="97011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2885D-188E-CE2A-E5BD-2BB2364A3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6851FE-D9EA-3C0F-A87F-F7EA1AF2D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Data la frase "L'IA impara dai dati", quale di questi è un </a:t>
            </a:r>
            <a:r>
              <a:rPr lang="it-IT" dirty="0" err="1"/>
              <a:t>bigramma</a:t>
            </a:r>
            <a:r>
              <a:rPr lang="it-IT" dirty="0"/>
              <a:t>?</a:t>
            </a:r>
          </a:p>
          <a:p>
            <a:pPr marL="514350" indent="-514350">
              <a:buAutoNum type="alphaLcParenR"/>
            </a:pPr>
            <a:r>
              <a:rPr lang="it-IT" dirty="0"/>
              <a:t>«L’IA»</a:t>
            </a:r>
          </a:p>
          <a:p>
            <a:pPr marL="514350" indent="-514350">
              <a:buAutoNum type="alphaLcParenR"/>
            </a:pPr>
            <a:r>
              <a:rPr lang="it-IT" dirty="0"/>
              <a:t>«impara dai» </a:t>
            </a:r>
          </a:p>
          <a:p>
            <a:pPr marL="514350" indent="-514350">
              <a:buAutoNum type="alphaLcParenR"/>
            </a:pPr>
            <a:r>
              <a:rPr lang="it-IT" dirty="0"/>
              <a:t>«dai dati»</a:t>
            </a:r>
          </a:p>
          <a:p>
            <a:pPr marL="514350" indent="-514350">
              <a:buAutoNum type="alphaLcParenR"/>
            </a:pPr>
            <a:r>
              <a:rPr lang="it-IT" dirty="0"/>
              <a:t>Tutte le risposte precedenti.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07EEA089-3C45-8D8E-AC05-D37FC1F0605C}"/>
              </a:ext>
            </a:extLst>
          </p:cNvPr>
          <p:cNvSpPr/>
          <p:nvPr/>
        </p:nvSpPr>
        <p:spPr>
          <a:xfrm>
            <a:off x="480752" y="3919451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75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6A8DDB-C8F5-03ED-B279-E060067F2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Cos'è il modello "</a:t>
            </a:r>
            <a:r>
              <a:rPr lang="it-IT" dirty="0" err="1"/>
              <a:t>Bag</a:t>
            </a:r>
            <a:r>
              <a:rPr lang="it-IT" dirty="0"/>
              <a:t>-of-Words" (</a:t>
            </a:r>
            <a:r>
              <a:rPr lang="it-IT" dirty="0" err="1"/>
              <a:t>BoW</a:t>
            </a:r>
            <a:r>
              <a:rPr lang="it-IT" dirty="0"/>
              <a:t>)?</a:t>
            </a:r>
          </a:p>
          <a:p>
            <a:pPr marL="514350" indent="-514350">
              <a:buAutoNum type="alphaLcParenR"/>
            </a:pPr>
            <a:r>
              <a:rPr lang="it-IT" dirty="0"/>
              <a:t>Un modello che traduce il testo in un'altra lingua.</a:t>
            </a:r>
          </a:p>
          <a:p>
            <a:pPr marL="514350" indent="-514350">
              <a:buAutoNum type="alphaLcParenR"/>
            </a:pPr>
            <a:r>
              <a:rPr lang="it-IT" dirty="0"/>
              <a:t>Un modello che genera nuovo testo.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Un modello che rappresenta il testo come una raccolta di parole senza tener conto dell'ordine.</a:t>
            </a:r>
          </a:p>
          <a:p>
            <a:pPr marL="514350" indent="-514350">
              <a:buAutoNum type="alphaLcParenR"/>
            </a:pPr>
            <a:r>
              <a:rPr lang="it-IT" dirty="0"/>
              <a:t>Un modello che corregge gli errori grammaticali.</a:t>
            </a:r>
          </a:p>
        </p:txBody>
      </p:sp>
    </p:spTree>
    <p:extLst>
      <p:ext uri="{BB962C8B-B14F-4D97-AF65-F5344CB8AC3E}">
        <p14:creationId xmlns:p14="http://schemas.microsoft.com/office/powerpoint/2010/main" val="2558192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08A77-6F2C-334D-20FF-E15B2D0D8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899F9B-4F54-1CF9-B89F-B07B52F4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quale di queste applicazioni l'uso degli n-grammi è fondamentale?</a:t>
            </a:r>
          </a:p>
          <a:p>
            <a:pPr marL="514350" indent="-514350">
              <a:buAutoNum type="alphaLcParenR"/>
            </a:pPr>
            <a:r>
              <a:rPr lang="it-IT" dirty="0" err="1"/>
              <a:t>Stemming</a:t>
            </a:r>
            <a:r>
              <a:rPr lang="it-IT" dirty="0"/>
              <a:t> delle parole. </a:t>
            </a:r>
          </a:p>
          <a:p>
            <a:pPr marL="514350" indent="-514350">
              <a:buAutoNum type="alphaLcParenR"/>
            </a:pPr>
            <a:r>
              <a:rPr lang="it-IT" dirty="0"/>
              <a:t>Conteggio delle parole in un testo.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Modelli linguistici per prevedere la parola successiva in una frase.</a:t>
            </a:r>
          </a:p>
          <a:p>
            <a:pPr marL="514350" indent="-514350">
              <a:buAutoNum type="alphaLcParenR"/>
            </a:pPr>
            <a:r>
              <a:rPr lang="it-IT" dirty="0"/>
              <a:t>Rimozione delle stop words.</a:t>
            </a:r>
          </a:p>
          <a:p>
            <a:pPr marL="514350" indent="-514350">
              <a:buAutoNum type="alphaLcParenR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800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AA6B9-ABCB-3F83-236E-620B547AB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9213B1-92E1-361B-FC2D-A1DA853DC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quale di queste applicazioni l'uso degli n-grammi è fondamentale?</a:t>
            </a:r>
          </a:p>
          <a:p>
            <a:pPr marL="514350" indent="-514350">
              <a:buAutoNum type="alphaLcParenR"/>
            </a:pPr>
            <a:r>
              <a:rPr lang="it-IT" dirty="0" err="1"/>
              <a:t>Stemming</a:t>
            </a:r>
            <a:r>
              <a:rPr lang="it-IT" dirty="0"/>
              <a:t> delle parole. </a:t>
            </a:r>
          </a:p>
          <a:p>
            <a:pPr marL="514350" indent="-514350">
              <a:buAutoNum type="alphaLcParenR"/>
            </a:pPr>
            <a:r>
              <a:rPr lang="it-IT" dirty="0"/>
              <a:t>Conteggio delle parole in un testo.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Modelli linguistici per prevedere la parola successiva in una frase.</a:t>
            </a:r>
          </a:p>
          <a:p>
            <a:pPr marL="514350" indent="-514350">
              <a:buAutoNum type="alphaLcParenR"/>
            </a:pPr>
            <a:r>
              <a:rPr lang="it-IT" dirty="0"/>
              <a:t>Rimozione delle stop words.</a:t>
            </a:r>
          </a:p>
          <a:p>
            <a:pPr marL="514350" indent="-514350">
              <a:buAutoNum type="alphaLcParenR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4AD3EE14-E396-EBF5-EA6A-2D51E67B6312}"/>
              </a:ext>
            </a:extLst>
          </p:cNvPr>
          <p:cNvSpPr/>
          <p:nvPr/>
        </p:nvSpPr>
        <p:spPr>
          <a:xfrm>
            <a:off x="480752" y="3835039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59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E7C08-C4FC-6D40-0BA5-0692C8DA7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BF5CE2-4957-D8BB-8E44-4A17C4F9E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Cos'è il modello "</a:t>
            </a:r>
            <a:r>
              <a:rPr lang="it-IT" dirty="0" err="1"/>
              <a:t>Bag</a:t>
            </a:r>
            <a:r>
              <a:rPr lang="it-IT" dirty="0"/>
              <a:t>-of-Words" (</a:t>
            </a:r>
            <a:r>
              <a:rPr lang="it-IT" dirty="0" err="1"/>
              <a:t>BoW</a:t>
            </a:r>
            <a:r>
              <a:rPr lang="it-IT" dirty="0"/>
              <a:t>)?</a:t>
            </a:r>
          </a:p>
          <a:p>
            <a:pPr marL="514350" indent="-514350">
              <a:buAutoNum type="alphaLcParenR"/>
            </a:pPr>
            <a:r>
              <a:rPr lang="it-IT" dirty="0"/>
              <a:t>Un modello che traduce il testo in un'altra lingua.</a:t>
            </a:r>
          </a:p>
          <a:p>
            <a:pPr marL="514350" indent="-514350">
              <a:buAutoNum type="alphaLcParenR"/>
            </a:pPr>
            <a:r>
              <a:rPr lang="it-IT" dirty="0"/>
              <a:t>Un modello che genera nuovo testo.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Un modello che rappresenta il testo come una raccolta di parole senza tener conto dell'ordine.</a:t>
            </a:r>
          </a:p>
          <a:p>
            <a:pPr marL="514350" indent="-514350">
              <a:buAutoNum type="alphaLcParenR"/>
            </a:pPr>
            <a:r>
              <a:rPr lang="it-IT" dirty="0"/>
              <a:t>Un modello che corregge gli errori grammaticali.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2B6ED2FE-97B7-2E23-4B1E-D24DA752E7B6}"/>
              </a:ext>
            </a:extLst>
          </p:cNvPr>
          <p:cNvSpPr/>
          <p:nvPr/>
        </p:nvSpPr>
        <p:spPr>
          <a:xfrm>
            <a:off x="480752" y="3429000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93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38D00-D071-CC4F-1AC5-7DD800040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B20D1A-1EAA-ED89-2E92-B95B4920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 è il principale limite del modello </a:t>
            </a:r>
            <a:r>
              <a:rPr lang="it-IT" dirty="0" err="1"/>
              <a:t>BoW</a:t>
            </a:r>
            <a:r>
              <a:rPr lang="it-IT" dirty="0"/>
              <a:t>?</a:t>
            </a:r>
          </a:p>
          <a:p>
            <a:pPr marL="514350" indent="-514350">
              <a:buAutoNum type="alphaLcParenR"/>
            </a:pPr>
            <a:r>
              <a:rPr lang="it-IT" dirty="0"/>
              <a:t>È molto lento da calcolare.</a:t>
            </a:r>
          </a:p>
          <a:p>
            <a:pPr marL="514350" indent="-514350">
              <a:buAutoNum type="alphaLcParenR"/>
            </a:pPr>
            <a:r>
              <a:rPr lang="it-IT" dirty="0"/>
              <a:t>Ignora l'ordine delle parole e il contesto.</a:t>
            </a:r>
          </a:p>
          <a:p>
            <a:pPr marL="514350" indent="-514350">
              <a:buAutoNum type="alphaLcParenR"/>
            </a:pPr>
            <a:r>
              <a:rPr lang="it-IT" dirty="0"/>
              <a:t>Funziona solo con testi molto corti.</a:t>
            </a:r>
          </a:p>
          <a:p>
            <a:pPr marL="514350" indent="-514350">
              <a:buAutoNum type="alphaLcParenR"/>
            </a:pPr>
            <a:r>
              <a:rPr lang="it-IT" dirty="0"/>
              <a:t>È difficile da implementare.</a:t>
            </a:r>
          </a:p>
        </p:txBody>
      </p:sp>
    </p:spTree>
    <p:extLst>
      <p:ext uri="{BB962C8B-B14F-4D97-AF65-F5344CB8AC3E}">
        <p14:creationId xmlns:p14="http://schemas.microsoft.com/office/powerpoint/2010/main" val="90583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F129E-D8BE-BF26-5BD1-E2E027A9C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D5C9B6-5A93-3888-E0AC-42F2DCA9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 è il principale limite del modello </a:t>
            </a:r>
            <a:r>
              <a:rPr lang="it-IT" dirty="0" err="1"/>
              <a:t>BoW</a:t>
            </a:r>
            <a:r>
              <a:rPr lang="it-IT" dirty="0"/>
              <a:t>?</a:t>
            </a:r>
          </a:p>
          <a:p>
            <a:pPr marL="514350" indent="-514350">
              <a:buAutoNum type="alphaLcParenR"/>
            </a:pPr>
            <a:r>
              <a:rPr lang="it-IT" dirty="0"/>
              <a:t>È molto lento da calcolare.</a:t>
            </a:r>
          </a:p>
          <a:p>
            <a:pPr marL="514350" indent="-514350">
              <a:buAutoNum type="alphaLcParenR"/>
            </a:pPr>
            <a:r>
              <a:rPr lang="it-IT" dirty="0"/>
              <a:t>Ignora l'ordine delle parole e il contesto.</a:t>
            </a:r>
          </a:p>
          <a:p>
            <a:pPr marL="514350" indent="-514350">
              <a:buAutoNum type="alphaLcParenR"/>
            </a:pPr>
            <a:r>
              <a:rPr lang="it-IT" dirty="0"/>
              <a:t>Funziona solo con testi molto corti.</a:t>
            </a:r>
          </a:p>
          <a:p>
            <a:pPr marL="514350" indent="-514350">
              <a:buAutoNum type="alphaLcParenR"/>
            </a:pPr>
            <a:r>
              <a:rPr lang="it-IT" dirty="0"/>
              <a:t>È difficile da implementare.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C1F5C7C2-AE9C-60C7-327A-CC4F27669401}"/>
              </a:ext>
            </a:extLst>
          </p:cNvPr>
          <p:cNvSpPr/>
          <p:nvPr/>
        </p:nvSpPr>
        <p:spPr>
          <a:xfrm>
            <a:off x="480752" y="2930236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04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72D12-CF8B-2F2C-F432-E12F972BE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6C88C2-6299-2EB1-391C-1887781CC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Cos'è il TF-IDF?</a:t>
            </a:r>
          </a:p>
          <a:p>
            <a:pPr marL="514350" indent="-514350">
              <a:buAutoNum type="alphaLcParenR"/>
            </a:pPr>
            <a:r>
              <a:rPr lang="it-IT" dirty="0"/>
              <a:t>Una tecnica per crittografare il testo.</a:t>
            </a:r>
          </a:p>
          <a:p>
            <a:pPr marL="514350" indent="-514350">
              <a:buAutoNum type="alphaLcParenR"/>
            </a:pPr>
            <a:r>
              <a:rPr lang="it-IT" dirty="0"/>
              <a:t>Un tipo di rete neurale.</a:t>
            </a:r>
          </a:p>
          <a:p>
            <a:pPr marL="514350" indent="-514350">
              <a:buAutoNum type="alphaLcParenR"/>
            </a:pPr>
            <a:r>
              <a:rPr lang="it-IT" dirty="0"/>
              <a:t>Un algoritmo per comprimere file di testo.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Una misura statistica che valuta l'importanza di una parola in un documento rispetto a una raccolta di documenti.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332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50374-6EE1-CA40-6082-B76448451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CE6FC3-83F9-9058-B8CF-9BBA1895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Cos'è il TF-IDF?</a:t>
            </a:r>
          </a:p>
          <a:p>
            <a:pPr marL="514350" indent="-514350">
              <a:buAutoNum type="alphaLcParenR"/>
            </a:pPr>
            <a:r>
              <a:rPr lang="it-IT" dirty="0"/>
              <a:t>Una tecnica per crittografare il testo.</a:t>
            </a:r>
          </a:p>
          <a:p>
            <a:pPr marL="514350" indent="-514350">
              <a:buAutoNum type="alphaLcParenR"/>
            </a:pPr>
            <a:r>
              <a:rPr lang="it-IT" dirty="0"/>
              <a:t>Un tipo di rete neurale.</a:t>
            </a:r>
          </a:p>
          <a:p>
            <a:pPr marL="514350" indent="-514350">
              <a:buAutoNum type="alphaLcParenR"/>
            </a:pPr>
            <a:r>
              <a:rPr lang="it-IT" dirty="0"/>
              <a:t>Un algoritmo per comprimere file di testo.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Una misura statistica che valuta l'importanza di una parola in un documento rispetto a una raccolta di documenti.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7B2A76FE-2499-8A3F-4842-C0309E0E3302}"/>
              </a:ext>
            </a:extLst>
          </p:cNvPr>
          <p:cNvSpPr/>
          <p:nvPr/>
        </p:nvSpPr>
        <p:spPr>
          <a:xfrm>
            <a:off x="480752" y="3927763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78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FF827-2992-A16A-E047-EC14A9E56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1FAA61-00EB-EBAF-A692-A99DB50E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Cosa misura il "</a:t>
            </a:r>
            <a:r>
              <a:rPr lang="it-IT" dirty="0" err="1"/>
              <a:t>Term</a:t>
            </a:r>
            <a:r>
              <a:rPr lang="it-IT" dirty="0"/>
              <a:t> Frequency" (TF)?</a:t>
            </a:r>
          </a:p>
          <a:p>
            <a:pPr marL="514350" indent="-514350">
              <a:buAutoNum type="alphaLcParenR"/>
            </a:pPr>
            <a:r>
              <a:rPr lang="it-IT" dirty="0"/>
              <a:t>Quante volte una parola appare in tutti i documenti.</a:t>
            </a:r>
          </a:p>
          <a:p>
            <a:pPr marL="514350" indent="-514350">
              <a:buAutoNum type="alphaLcParenR"/>
            </a:pPr>
            <a:r>
              <a:rPr lang="it-IT" dirty="0"/>
              <a:t>Quante volte una parola appare in un singolo documento.</a:t>
            </a:r>
          </a:p>
          <a:p>
            <a:pPr marL="514350" indent="-514350">
              <a:buAutoNum type="alphaLcParenR"/>
            </a:pPr>
            <a:r>
              <a:rPr lang="it-IT" dirty="0"/>
              <a:t>Quanto è lunga una parola.</a:t>
            </a:r>
          </a:p>
          <a:p>
            <a:pPr marL="514350" indent="-514350">
              <a:buAutoNum type="alphaLcParenR"/>
            </a:pPr>
            <a:r>
              <a:rPr lang="it-IT" dirty="0"/>
              <a:t>Quanto è comune una parola in una lingua.</a:t>
            </a:r>
          </a:p>
        </p:txBody>
      </p:sp>
    </p:spTree>
    <p:extLst>
      <p:ext uri="{BB962C8B-B14F-4D97-AF65-F5344CB8AC3E}">
        <p14:creationId xmlns:p14="http://schemas.microsoft.com/office/powerpoint/2010/main" val="163142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F4A83-2210-29C3-C72C-B2E54C100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06C57F-20DD-ADD5-0630-24D913D8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Cosa misura il "</a:t>
            </a:r>
            <a:r>
              <a:rPr lang="it-IT" dirty="0" err="1"/>
              <a:t>Term</a:t>
            </a:r>
            <a:r>
              <a:rPr lang="it-IT" dirty="0"/>
              <a:t> Frequency" (TF)?</a:t>
            </a:r>
          </a:p>
          <a:p>
            <a:pPr marL="514350" indent="-514350">
              <a:buAutoNum type="alphaLcParenR"/>
            </a:pPr>
            <a:r>
              <a:rPr lang="it-IT" dirty="0"/>
              <a:t>Quante volte una parola appare in tutti i documenti.</a:t>
            </a:r>
          </a:p>
          <a:p>
            <a:pPr marL="514350" indent="-514350">
              <a:buAutoNum type="alphaLcParenR"/>
            </a:pPr>
            <a:r>
              <a:rPr lang="it-IT" dirty="0"/>
              <a:t>Quante volte una parola appare in un singolo documento.</a:t>
            </a:r>
          </a:p>
          <a:p>
            <a:pPr marL="514350" indent="-514350">
              <a:buAutoNum type="alphaLcParenR"/>
            </a:pPr>
            <a:r>
              <a:rPr lang="it-IT" dirty="0"/>
              <a:t>Quanto è lunga una parola.</a:t>
            </a:r>
          </a:p>
          <a:p>
            <a:pPr marL="514350" indent="-514350">
              <a:buAutoNum type="alphaLcParenR"/>
            </a:pPr>
            <a:r>
              <a:rPr lang="it-IT" dirty="0"/>
              <a:t>Quanto è comune una parola in una lingua.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38EC51F1-3E5B-679E-5444-B5BE68CCE2C3}"/>
              </a:ext>
            </a:extLst>
          </p:cNvPr>
          <p:cNvSpPr/>
          <p:nvPr/>
        </p:nvSpPr>
        <p:spPr>
          <a:xfrm>
            <a:off x="451657" y="2930236"/>
            <a:ext cx="357448" cy="33250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69530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870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Tema di Office</vt:lpstr>
      <vt:lpstr>QUIZ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ARIANNA BUSSOLA</dc:creator>
  <cp:lastModifiedBy>ARIANNA BUSSOLA</cp:lastModifiedBy>
  <cp:revision>1</cp:revision>
  <dcterms:created xsi:type="dcterms:W3CDTF">2025-10-21T10:21:21Z</dcterms:created>
  <dcterms:modified xsi:type="dcterms:W3CDTF">2025-10-21T12:43:31Z</dcterms:modified>
</cp:coreProperties>
</file>