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269F7-A377-460E-AD1C-074E539E47F1}" v="53" dt="2025-10-22T12:29:56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BUSSOLA" userId="4bbd782a-97e6-4254-a8ba-a4d4baca4d58" providerId="ADAL" clId="{08AE95AB-5E10-4449-955D-D83ED58C1F90}"/>
    <pc:docChg chg="undo custSel addSld delSld modSld">
      <pc:chgData name="ARIANNA BUSSOLA" userId="4bbd782a-97e6-4254-a8ba-a4d4baca4d58" providerId="ADAL" clId="{08AE95AB-5E10-4449-955D-D83ED58C1F90}" dt="2025-10-22T12:30:02.466" v="555" actId="47"/>
      <pc:docMkLst>
        <pc:docMk/>
      </pc:docMkLst>
      <pc:sldChg chg="modSp mod">
        <pc:chgData name="ARIANNA BUSSOLA" userId="4bbd782a-97e6-4254-a8ba-a4d4baca4d58" providerId="ADAL" clId="{08AE95AB-5E10-4449-955D-D83ED58C1F90}" dt="2025-10-21T10:36:43.906" v="63" actId="20577"/>
        <pc:sldMkLst>
          <pc:docMk/>
          <pc:sldMk cId="1254771474" sldId="256"/>
        </pc:sldMkLst>
        <pc:spChg chg="mod">
          <ac:chgData name="ARIANNA BUSSOLA" userId="4bbd782a-97e6-4254-a8ba-a4d4baca4d58" providerId="ADAL" clId="{08AE95AB-5E10-4449-955D-D83ED58C1F90}" dt="2025-10-21T10:36:43.906" v="63" actId="20577"/>
          <ac:spMkLst>
            <pc:docMk/>
            <pc:sldMk cId="1254771474" sldId="256"/>
            <ac:spMk id="3" creationId="{FBDF151F-BEC0-550A-6A21-8D5767789734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7.363" v="487" actId="47"/>
        <pc:sldMkLst>
          <pc:docMk/>
          <pc:sldMk cId="2558192128" sldId="257"/>
        </pc:sldMkLst>
        <pc:spChg chg="mod">
          <ac:chgData name="ARIANNA BUSSOLA" userId="4bbd782a-97e6-4254-a8ba-a4d4baca4d58" providerId="ADAL" clId="{08AE95AB-5E10-4449-955D-D83ED58C1F90}" dt="2025-10-21T10:37:10.857" v="78" actId="20577"/>
          <ac:spMkLst>
            <pc:docMk/>
            <pc:sldMk cId="2558192128" sldId="257"/>
            <ac:spMk id="3" creationId="{476A8DDB-C8F5-03ED-B279-E060067F21B3}"/>
          </ac:spMkLst>
        </pc:spChg>
      </pc:sldChg>
      <pc:sldChg chg="modSp del mod">
        <pc:chgData name="ARIANNA BUSSOLA" userId="4bbd782a-97e6-4254-a8ba-a4d4baca4d58" providerId="ADAL" clId="{08AE95AB-5E10-4449-955D-D83ED58C1F90}" dt="2025-10-22T11:39:07.512" v="484" actId="47"/>
        <pc:sldMkLst>
          <pc:docMk/>
          <pc:sldMk cId="3965885257" sldId="258"/>
        </pc:sldMkLst>
        <pc:spChg chg="mod">
          <ac:chgData name="ARIANNA BUSSOLA" userId="4bbd782a-97e6-4254-a8ba-a4d4baca4d58" providerId="ADAL" clId="{08AE95AB-5E10-4449-955D-D83ED58C1F90}" dt="2025-10-22T11:39:04.513" v="483" actId="20577"/>
          <ac:spMkLst>
            <pc:docMk/>
            <pc:sldMk cId="3965885257" sldId="258"/>
            <ac:spMk id="3" creationId="{A07F96FD-C62A-3FAB-F953-914B44704115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7.659" v="489" actId="47"/>
        <pc:sldMkLst>
          <pc:docMk/>
          <pc:sldMk cId="2561535814" sldId="259"/>
        </pc:sldMkLst>
        <pc:spChg chg="mod">
          <ac:chgData name="ARIANNA BUSSOLA" userId="4bbd782a-97e6-4254-a8ba-a4d4baca4d58" providerId="ADAL" clId="{08AE95AB-5E10-4449-955D-D83ED58C1F90}" dt="2025-10-21T10:38:49.827" v="111" actId="20577"/>
          <ac:spMkLst>
            <pc:docMk/>
            <pc:sldMk cId="2561535814" sldId="259"/>
            <ac:spMk id="3" creationId="{A6B14AA4-BB9D-67DD-B78F-F20F5A5486D4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7.934" v="491" actId="47"/>
        <pc:sldMkLst>
          <pc:docMk/>
          <pc:sldMk cId="3074301454" sldId="260"/>
        </pc:sldMkLst>
        <pc:spChg chg="mod">
          <ac:chgData name="ARIANNA BUSSOLA" userId="4bbd782a-97e6-4254-a8ba-a4d4baca4d58" providerId="ADAL" clId="{08AE95AB-5E10-4449-955D-D83ED58C1F90}" dt="2025-10-21T10:45:23.725" v="318" actId="20577"/>
          <ac:spMkLst>
            <pc:docMk/>
            <pc:sldMk cId="3074301454" sldId="260"/>
            <ac:spMk id="3" creationId="{F4CB3AB3-74D1-78EC-B111-50AA5890CB31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8.188" v="493" actId="47"/>
        <pc:sldMkLst>
          <pc:docMk/>
          <pc:sldMk cId="63962044" sldId="261"/>
        </pc:sldMkLst>
        <pc:spChg chg="mod">
          <ac:chgData name="ARIANNA BUSSOLA" userId="4bbd782a-97e6-4254-a8ba-a4d4baca4d58" providerId="ADAL" clId="{08AE95AB-5E10-4449-955D-D83ED58C1F90}" dt="2025-10-22T12:23:12.214" v="486" actId="15"/>
          <ac:spMkLst>
            <pc:docMk/>
            <pc:sldMk cId="63962044" sldId="261"/>
            <ac:spMk id="3" creationId="{424BB5D1-2540-F1B7-0619-5D9C56C2431F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8.462" v="495" actId="47"/>
        <pc:sldMkLst>
          <pc:docMk/>
          <pc:sldMk cId="2513522933" sldId="262"/>
        </pc:sldMkLst>
        <pc:spChg chg="mod">
          <ac:chgData name="ARIANNA BUSSOLA" userId="4bbd782a-97e6-4254-a8ba-a4d4baca4d58" providerId="ADAL" clId="{08AE95AB-5E10-4449-955D-D83ED58C1F90}" dt="2025-10-21T10:41:36.955" v="193" actId="20577"/>
          <ac:spMkLst>
            <pc:docMk/>
            <pc:sldMk cId="2513522933" sldId="262"/>
            <ac:spMk id="3" creationId="{A26E3900-9AA3-235F-38E3-8CA4279DD2C6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9.336" v="497" actId="47"/>
        <pc:sldMkLst>
          <pc:docMk/>
          <pc:sldMk cId="3521550764" sldId="263"/>
        </pc:sldMkLst>
        <pc:spChg chg="mod">
          <ac:chgData name="ARIANNA BUSSOLA" userId="4bbd782a-97e6-4254-a8ba-a4d4baca4d58" providerId="ADAL" clId="{08AE95AB-5E10-4449-955D-D83ED58C1F90}" dt="2025-10-21T10:42:19.098" v="247" actId="20577"/>
          <ac:spMkLst>
            <pc:docMk/>
            <pc:sldMk cId="3521550764" sldId="263"/>
            <ac:spMk id="3" creationId="{35773EED-EE65-06DF-7A30-CBF6A4D85455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29.619" v="499" actId="47"/>
        <pc:sldMkLst>
          <pc:docMk/>
          <pc:sldMk cId="3054001675" sldId="264"/>
        </pc:sldMkLst>
        <pc:spChg chg="mod">
          <ac:chgData name="ARIANNA BUSSOLA" userId="4bbd782a-97e6-4254-a8ba-a4d4baca4d58" providerId="ADAL" clId="{08AE95AB-5E10-4449-955D-D83ED58C1F90}" dt="2025-10-21T10:46:06.481" v="336"/>
          <ac:spMkLst>
            <pc:docMk/>
            <pc:sldMk cId="3054001675" sldId="264"/>
            <ac:spMk id="3" creationId="{5F869546-E453-DF25-9E24-74FD142558C9}"/>
          </ac:spMkLst>
        </pc:spChg>
      </pc:sldChg>
      <pc:sldChg chg="modSp del mod">
        <pc:chgData name="ARIANNA BUSSOLA" userId="4bbd782a-97e6-4254-a8ba-a4d4baca4d58" providerId="ADAL" clId="{08AE95AB-5E10-4449-955D-D83ED58C1F90}" dt="2025-10-22T12:27:30.344" v="501" actId="47"/>
        <pc:sldMkLst>
          <pc:docMk/>
          <pc:sldMk cId="2526454373" sldId="265"/>
        </pc:sldMkLst>
        <pc:spChg chg="mod">
          <ac:chgData name="ARIANNA BUSSOLA" userId="4bbd782a-97e6-4254-a8ba-a4d4baca4d58" providerId="ADAL" clId="{08AE95AB-5E10-4449-955D-D83ED58C1F90}" dt="2025-10-21T10:43:52.164" v="287" actId="313"/>
          <ac:spMkLst>
            <pc:docMk/>
            <pc:sldMk cId="2526454373" sldId="265"/>
            <ac:spMk id="3" creationId="{B88113C6-B8F4-CF15-27E0-C5CDBCB79A06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7.515" v="488" actId="47"/>
        <pc:sldMkLst>
          <pc:docMk/>
          <pc:sldMk cId="2297935858" sldId="266"/>
        </pc:sldMkLst>
        <pc:spChg chg="add mod">
          <ac:chgData name="ARIANNA BUSSOLA" userId="4bbd782a-97e6-4254-a8ba-a4d4baca4d58" providerId="ADAL" clId="{08AE95AB-5E10-4449-955D-D83ED58C1F90}" dt="2025-10-21T10:30:14.690" v="8" actId="1076"/>
          <ac:spMkLst>
            <pc:docMk/>
            <pc:sldMk cId="2297935858" sldId="266"/>
            <ac:spMk id="2" creationId="{2B6ED2FE-97B7-2E23-4B1E-D24DA752E7B6}"/>
          </ac:spMkLst>
        </pc:spChg>
        <pc:spChg chg="mod">
          <ac:chgData name="ARIANNA BUSSOLA" userId="4bbd782a-97e6-4254-a8ba-a4d4baca4d58" providerId="ADAL" clId="{08AE95AB-5E10-4449-955D-D83ED58C1F90}" dt="2025-10-21T10:37:18.469" v="79"/>
          <ac:spMkLst>
            <pc:docMk/>
            <pc:sldMk cId="2297935858" sldId="266"/>
            <ac:spMk id="3" creationId="{9FBF5CE2-4957-D8BB-8E44-4A17C4F9EBF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1:39:08.003" v="485" actId="47"/>
        <pc:sldMkLst>
          <pc:docMk/>
          <pc:sldMk cId="3879277540" sldId="267"/>
        </pc:sldMkLst>
        <pc:spChg chg="add mod">
          <ac:chgData name="ARIANNA BUSSOLA" userId="4bbd782a-97e6-4254-a8ba-a4d4baca4d58" providerId="ADAL" clId="{08AE95AB-5E10-4449-955D-D83ED58C1F90}" dt="2025-10-21T10:45:11.281" v="312" actId="1076"/>
          <ac:spMkLst>
            <pc:docMk/>
            <pc:sldMk cId="3879277540" sldId="267"/>
            <ac:spMk id="2" creationId="{0DBA71FA-D3DC-D5F9-335A-F276010535D8}"/>
          </ac:spMkLst>
        </pc:spChg>
        <pc:spChg chg="mod">
          <ac:chgData name="ARIANNA BUSSOLA" userId="4bbd782a-97e6-4254-a8ba-a4d4baca4d58" providerId="ADAL" clId="{08AE95AB-5E10-4449-955D-D83ED58C1F90}" dt="2025-10-21T10:45:07.799" v="311"/>
          <ac:spMkLst>
            <pc:docMk/>
            <pc:sldMk cId="3879277540" sldId="267"/>
            <ac:spMk id="3" creationId="{CD7CA5C8-20D6-B102-BEA5-8D4322C4B114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7.805" v="490" actId="47"/>
        <pc:sldMkLst>
          <pc:docMk/>
          <pc:sldMk cId="3015252917" sldId="268"/>
        </pc:sldMkLst>
        <pc:spChg chg="add mod">
          <ac:chgData name="ARIANNA BUSSOLA" userId="4bbd782a-97e6-4254-a8ba-a4d4baca4d58" providerId="ADAL" clId="{08AE95AB-5E10-4449-955D-D83ED58C1F90}" dt="2025-10-21T10:38:57.874" v="113" actId="1076"/>
          <ac:spMkLst>
            <pc:docMk/>
            <pc:sldMk cId="3015252917" sldId="268"/>
            <ac:spMk id="2" creationId="{5BA6D5E0-9996-609C-1979-C05030429CA2}"/>
          </ac:spMkLst>
        </pc:spChg>
        <pc:spChg chg="mod">
          <ac:chgData name="ARIANNA BUSSOLA" userId="4bbd782a-97e6-4254-a8ba-a4d4baca4d58" providerId="ADAL" clId="{08AE95AB-5E10-4449-955D-D83ED58C1F90}" dt="2025-10-21T10:38:53.702" v="112"/>
          <ac:spMkLst>
            <pc:docMk/>
            <pc:sldMk cId="3015252917" sldId="268"/>
            <ac:spMk id="3" creationId="{A3FE6DFF-A59A-5E66-6E37-EEF60DC50FD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8.065" v="492" actId="47"/>
        <pc:sldMkLst>
          <pc:docMk/>
          <pc:sldMk cId="3079496799" sldId="269"/>
        </pc:sldMkLst>
        <pc:spChg chg="add mod">
          <ac:chgData name="ARIANNA BUSSOLA" userId="4bbd782a-97e6-4254-a8ba-a4d4baca4d58" providerId="ADAL" clId="{08AE95AB-5E10-4449-955D-D83ED58C1F90}" dt="2025-10-21T10:45:33.103" v="323" actId="1076"/>
          <ac:spMkLst>
            <pc:docMk/>
            <pc:sldMk cId="3079496799" sldId="269"/>
            <ac:spMk id="2" creationId="{E182C480-2E84-80B9-682D-EE11470E68D6}"/>
          </ac:spMkLst>
        </pc:spChg>
        <pc:spChg chg="mod">
          <ac:chgData name="ARIANNA BUSSOLA" userId="4bbd782a-97e6-4254-a8ba-a4d4baca4d58" providerId="ADAL" clId="{08AE95AB-5E10-4449-955D-D83ED58C1F90}" dt="2025-10-21T10:45:29.227" v="322"/>
          <ac:spMkLst>
            <pc:docMk/>
            <pc:sldMk cId="3079496799" sldId="269"/>
            <ac:spMk id="3" creationId="{4FCC855C-470D-3BB1-DAF1-9DE6A4A598F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8.347" v="494" actId="47"/>
        <pc:sldMkLst>
          <pc:docMk/>
          <pc:sldMk cId="3247836420" sldId="270"/>
        </pc:sldMkLst>
        <pc:spChg chg="add mod">
          <ac:chgData name="ARIANNA BUSSOLA" userId="4bbd782a-97e6-4254-a8ba-a4d4baca4d58" providerId="ADAL" clId="{08AE95AB-5E10-4449-955D-D83ED58C1F90}" dt="2025-10-21T10:45:48.790" v="330" actId="1076"/>
          <ac:spMkLst>
            <pc:docMk/>
            <pc:sldMk cId="3247836420" sldId="270"/>
            <ac:spMk id="2" creationId="{195352F3-FDD4-607C-C106-A2ECC7D9D5F4}"/>
          </ac:spMkLst>
        </pc:spChg>
        <pc:spChg chg="mod">
          <ac:chgData name="ARIANNA BUSSOLA" userId="4bbd782a-97e6-4254-a8ba-a4d4baca4d58" providerId="ADAL" clId="{08AE95AB-5E10-4449-955D-D83ED58C1F90}" dt="2025-10-21T10:45:46.038" v="329"/>
          <ac:spMkLst>
            <pc:docMk/>
            <pc:sldMk cId="3247836420" sldId="270"/>
            <ac:spMk id="3" creationId="{6A30DB10-64B9-1540-B60C-398D41DE6E5E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9.169" v="496" actId="47"/>
        <pc:sldMkLst>
          <pc:docMk/>
          <pc:sldMk cId="3846346863" sldId="271"/>
        </pc:sldMkLst>
        <pc:spChg chg="add mod">
          <ac:chgData name="ARIANNA BUSSOLA" userId="4bbd782a-97e6-4254-a8ba-a4d4baca4d58" providerId="ADAL" clId="{08AE95AB-5E10-4449-955D-D83ED58C1F90}" dt="2025-10-21T10:41:46.425" v="195" actId="1076"/>
          <ac:spMkLst>
            <pc:docMk/>
            <pc:sldMk cId="3846346863" sldId="271"/>
            <ac:spMk id="2" creationId="{BC093D3B-6705-66BA-90CD-D2A4EDBC855E}"/>
          </ac:spMkLst>
        </pc:spChg>
        <pc:spChg chg="mod">
          <ac:chgData name="ARIANNA BUSSOLA" userId="4bbd782a-97e6-4254-a8ba-a4d4baca4d58" providerId="ADAL" clId="{08AE95AB-5E10-4449-955D-D83ED58C1F90}" dt="2025-10-21T10:41:41.119" v="194"/>
          <ac:spMkLst>
            <pc:docMk/>
            <pc:sldMk cId="3846346863" sldId="271"/>
            <ac:spMk id="3" creationId="{5C95F636-CD25-E99B-D07B-CBD9591CEB81}"/>
          </ac:spMkLst>
        </pc:spChg>
      </pc:sldChg>
      <pc:sldChg chg="addSp modSp add del">
        <pc:chgData name="ARIANNA BUSSOLA" userId="4bbd782a-97e6-4254-a8ba-a4d4baca4d58" providerId="ADAL" clId="{08AE95AB-5E10-4449-955D-D83ED58C1F90}" dt="2025-10-22T12:27:29.478" v="498" actId="47"/>
        <pc:sldMkLst>
          <pc:docMk/>
          <pc:sldMk cId="568435140" sldId="272"/>
        </pc:sldMkLst>
        <pc:spChg chg="add mod">
          <ac:chgData name="ARIANNA BUSSOLA" userId="4bbd782a-97e6-4254-a8ba-a4d4baca4d58" providerId="ADAL" clId="{08AE95AB-5E10-4449-955D-D83ED58C1F90}" dt="2025-10-21T10:32:09.849" v="26"/>
          <ac:spMkLst>
            <pc:docMk/>
            <pc:sldMk cId="568435140" sldId="272"/>
            <ac:spMk id="2" creationId="{0830F7BB-6CC4-B819-E159-FDFB868BD75D}"/>
          </ac:spMkLst>
        </pc:spChg>
        <pc:spChg chg="mod">
          <ac:chgData name="ARIANNA BUSSOLA" userId="4bbd782a-97e6-4254-a8ba-a4d4baca4d58" providerId="ADAL" clId="{08AE95AB-5E10-4449-955D-D83ED58C1F90}" dt="2025-10-21T10:42:24.918" v="248"/>
          <ac:spMkLst>
            <pc:docMk/>
            <pc:sldMk cId="568435140" sldId="272"/>
            <ac:spMk id="3" creationId="{9C5A1180-1D98-543D-3C72-D197118F9576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29.788" v="500" actId="47"/>
        <pc:sldMkLst>
          <pc:docMk/>
          <pc:sldMk cId="710619127" sldId="273"/>
        </pc:sldMkLst>
        <pc:spChg chg="add mod">
          <ac:chgData name="ARIANNA BUSSOLA" userId="4bbd782a-97e6-4254-a8ba-a4d4baca4d58" providerId="ADAL" clId="{08AE95AB-5E10-4449-955D-D83ED58C1F90}" dt="2025-10-21T10:46:11.952" v="338" actId="1076"/>
          <ac:spMkLst>
            <pc:docMk/>
            <pc:sldMk cId="710619127" sldId="273"/>
            <ac:spMk id="2" creationId="{6BA2CF0A-7898-48CF-BC12-8CC4BC039757}"/>
          </ac:spMkLst>
        </pc:spChg>
        <pc:spChg chg="mod">
          <ac:chgData name="ARIANNA BUSSOLA" userId="4bbd782a-97e6-4254-a8ba-a4d4baca4d58" providerId="ADAL" clId="{08AE95AB-5E10-4449-955D-D83ED58C1F90}" dt="2025-10-21T10:46:09.838" v="337"/>
          <ac:spMkLst>
            <pc:docMk/>
            <pc:sldMk cId="710619127" sldId="273"/>
            <ac:spMk id="3" creationId="{EDD36AE7-7AB3-CD65-C326-0CC3BFA9E70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2:27:30.682" v="502" actId="47"/>
        <pc:sldMkLst>
          <pc:docMk/>
          <pc:sldMk cId="293251523" sldId="274"/>
        </pc:sldMkLst>
        <pc:spChg chg="add mod">
          <ac:chgData name="ARIANNA BUSSOLA" userId="4bbd782a-97e6-4254-a8ba-a4d4baca4d58" providerId="ADAL" clId="{08AE95AB-5E10-4449-955D-D83ED58C1F90}" dt="2025-10-21T10:44:00.668" v="289" actId="1076"/>
          <ac:spMkLst>
            <pc:docMk/>
            <pc:sldMk cId="293251523" sldId="274"/>
            <ac:spMk id="2" creationId="{7309A61D-1CB0-C59B-CB11-510768BDCA2D}"/>
          </ac:spMkLst>
        </pc:spChg>
        <pc:spChg chg="mod">
          <ac:chgData name="ARIANNA BUSSOLA" userId="4bbd782a-97e6-4254-a8ba-a4d4baca4d58" providerId="ADAL" clId="{08AE95AB-5E10-4449-955D-D83ED58C1F90}" dt="2025-10-21T10:43:56.562" v="288"/>
          <ac:spMkLst>
            <pc:docMk/>
            <pc:sldMk cId="293251523" sldId="274"/>
            <ac:spMk id="3" creationId="{2E0111C6-7271-CD98-7968-E79C1C8C569E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2T12:27:31.371" v="503" actId="47"/>
        <pc:sldMkLst>
          <pc:docMk/>
          <pc:sldMk cId="3835717238" sldId="275"/>
        </pc:sldMkLst>
        <pc:spChg chg="del">
          <ac:chgData name="ARIANNA BUSSOLA" userId="4bbd782a-97e6-4254-a8ba-a4d4baca4d58" providerId="ADAL" clId="{08AE95AB-5E10-4449-955D-D83ED58C1F90}" dt="2025-10-21T10:44:46.632" v="307" actId="478"/>
          <ac:spMkLst>
            <pc:docMk/>
            <pc:sldMk cId="3835717238" sldId="275"/>
            <ac:spMk id="2" creationId="{A278ABFC-D81E-0162-C94C-FAA8C55982CF}"/>
          </ac:spMkLst>
        </pc:spChg>
        <pc:spChg chg="mod">
          <ac:chgData name="ARIANNA BUSSOLA" userId="4bbd782a-97e6-4254-a8ba-a4d4baca4d58" providerId="ADAL" clId="{08AE95AB-5E10-4449-955D-D83ED58C1F90}" dt="2025-10-21T10:46:20.915" v="340"/>
          <ac:spMkLst>
            <pc:docMk/>
            <pc:sldMk cId="3835717238" sldId="275"/>
            <ac:spMk id="3" creationId="{930093AB-CA3C-DCB7-CAE2-71B09D818F92}"/>
          </ac:spMkLst>
        </pc:spChg>
      </pc:sldChg>
      <pc:sldChg chg="delSp modSp add mod">
        <pc:chgData name="ARIANNA BUSSOLA" userId="4bbd782a-97e6-4254-a8ba-a4d4baca4d58" providerId="ADAL" clId="{08AE95AB-5E10-4449-955D-D83ED58C1F90}" dt="2025-10-22T12:27:58.121" v="512" actId="11"/>
        <pc:sldMkLst>
          <pc:docMk/>
          <pc:sldMk cId="2931918573" sldId="276"/>
        </pc:sldMkLst>
        <pc:spChg chg="del mod">
          <ac:chgData name="ARIANNA BUSSOLA" userId="4bbd782a-97e6-4254-a8ba-a4d4baca4d58" providerId="ADAL" clId="{08AE95AB-5E10-4449-955D-D83ED58C1F90}" dt="2025-10-22T12:27:35.303" v="504" actId="478"/>
          <ac:spMkLst>
            <pc:docMk/>
            <pc:sldMk cId="2931918573" sldId="276"/>
            <ac:spMk id="2" creationId="{F12EF8A1-3A4E-14C2-A4EF-4538B8BCDFEF}"/>
          </ac:spMkLst>
        </pc:spChg>
        <pc:spChg chg="mod">
          <ac:chgData name="ARIANNA BUSSOLA" userId="4bbd782a-97e6-4254-a8ba-a4d4baca4d58" providerId="ADAL" clId="{08AE95AB-5E10-4449-955D-D83ED58C1F90}" dt="2025-10-22T12:27:58.121" v="512" actId="11"/>
          <ac:spMkLst>
            <pc:docMk/>
            <pc:sldMk cId="2931918573" sldId="276"/>
            <ac:spMk id="3" creationId="{18C8CF76-CC90-19EF-CE92-9A2E6808C50B}"/>
          </ac:spMkLst>
        </pc:spChg>
      </pc:sldChg>
      <pc:sldChg chg="modSp add mod">
        <pc:chgData name="ARIANNA BUSSOLA" userId="4bbd782a-97e6-4254-a8ba-a4d4baca4d58" providerId="ADAL" clId="{08AE95AB-5E10-4449-955D-D83ED58C1F90}" dt="2025-10-22T12:28:22.414" v="525" actId="5793"/>
        <pc:sldMkLst>
          <pc:docMk/>
          <pc:sldMk cId="2909041778" sldId="277"/>
        </pc:sldMkLst>
        <pc:spChg chg="mod">
          <ac:chgData name="ARIANNA BUSSOLA" userId="4bbd782a-97e6-4254-a8ba-a4d4baca4d58" providerId="ADAL" clId="{08AE95AB-5E10-4449-955D-D83ED58C1F90}" dt="2025-10-22T12:28:22.414" v="525" actId="5793"/>
          <ac:spMkLst>
            <pc:docMk/>
            <pc:sldMk cId="2909041778" sldId="277"/>
            <ac:spMk id="3" creationId="{85BDE00F-61E4-F338-4D19-2655B332FE6C}"/>
          </ac:spMkLst>
        </pc:spChg>
      </pc:sldChg>
      <pc:sldChg chg="add del">
        <pc:chgData name="ARIANNA BUSSOLA" userId="4bbd782a-97e6-4254-a8ba-a4d4baca4d58" providerId="ADAL" clId="{08AE95AB-5E10-4449-955D-D83ED58C1F90}" dt="2025-10-22T12:30:02.466" v="555" actId="47"/>
        <pc:sldMkLst>
          <pc:docMk/>
          <pc:sldMk cId="158480949" sldId="278"/>
        </pc:sldMkLst>
      </pc:sldChg>
      <pc:sldChg chg="modSp add mod">
        <pc:chgData name="ARIANNA BUSSOLA" userId="4bbd782a-97e6-4254-a8ba-a4d4baca4d58" providerId="ADAL" clId="{08AE95AB-5E10-4449-955D-D83ED58C1F90}" dt="2025-10-22T12:28:39.155" v="530" actId="11"/>
        <pc:sldMkLst>
          <pc:docMk/>
          <pc:sldMk cId="3111327146" sldId="279"/>
        </pc:sldMkLst>
        <pc:spChg chg="mod">
          <ac:chgData name="ARIANNA BUSSOLA" userId="4bbd782a-97e6-4254-a8ba-a4d4baca4d58" providerId="ADAL" clId="{08AE95AB-5E10-4449-955D-D83ED58C1F90}" dt="2025-10-22T12:28:39.155" v="530" actId="11"/>
          <ac:spMkLst>
            <pc:docMk/>
            <pc:sldMk cId="3111327146" sldId="279"/>
            <ac:spMk id="3" creationId="{7C15B315-6F61-C318-6225-50A9454F5B16}"/>
          </ac:spMkLst>
        </pc:spChg>
      </pc:sldChg>
      <pc:sldChg chg="modSp add mod">
        <pc:chgData name="ARIANNA BUSSOLA" userId="4bbd782a-97e6-4254-a8ba-a4d4baca4d58" providerId="ADAL" clId="{08AE95AB-5E10-4449-955D-D83ED58C1F90}" dt="2025-10-22T12:28:50.838" v="533" actId="11"/>
        <pc:sldMkLst>
          <pc:docMk/>
          <pc:sldMk cId="2995750144" sldId="280"/>
        </pc:sldMkLst>
        <pc:spChg chg="mod">
          <ac:chgData name="ARIANNA BUSSOLA" userId="4bbd782a-97e6-4254-a8ba-a4d4baca4d58" providerId="ADAL" clId="{08AE95AB-5E10-4449-955D-D83ED58C1F90}" dt="2025-10-22T12:28:50.838" v="533" actId="11"/>
          <ac:spMkLst>
            <pc:docMk/>
            <pc:sldMk cId="2995750144" sldId="280"/>
            <ac:spMk id="3" creationId="{0ECC45D3-2765-AEF7-9183-1DEA476C5078}"/>
          </ac:spMkLst>
        </pc:spChg>
      </pc:sldChg>
      <pc:sldChg chg="modSp add mod">
        <pc:chgData name="ARIANNA BUSSOLA" userId="4bbd782a-97e6-4254-a8ba-a4d4baca4d58" providerId="ADAL" clId="{08AE95AB-5E10-4449-955D-D83ED58C1F90}" dt="2025-10-22T12:29:03.508" v="537" actId="11"/>
        <pc:sldMkLst>
          <pc:docMk/>
          <pc:sldMk cId="3043821603" sldId="281"/>
        </pc:sldMkLst>
        <pc:spChg chg="mod">
          <ac:chgData name="ARIANNA BUSSOLA" userId="4bbd782a-97e6-4254-a8ba-a4d4baca4d58" providerId="ADAL" clId="{08AE95AB-5E10-4449-955D-D83ED58C1F90}" dt="2025-10-22T12:29:03.508" v="537" actId="11"/>
          <ac:spMkLst>
            <pc:docMk/>
            <pc:sldMk cId="3043821603" sldId="281"/>
            <ac:spMk id="3" creationId="{D3431ED5-02E4-4E72-00B3-300E2E6A1853}"/>
          </ac:spMkLst>
        </pc:spChg>
      </pc:sldChg>
      <pc:sldChg chg="modSp add mod">
        <pc:chgData name="ARIANNA BUSSOLA" userId="4bbd782a-97e6-4254-a8ba-a4d4baca4d58" providerId="ADAL" clId="{08AE95AB-5E10-4449-955D-D83ED58C1F90}" dt="2025-10-22T12:29:16.032" v="542" actId="11"/>
        <pc:sldMkLst>
          <pc:docMk/>
          <pc:sldMk cId="2139598591" sldId="282"/>
        </pc:sldMkLst>
        <pc:spChg chg="mod">
          <ac:chgData name="ARIANNA BUSSOLA" userId="4bbd782a-97e6-4254-a8ba-a4d4baca4d58" providerId="ADAL" clId="{08AE95AB-5E10-4449-955D-D83ED58C1F90}" dt="2025-10-22T12:29:16.032" v="542" actId="11"/>
          <ac:spMkLst>
            <pc:docMk/>
            <pc:sldMk cId="2139598591" sldId="282"/>
            <ac:spMk id="3" creationId="{3B7D4047-D895-25A6-05F8-22627048CA23}"/>
          </ac:spMkLst>
        </pc:spChg>
      </pc:sldChg>
      <pc:sldChg chg="modSp add mod">
        <pc:chgData name="ARIANNA BUSSOLA" userId="4bbd782a-97e6-4254-a8ba-a4d4baca4d58" providerId="ADAL" clId="{08AE95AB-5E10-4449-955D-D83ED58C1F90}" dt="2025-10-22T12:29:27.384" v="545" actId="11"/>
        <pc:sldMkLst>
          <pc:docMk/>
          <pc:sldMk cId="4084807519" sldId="283"/>
        </pc:sldMkLst>
        <pc:spChg chg="mod">
          <ac:chgData name="ARIANNA BUSSOLA" userId="4bbd782a-97e6-4254-a8ba-a4d4baca4d58" providerId="ADAL" clId="{08AE95AB-5E10-4449-955D-D83ED58C1F90}" dt="2025-10-22T12:29:27.384" v="545" actId="11"/>
          <ac:spMkLst>
            <pc:docMk/>
            <pc:sldMk cId="4084807519" sldId="283"/>
            <ac:spMk id="3" creationId="{B3246329-8297-92E3-C657-E60BB73F4909}"/>
          </ac:spMkLst>
        </pc:spChg>
      </pc:sldChg>
      <pc:sldChg chg="modSp add mod">
        <pc:chgData name="ARIANNA BUSSOLA" userId="4bbd782a-97e6-4254-a8ba-a4d4baca4d58" providerId="ADAL" clId="{08AE95AB-5E10-4449-955D-D83ED58C1F90}" dt="2025-10-22T12:29:39.969" v="548" actId="11"/>
        <pc:sldMkLst>
          <pc:docMk/>
          <pc:sldMk cId="3422523669" sldId="284"/>
        </pc:sldMkLst>
        <pc:spChg chg="mod">
          <ac:chgData name="ARIANNA BUSSOLA" userId="4bbd782a-97e6-4254-a8ba-a4d4baca4d58" providerId="ADAL" clId="{08AE95AB-5E10-4449-955D-D83ED58C1F90}" dt="2025-10-22T12:29:39.969" v="548" actId="11"/>
          <ac:spMkLst>
            <pc:docMk/>
            <pc:sldMk cId="3422523669" sldId="284"/>
            <ac:spMk id="3" creationId="{BBE17FDB-E8F1-EE56-7A2C-6CD749830BEB}"/>
          </ac:spMkLst>
        </pc:spChg>
      </pc:sldChg>
      <pc:sldChg chg="modSp add mod">
        <pc:chgData name="ARIANNA BUSSOLA" userId="4bbd782a-97e6-4254-a8ba-a4d4baca4d58" providerId="ADAL" clId="{08AE95AB-5E10-4449-955D-D83ED58C1F90}" dt="2025-10-22T12:29:51.373" v="551" actId="11"/>
        <pc:sldMkLst>
          <pc:docMk/>
          <pc:sldMk cId="3891018935" sldId="285"/>
        </pc:sldMkLst>
        <pc:spChg chg="mod">
          <ac:chgData name="ARIANNA BUSSOLA" userId="4bbd782a-97e6-4254-a8ba-a4d4baca4d58" providerId="ADAL" clId="{08AE95AB-5E10-4449-955D-D83ED58C1F90}" dt="2025-10-22T12:29:51.373" v="551" actId="11"/>
          <ac:spMkLst>
            <pc:docMk/>
            <pc:sldMk cId="3891018935" sldId="285"/>
            <ac:spMk id="3" creationId="{31689910-02E0-838A-038F-EF526DD5DF19}"/>
          </ac:spMkLst>
        </pc:spChg>
      </pc:sldChg>
      <pc:sldChg chg="modSp add mod">
        <pc:chgData name="ARIANNA BUSSOLA" userId="4bbd782a-97e6-4254-a8ba-a4d4baca4d58" providerId="ADAL" clId="{08AE95AB-5E10-4449-955D-D83ED58C1F90}" dt="2025-10-22T12:30:01.276" v="554" actId="11"/>
        <pc:sldMkLst>
          <pc:docMk/>
          <pc:sldMk cId="925321167" sldId="286"/>
        </pc:sldMkLst>
        <pc:spChg chg="mod">
          <ac:chgData name="ARIANNA BUSSOLA" userId="4bbd782a-97e6-4254-a8ba-a4d4baca4d58" providerId="ADAL" clId="{08AE95AB-5E10-4449-955D-D83ED58C1F90}" dt="2025-10-22T12:30:01.276" v="554" actId="11"/>
          <ac:spMkLst>
            <pc:docMk/>
            <pc:sldMk cId="925321167" sldId="286"/>
            <ac:spMk id="3" creationId="{6A2BDA42-38B5-D916-F0D2-1F9A957F1D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FAB0-A9FC-9281-AB43-1DF1F902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6A4746-82B8-5526-4DA2-B9630A61D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08CB2-E63E-65A0-F998-1F42255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8DCE7-7AAA-58E0-9F1A-7805EC31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4290B0-6EB6-D40A-6223-A6BF7E5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FA93-EA53-3D8F-FA04-889C814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12D6B-0280-D6DA-B42A-67CEC7FC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EE67B-7169-43B9-2377-FAB28BC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DC1EA-0120-A7BA-D87D-96E89F7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49F9C-EC7C-1E82-1A49-70F157E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1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1A477F-86E7-F5CA-A232-F36518931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CFA0C4-B2B4-99A9-B2C5-92229C5D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79C0A-81BA-3340-C6F8-A6F83DC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A749EB-A2E4-64FC-23DC-676CC2A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2E7E8-BBCC-0866-3528-55F491DF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58BE1-833B-7019-1A9B-0182F89F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E8D8D-3BCB-D66D-0700-8B5EB564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D4046-9DC2-4724-971D-D8B85F6C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60D6-F864-94BA-4109-3F080B80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25D61-383C-A05B-5873-68B0C40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F2529-7488-8C3B-5CA3-B83DE96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ACBDE1-1C5E-BC92-96C3-EF7DFADC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A0DA6-142F-C9D6-0FB5-362391A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C53A50-71C7-796C-35F0-B522248A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CE19-3A83-F2C7-D739-A6512FC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0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A2424-59AA-5405-9854-03F0749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AAE9B-A856-DC7B-F94D-EBD57497C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B55B4-CDA8-C56E-6B8D-096CC77F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05745F-D53F-4BAA-B19A-18B7193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A60FE-29FA-C758-0412-07A3804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A1965B-0310-F481-980E-2AAC663B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810C7-BB02-D54E-1932-A5A859F1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2325B4-D7A4-83D9-2D95-01FAAF6C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307B1F-C52F-5837-B671-57992514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EBF63E-674D-4676-C6C4-EC436EF0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179552-B45F-5D3D-568A-99EBAAE61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324C21-6A05-0CA3-5296-7EB2FE51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4F044-306C-BC80-3024-3A2E9D3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F7018-8C4A-A2B1-8353-1ACF415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33A4F-A8E8-1C78-DDA1-8768D86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A2BDA5-3F31-A7B7-972B-C65185B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F9DD02-F3FA-5AF9-6A9E-831EACC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2C365-194D-2AC1-687B-98E08C2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4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BBD5DF-5D88-8C39-677A-2E6261FA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9B9510-A965-36BE-02D7-EB45F75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0887B6-B99A-D4DC-5506-F168F01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6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80BD8-016D-A23E-E91C-777233D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063B8-5202-6D73-8A7A-2D01FCF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CD1A95-D795-D218-7AD6-DF34A1E2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9B3F23-9745-C9D8-C0CE-344F98C4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39DCCA-1A30-C1D3-0469-FD882421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5B232-127F-A271-1EEC-CAF9775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33987-0796-A96B-437F-1EA167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73EAF2-F19B-9F4B-DC18-81E9D70A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95A20E-D4B3-4AE0-2E96-8444EBF2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D06B24-67F5-B943-E6B7-97A3B31C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AA734E-F8CF-8301-E8F2-C4B68F8E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419B6E-C13A-DF5A-27F5-7CCB6CA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3A7DF4-92C5-3BE2-92AF-A7DB2407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6A065-C000-03E2-FB10-7B77AC3F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E17B6-E3DD-A6F1-E4A2-784EB4FB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0F85F-02D6-2DBD-2CA8-E2E1C1B2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EEC83-D43C-FFA7-E820-05B49E81B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A2698-7CF7-9182-6C24-ED7E7D10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QUIZ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F151F-BEC0-550A-6A21-8D5767789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AI Responsabile e Governance</a:t>
            </a:r>
          </a:p>
        </p:txBody>
      </p:sp>
    </p:spTree>
    <p:extLst>
      <p:ext uri="{BB962C8B-B14F-4D97-AF65-F5344CB8AC3E}">
        <p14:creationId xmlns:p14="http://schemas.microsoft.com/office/powerpoint/2010/main" val="12547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5AFB-8EB5-F87A-34FE-3E8E41748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689910-02E0-838A-038F-EF526DD5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regola il GDPR (Regolamento Generale sulla Protezione dei Dati) in relazione all’IA?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Il tipo di hardware che si può usare per l’IA.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L'uso dei dati personali per addestrare e utilizzare i modelli di IA.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Il prezzo dei prodotti basati sull’IA.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velocità massima di calcolo dei modelli.</a:t>
            </a:r>
          </a:p>
          <a:p>
            <a:pPr marL="514350" indent="-514350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1018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C801-F124-F7E6-5BEC-9404E275B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2BDA42-38B5-D916-F0D2-1F9A957F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piattaforma di IBM fornisce strumenti per garantire un AI Responsabile?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Watsonx.ai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 err="1"/>
              <a:t>Watsonx</a:t>
            </a:r>
            <a:r>
              <a:rPr lang="it-IT" dirty="0"/>
              <a:t>. intelligence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 err="1"/>
              <a:t>Watsonx.governance</a:t>
            </a:r>
            <a:endParaRPr lang="it-IT" dirty="0"/>
          </a:p>
          <a:p>
            <a:pPr marL="514350" lvl="0" indent="-514350">
              <a:buFont typeface="+mj-lt"/>
              <a:buAutoNum type="alphaLcParenR"/>
            </a:pPr>
            <a:r>
              <a:rPr lang="it-IT" dirty="0" err="1"/>
              <a:t>Watsonx.data</a:t>
            </a:r>
            <a:endParaRPr lang="it-IT" dirty="0"/>
          </a:p>
          <a:p>
            <a:pPr marL="514350" indent="-514350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532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0226-C5AA-52AB-46D2-9ADD3BF6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C8CF76-CC90-19EF-CE92-9A2E6808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principio etico è fondamentale per garantire che i sistemi di intelligenza artificiale trattino tutti gli individui in modo equo?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Efficienza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Equità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Precisione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Robustezza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91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466D8-3B78-B3A4-33EF-2A704DC3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DE00F-61E4-F338-4D19-2655B332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principio etico dell'AI richiede che gli utenti siano informati su come vengono utilizzati i loro dati?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Equità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Non discriminazione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Trasparenza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Responsabilità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904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8AC59-67D5-D97D-9459-53DBCB856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15B315-6F61-C318-6225-50A9454F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il "</a:t>
            </a:r>
            <a:r>
              <a:rPr lang="it-IT" dirty="0" err="1"/>
              <a:t>bias</a:t>
            </a:r>
            <a:r>
              <a:rPr lang="it-IT" dirty="0"/>
              <a:t>" in un modello di Intelligenza Artificiale?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 errore nel codice del modello.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Una tendenza del modello a produrre risultati ingiusti o discriminatori.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velocità con cui il modello impara.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Una tipologia di attacco informatico.</a:t>
            </a:r>
          </a:p>
          <a:p>
            <a:pPr marL="514350" indent="-514350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132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F2DD-2CC2-F1C0-EBC8-58161E8DA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CC45D3-2765-AEF7-9183-1DEA476C5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di questi è un esempio di </a:t>
            </a:r>
            <a:r>
              <a:rPr lang="it-IT" dirty="0" err="1"/>
              <a:t>bias</a:t>
            </a:r>
            <a:r>
              <a:rPr lang="it-IT" dirty="0"/>
              <a:t> in un'applicazione di IA?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Un'IA per il riconoscimento facciale che funziona peggio per le persone di colore.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Un'IA che consiglia film che non piacciono all'utente.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Un'IA che impiega molto tempo a rispondere.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Un'IA che non capisce una domanda complessa.</a:t>
            </a:r>
          </a:p>
          <a:p>
            <a:pPr marL="514350" indent="-514350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575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9FC5-5A6B-09FC-4439-437A72A3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431ED5-02E4-4E72-00B3-300E2E6A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tecnica di mitigazione del </a:t>
            </a:r>
            <a:r>
              <a:rPr lang="it-IT" dirty="0" err="1"/>
              <a:t>bias</a:t>
            </a:r>
            <a:r>
              <a:rPr lang="it-IT" dirty="0"/>
              <a:t> viene applicata durante il processo di addestramento del modello?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Bilanciamento del dataset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 err="1"/>
              <a:t>Adversarial</a:t>
            </a:r>
            <a:r>
              <a:rPr lang="it-IT" dirty="0"/>
              <a:t> </a:t>
            </a:r>
            <a:r>
              <a:rPr lang="it-IT" dirty="0" err="1"/>
              <a:t>Debiasing</a:t>
            </a:r>
            <a:r>
              <a:rPr lang="it-IT" dirty="0"/>
              <a:t>: modello principale nasconde gli attributi sensibili e il modello avversario cerca di individuarle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 err="1"/>
              <a:t>Calibrated</a:t>
            </a:r>
            <a:r>
              <a:rPr lang="it-IT" dirty="0"/>
              <a:t> </a:t>
            </a:r>
            <a:r>
              <a:rPr lang="it-IT" dirty="0" err="1"/>
              <a:t>Equalized</a:t>
            </a:r>
            <a:r>
              <a:rPr lang="it-IT" dirty="0"/>
              <a:t> </a:t>
            </a:r>
            <a:r>
              <a:rPr lang="it-IT" dirty="0" err="1"/>
              <a:t>Odds</a:t>
            </a:r>
            <a:r>
              <a:rPr lang="it-IT" dirty="0"/>
              <a:t>: si regolano i parametri del modello in modo che il tasso di errore sia equo per tutti i gruppi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Rimozione di variabili sensibili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4382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CD46-BDFC-F11D-6B50-6F93FEE6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D4047-D895-25A6-05F8-22627048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si intende per "</a:t>
            </a:r>
            <a:r>
              <a:rPr lang="it-IT" dirty="0" err="1"/>
              <a:t>spiegabilità</a:t>
            </a:r>
            <a:r>
              <a:rPr lang="it-IT" dirty="0"/>
              <a:t>" di un modello di IA?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capacità del modello di parlare e spiegare il processo dietro le sue decisioni.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documentazione tecnica del modello.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capacità di capire perché un modello di IA ha preso una certa decisione.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velocità con cui il modello fornisce una risposta.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59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E1045-534B-2EDB-F014-1199E4C8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246329-8297-92E3-C657-E60BB73F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si intende per "interpretabilità"?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capacità di tradurre l'output del modello in un'altra lingua.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capacità di un essere umano di comprendere il processo di decisione del modello.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La complessità dell'algoritmo.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Il numero di parametri del modello.</a:t>
            </a:r>
          </a:p>
          <a:p>
            <a:pPr marL="514350" indent="-514350">
              <a:buFont typeface="+mj-lt"/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48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C396-0D43-3E15-16EF-A51C895A2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E17FDB-E8F1-EE56-7A2C-6CD74983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l'obiettivo principale della </a:t>
            </a:r>
            <a:r>
              <a:rPr lang="it-IT" dirty="0" err="1"/>
              <a:t>spiegabilità</a:t>
            </a:r>
            <a:r>
              <a:rPr lang="it-IT" dirty="0"/>
              <a:t> nei modelli di intelligenza artificiale? 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Aumentare la complessità del modello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Rendere le decisioni comprensibili e motivate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Migliorare la velocità di calcolo</a:t>
            </a:r>
          </a:p>
          <a:p>
            <a:pPr marL="514350" lvl="0" indent="-514350">
              <a:buFont typeface="+mj-lt"/>
              <a:buAutoNum type="alphaLcParenR"/>
            </a:pPr>
            <a:r>
              <a:rPr lang="it-IT" dirty="0"/>
              <a:t>Ridurre il costo computazionale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2523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di Office</vt:lpstr>
      <vt:lpstr>QUIZ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ARIANNA BUSSOLA</dc:creator>
  <cp:lastModifiedBy>ARIANNA BUSSOLA</cp:lastModifiedBy>
  <cp:revision>1</cp:revision>
  <dcterms:created xsi:type="dcterms:W3CDTF">2025-10-21T10:21:21Z</dcterms:created>
  <dcterms:modified xsi:type="dcterms:W3CDTF">2025-10-22T12:30:08Z</dcterms:modified>
</cp:coreProperties>
</file>