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1" r:id="rId15"/>
    <p:sldId id="279" r:id="rId16"/>
    <p:sldId id="280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2A7AB9-E55F-4B2E-B1D4-BEB813B73579}" v="64" dt="2025-10-21T11:06:07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NNA BUSSOLA" userId="4bbd782a-97e6-4254-a8ba-a4d4baca4d58" providerId="ADAL" clId="{08AE95AB-5E10-4449-955D-D83ED58C1F90}"/>
    <pc:docChg chg="undo custSel addSld delSld modSld sldOrd">
      <pc:chgData name="ARIANNA BUSSOLA" userId="4bbd782a-97e6-4254-a8ba-a4d4baca4d58" providerId="ADAL" clId="{08AE95AB-5E10-4449-955D-D83ED58C1F90}" dt="2025-10-22T13:38:32.741" v="939" actId="20577"/>
      <pc:docMkLst>
        <pc:docMk/>
      </pc:docMkLst>
      <pc:sldChg chg="modSp add del mod">
        <pc:chgData name="ARIANNA BUSSOLA" userId="4bbd782a-97e6-4254-a8ba-a4d4baca4d58" providerId="ADAL" clId="{08AE95AB-5E10-4449-955D-D83ED58C1F90}" dt="2025-10-21T10:52:30.075" v="394" actId="47"/>
        <pc:sldMkLst>
          <pc:docMk/>
          <pc:sldMk cId="1254771474" sldId="256"/>
        </pc:sldMkLst>
        <pc:spChg chg="mod">
          <ac:chgData name="ARIANNA BUSSOLA" userId="4bbd782a-97e6-4254-a8ba-a4d4baca4d58" providerId="ADAL" clId="{08AE95AB-5E10-4449-955D-D83ED58C1F90}" dt="2025-10-21T10:52:22.841" v="372" actId="20577"/>
          <ac:spMkLst>
            <pc:docMk/>
            <pc:sldMk cId="1254771474" sldId="256"/>
            <ac:spMk id="3" creationId="{FBDF151F-BEC0-550A-6A21-8D5767789734}"/>
          </ac:spMkLst>
        </pc:spChg>
      </pc:sldChg>
      <pc:sldChg chg="modSp add del mod">
        <pc:chgData name="ARIANNA BUSSOLA" userId="4bbd782a-97e6-4254-a8ba-a4d4baca4d58" providerId="ADAL" clId="{08AE95AB-5E10-4449-955D-D83ED58C1F90}" dt="2025-10-21T10:52:44.831" v="411" actId="20577"/>
        <pc:sldMkLst>
          <pc:docMk/>
          <pc:sldMk cId="2558192128" sldId="257"/>
        </pc:sldMkLst>
        <pc:spChg chg="mod">
          <ac:chgData name="ARIANNA BUSSOLA" userId="4bbd782a-97e6-4254-a8ba-a4d4baca4d58" providerId="ADAL" clId="{08AE95AB-5E10-4449-955D-D83ED58C1F90}" dt="2025-10-21T10:52:44.831" v="411" actId="20577"/>
          <ac:spMkLst>
            <pc:docMk/>
            <pc:sldMk cId="2558192128" sldId="257"/>
            <ac:spMk id="3" creationId="{476A8DDB-C8F5-03ED-B279-E060067F21B3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7.904" v="373" actId="47"/>
        <pc:sldMkLst>
          <pc:docMk/>
          <pc:sldMk cId="3965885257" sldId="258"/>
        </pc:sldMkLst>
        <pc:spChg chg="mod">
          <ac:chgData name="ARIANNA BUSSOLA" userId="4bbd782a-97e6-4254-a8ba-a4d4baca4d58" providerId="ADAL" clId="{08AE95AB-5E10-4449-955D-D83ED58C1F90}" dt="2025-10-21T10:45:04.264" v="310"/>
          <ac:spMkLst>
            <pc:docMk/>
            <pc:sldMk cId="3965885257" sldId="258"/>
            <ac:spMk id="3" creationId="{A07F96FD-C62A-3FAB-F953-914B44704115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437" v="375" actId="47"/>
        <pc:sldMkLst>
          <pc:docMk/>
          <pc:sldMk cId="2561535814" sldId="259"/>
        </pc:sldMkLst>
        <pc:spChg chg="mod">
          <ac:chgData name="ARIANNA BUSSOLA" userId="4bbd782a-97e6-4254-a8ba-a4d4baca4d58" providerId="ADAL" clId="{08AE95AB-5E10-4449-955D-D83ED58C1F90}" dt="2025-10-21T10:38:49.827" v="111" actId="20577"/>
          <ac:spMkLst>
            <pc:docMk/>
            <pc:sldMk cId="2561535814" sldId="259"/>
            <ac:spMk id="3" creationId="{A6B14AA4-BB9D-67DD-B78F-F20F5A5486D4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504" v="377" actId="47"/>
        <pc:sldMkLst>
          <pc:docMk/>
          <pc:sldMk cId="3074301454" sldId="260"/>
        </pc:sldMkLst>
        <pc:spChg chg="mod">
          <ac:chgData name="ARIANNA BUSSOLA" userId="4bbd782a-97e6-4254-a8ba-a4d4baca4d58" providerId="ADAL" clId="{08AE95AB-5E10-4449-955D-D83ED58C1F90}" dt="2025-10-21T10:45:23.725" v="318" actId="20577"/>
          <ac:spMkLst>
            <pc:docMk/>
            <pc:sldMk cId="3074301454" sldId="260"/>
            <ac:spMk id="3" creationId="{F4CB3AB3-74D1-78EC-B111-50AA5890CB31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569" v="379" actId="47"/>
        <pc:sldMkLst>
          <pc:docMk/>
          <pc:sldMk cId="63962044" sldId="261"/>
        </pc:sldMkLst>
        <pc:spChg chg="mod">
          <ac:chgData name="ARIANNA BUSSOLA" userId="4bbd782a-97e6-4254-a8ba-a4d4baca4d58" providerId="ADAL" clId="{08AE95AB-5E10-4449-955D-D83ED58C1F90}" dt="2025-10-21T10:45:41.972" v="328" actId="20577"/>
          <ac:spMkLst>
            <pc:docMk/>
            <pc:sldMk cId="63962044" sldId="261"/>
            <ac:spMk id="3" creationId="{424BB5D1-2540-F1B7-0619-5D9C56C2431F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632" v="381" actId="47"/>
        <pc:sldMkLst>
          <pc:docMk/>
          <pc:sldMk cId="2513522933" sldId="262"/>
        </pc:sldMkLst>
        <pc:spChg chg="mod">
          <ac:chgData name="ARIANNA BUSSOLA" userId="4bbd782a-97e6-4254-a8ba-a4d4baca4d58" providerId="ADAL" clId="{08AE95AB-5E10-4449-955D-D83ED58C1F90}" dt="2025-10-21T10:41:36.955" v="193" actId="20577"/>
          <ac:spMkLst>
            <pc:docMk/>
            <pc:sldMk cId="2513522933" sldId="262"/>
            <ac:spMk id="3" creationId="{A26E3900-9AA3-235F-38E3-8CA4279DD2C6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703" v="383" actId="47"/>
        <pc:sldMkLst>
          <pc:docMk/>
          <pc:sldMk cId="3521550764" sldId="263"/>
        </pc:sldMkLst>
        <pc:spChg chg="mod">
          <ac:chgData name="ARIANNA BUSSOLA" userId="4bbd782a-97e6-4254-a8ba-a4d4baca4d58" providerId="ADAL" clId="{08AE95AB-5E10-4449-955D-D83ED58C1F90}" dt="2025-10-21T10:42:19.098" v="247" actId="20577"/>
          <ac:spMkLst>
            <pc:docMk/>
            <pc:sldMk cId="3521550764" sldId="263"/>
            <ac:spMk id="3" creationId="{35773EED-EE65-06DF-7A30-CBF6A4D85455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758" v="385" actId="47"/>
        <pc:sldMkLst>
          <pc:docMk/>
          <pc:sldMk cId="3054001675" sldId="264"/>
        </pc:sldMkLst>
        <pc:spChg chg="mod">
          <ac:chgData name="ARIANNA BUSSOLA" userId="4bbd782a-97e6-4254-a8ba-a4d4baca4d58" providerId="ADAL" clId="{08AE95AB-5E10-4449-955D-D83ED58C1F90}" dt="2025-10-21T10:46:06.481" v="336"/>
          <ac:spMkLst>
            <pc:docMk/>
            <pc:sldMk cId="3054001675" sldId="264"/>
            <ac:spMk id="3" creationId="{5F869546-E453-DF25-9E24-74FD142558C9}"/>
          </ac:spMkLst>
        </pc:spChg>
      </pc:sldChg>
      <pc:sldChg chg="modSp del mod">
        <pc:chgData name="ARIANNA BUSSOLA" userId="4bbd782a-97e6-4254-a8ba-a4d4baca4d58" providerId="ADAL" clId="{08AE95AB-5E10-4449-955D-D83ED58C1F90}" dt="2025-10-21T10:52:28.832" v="387" actId="47"/>
        <pc:sldMkLst>
          <pc:docMk/>
          <pc:sldMk cId="2526454373" sldId="265"/>
        </pc:sldMkLst>
        <pc:spChg chg="mod">
          <ac:chgData name="ARIANNA BUSSOLA" userId="4bbd782a-97e6-4254-a8ba-a4d4baca4d58" providerId="ADAL" clId="{08AE95AB-5E10-4449-955D-D83ED58C1F90}" dt="2025-10-21T10:43:52.164" v="287" actId="313"/>
          <ac:spMkLst>
            <pc:docMk/>
            <pc:sldMk cId="2526454373" sldId="265"/>
            <ac:spMk id="3" creationId="{B88113C6-B8F4-CF15-27E0-C5CDBCB79A06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2T13:37:31.783" v="924" actId="47"/>
        <pc:sldMkLst>
          <pc:docMk/>
          <pc:sldMk cId="2297935858" sldId="266"/>
        </pc:sldMkLst>
        <pc:spChg chg="add mod">
          <ac:chgData name="ARIANNA BUSSOLA" userId="4bbd782a-97e6-4254-a8ba-a4d4baca4d58" providerId="ADAL" clId="{08AE95AB-5E10-4449-955D-D83ED58C1F90}" dt="2025-10-21T10:52:58.390" v="413" actId="1076"/>
          <ac:spMkLst>
            <pc:docMk/>
            <pc:sldMk cId="2297935858" sldId="266"/>
            <ac:spMk id="2" creationId="{2B6ED2FE-97B7-2E23-4B1E-D24DA752E7B6}"/>
          </ac:spMkLst>
        </pc:spChg>
        <pc:spChg chg="mod">
          <ac:chgData name="ARIANNA BUSSOLA" userId="4bbd782a-97e6-4254-a8ba-a4d4baca4d58" providerId="ADAL" clId="{08AE95AB-5E10-4449-955D-D83ED58C1F90}" dt="2025-10-21T10:52:49.257" v="412"/>
          <ac:spMkLst>
            <pc:docMk/>
            <pc:sldMk cId="2297935858" sldId="266"/>
            <ac:spMk id="3" creationId="{9FBF5CE2-4957-D8BB-8E44-4A17C4F9EBF3}"/>
          </ac:spMkLst>
        </pc:spChg>
      </pc:sldChg>
      <pc:sldChg chg="addSp delSp add del mod">
        <pc:chgData name="ARIANNA BUSSOLA" userId="4bbd782a-97e6-4254-a8ba-a4d4baca4d58" providerId="ADAL" clId="{08AE95AB-5E10-4449-955D-D83ED58C1F90}" dt="2025-10-21T10:53:58.376" v="448" actId="47"/>
        <pc:sldMkLst>
          <pc:docMk/>
          <pc:sldMk cId="1525381015" sldId="267"/>
        </pc:sldMkLst>
        <pc:spChg chg="add del">
          <ac:chgData name="ARIANNA BUSSOLA" userId="4bbd782a-97e6-4254-a8ba-a4d4baca4d58" providerId="ADAL" clId="{08AE95AB-5E10-4449-955D-D83ED58C1F90}" dt="2025-10-21T10:53:22.613" v="416" actId="478"/>
          <ac:spMkLst>
            <pc:docMk/>
            <pc:sldMk cId="1525381015" sldId="267"/>
            <ac:spMk id="2" creationId="{7C0AF4B4-3109-D3B2-2BB5-1A956B37EA57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402" v="374" actId="47"/>
        <pc:sldMkLst>
          <pc:docMk/>
          <pc:sldMk cId="3879277540" sldId="267"/>
        </pc:sldMkLst>
        <pc:spChg chg="add mod">
          <ac:chgData name="ARIANNA BUSSOLA" userId="4bbd782a-97e6-4254-a8ba-a4d4baca4d58" providerId="ADAL" clId="{08AE95AB-5E10-4449-955D-D83ED58C1F90}" dt="2025-10-21T10:45:11.281" v="312" actId="1076"/>
          <ac:spMkLst>
            <pc:docMk/>
            <pc:sldMk cId="3879277540" sldId="267"/>
            <ac:spMk id="2" creationId="{0DBA71FA-D3DC-D5F9-335A-F276010535D8}"/>
          </ac:spMkLst>
        </pc:spChg>
        <pc:spChg chg="mod">
          <ac:chgData name="ARIANNA BUSSOLA" userId="4bbd782a-97e6-4254-a8ba-a4d4baca4d58" providerId="ADAL" clId="{08AE95AB-5E10-4449-955D-D83ED58C1F90}" dt="2025-10-21T10:45:07.799" v="311"/>
          <ac:spMkLst>
            <pc:docMk/>
            <pc:sldMk cId="3879277540" sldId="267"/>
            <ac:spMk id="3" creationId="{CD7CA5C8-20D6-B102-BEA5-8D4322C4B114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3:01.647" v="845" actId="478"/>
        <pc:sldMkLst>
          <pc:docMk/>
          <pc:sldMk cId="2806823607" sldId="268"/>
        </pc:sldMkLst>
        <pc:spChg chg="del mod">
          <ac:chgData name="ARIANNA BUSSOLA" userId="4bbd782a-97e6-4254-a8ba-a4d4baca4d58" providerId="ADAL" clId="{08AE95AB-5E10-4449-955D-D83ED58C1F90}" dt="2025-10-21T11:03:01.647" v="845" actId="478"/>
          <ac:spMkLst>
            <pc:docMk/>
            <pc:sldMk cId="2806823607" sldId="268"/>
            <ac:spMk id="2" creationId="{BD5EEA0C-D240-DBBF-3E1B-1DBC74F92258}"/>
          </ac:spMkLst>
        </pc:spChg>
        <pc:spChg chg="mod">
          <ac:chgData name="ARIANNA BUSSOLA" userId="4bbd782a-97e6-4254-a8ba-a4d4baca4d58" providerId="ADAL" clId="{08AE95AB-5E10-4449-955D-D83ED58C1F90}" dt="2025-10-21T10:54:18.537" v="457" actId="20577"/>
          <ac:spMkLst>
            <pc:docMk/>
            <pc:sldMk cId="2806823607" sldId="268"/>
            <ac:spMk id="3" creationId="{3C0F656C-7DC3-E028-A3B7-9371D2774AF7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461" v="376" actId="47"/>
        <pc:sldMkLst>
          <pc:docMk/>
          <pc:sldMk cId="3015252917" sldId="268"/>
        </pc:sldMkLst>
        <pc:spChg chg="add mod">
          <ac:chgData name="ARIANNA BUSSOLA" userId="4bbd782a-97e6-4254-a8ba-a4d4baca4d58" providerId="ADAL" clId="{08AE95AB-5E10-4449-955D-D83ED58C1F90}" dt="2025-10-21T10:38:57.874" v="113" actId="1076"/>
          <ac:spMkLst>
            <pc:docMk/>
            <pc:sldMk cId="3015252917" sldId="268"/>
            <ac:spMk id="2" creationId="{5BA6D5E0-9996-609C-1979-C05030429CA2}"/>
          </ac:spMkLst>
        </pc:spChg>
        <pc:spChg chg="mod">
          <ac:chgData name="ARIANNA BUSSOLA" userId="4bbd782a-97e6-4254-a8ba-a4d4baca4d58" providerId="ADAL" clId="{08AE95AB-5E10-4449-955D-D83ED58C1F90}" dt="2025-10-21T10:38:53.702" v="112"/>
          <ac:spMkLst>
            <pc:docMk/>
            <pc:sldMk cId="3015252917" sldId="268"/>
            <ac:spMk id="3" creationId="{A3FE6DFF-A59A-5E66-6E37-EEF60DC50FD1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537" v="378" actId="47"/>
        <pc:sldMkLst>
          <pc:docMk/>
          <pc:sldMk cId="3079496799" sldId="269"/>
        </pc:sldMkLst>
        <pc:spChg chg="add mod">
          <ac:chgData name="ARIANNA BUSSOLA" userId="4bbd782a-97e6-4254-a8ba-a4d4baca4d58" providerId="ADAL" clId="{08AE95AB-5E10-4449-955D-D83ED58C1F90}" dt="2025-10-21T10:45:33.103" v="323" actId="1076"/>
          <ac:spMkLst>
            <pc:docMk/>
            <pc:sldMk cId="3079496799" sldId="269"/>
            <ac:spMk id="2" creationId="{E182C480-2E84-80B9-682D-EE11470E68D6}"/>
          </ac:spMkLst>
        </pc:spChg>
        <pc:spChg chg="mod">
          <ac:chgData name="ARIANNA BUSSOLA" userId="4bbd782a-97e6-4254-a8ba-a4d4baca4d58" providerId="ADAL" clId="{08AE95AB-5E10-4449-955D-D83ED58C1F90}" dt="2025-10-21T10:45:29.227" v="322"/>
          <ac:spMkLst>
            <pc:docMk/>
            <pc:sldMk cId="3079496799" sldId="269"/>
            <ac:spMk id="3" creationId="{4FCC855C-470D-3BB1-DAF1-9DE6A4A598F3}"/>
          </ac:spMkLst>
        </pc:spChg>
      </pc:sldChg>
      <pc:sldChg chg="add del">
        <pc:chgData name="ARIANNA BUSSOLA" userId="4bbd782a-97e6-4254-a8ba-a4d4baca4d58" providerId="ADAL" clId="{08AE95AB-5E10-4449-955D-D83ED58C1F90}" dt="2025-10-21T10:53:27.507" v="419"/>
        <pc:sldMkLst>
          <pc:docMk/>
          <pc:sldMk cId="3512185877" sldId="269"/>
        </pc:sldMkLst>
      </pc:sldChg>
      <pc:sldChg chg="delSp modSp add mod">
        <pc:chgData name="ARIANNA BUSSOLA" userId="4bbd782a-97e6-4254-a8ba-a4d4baca4d58" providerId="ADAL" clId="{08AE95AB-5E10-4449-955D-D83ED58C1F90}" dt="2025-10-21T11:03:07.802" v="847" actId="478"/>
        <pc:sldMkLst>
          <pc:docMk/>
          <pc:sldMk cId="3639778323" sldId="269"/>
        </pc:sldMkLst>
        <pc:spChg chg="del mod">
          <ac:chgData name="ARIANNA BUSSOLA" userId="4bbd782a-97e6-4254-a8ba-a4d4baca4d58" providerId="ADAL" clId="{08AE95AB-5E10-4449-955D-D83ED58C1F90}" dt="2025-10-21T11:03:07.802" v="847" actId="478"/>
          <ac:spMkLst>
            <pc:docMk/>
            <pc:sldMk cId="3639778323" sldId="269"/>
            <ac:spMk id="2" creationId="{B4A68DA9-F875-77AF-1A0B-B828CE554DA7}"/>
          </ac:spMkLst>
        </pc:spChg>
        <pc:spChg chg="mod">
          <ac:chgData name="ARIANNA BUSSOLA" userId="4bbd782a-97e6-4254-a8ba-a4d4baca4d58" providerId="ADAL" clId="{08AE95AB-5E10-4449-955D-D83ED58C1F90}" dt="2025-10-21T10:54:56.507" v="474" actId="20577"/>
          <ac:spMkLst>
            <pc:docMk/>
            <pc:sldMk cId="3639778323" sldId="269"/>
            <ac:spMk id="3" creationId="{1699850C-547F-47F9-FE7A-49E683F27F6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602" v="380" actId="47"/>
        <pc:sldMkLst>
          <pc:docMk/>
          <pc:sldMk cId="3247836420" sldId="270"/>
        </pc:sldMkLst>
        <pc:spChg chg="add mod">
          <ac:chgData name="ARIANNA BUSSOLA" userId="4bbd782a-97e6-4254-a8ba-a4d4baca4d58" providerId="ADAL" clId="{08AE95AB-5E10-4449-955D-D83ED58C1F90}" dt="2025-10-21T10:45:48.790" v="330" actId="1076"/>
          <ac:spMkLst>
            <pc:docMk/>
            <pc:sldMk cId="3247836420" sldId="270"/>
            <ac:spMk id="2" creationId="{195352F3-FDD4-607C-C106-A2ECC7D9D5F4}"/>
          </ac:spMkLst>
        </pc:spChg>
        <pc:spChg chg="mod">
          <ac:chgData name="ARIANNA BUSSOLA" userId="4bbd782a-97e6-4254-a8ba-a4d4baca4d58" providerId="ADAL" clId="{08AE95AB-5E10-4449-955D-D83ED58C1F90}" dt="2025-10-21T10:45:46.038" v="329"/>
          <ac:spMkLst>
            <pc:docMk/>
            <pc:sldMk cId="3247836420" sldId="270"/>
            <ac:spMk id="3" creationId="{6A30DB10-64B9-1540-B60C-398D41DE6E5E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3:30.482" v="849" actId="478"/>
        <pc:sldMkLst>
          <pc:docMk/>
          <pc:sldMk cId="4205749329" sldId="270"/>
        </pc:sldMkLst>
        <pc:spChg chg="del mod">
          <ac:chgData name="ARIANNA BUSSOLA" userId="4bbd782a-97e6-4254-a8ba-a4d4baca4d58" providerId="ADAL" clId="{08AE95AB-5E10-4449-955D-D83ED58C1F90}" dt="2025-10-21T11:03:30.482" v="849" actId="478"/>
          <ac:spMkLst>
            <pc:docMk/>
            <pc:sldMk cId="4205749329" sldId="270"/>
            <ac:spMk id="2" creationId="{11D00071-86B1-C0E3-2ABD-3CBAADC72D6A}"/>
          </ac:spMkLst>
        </pc:spChg>
        <pc:spChg chg="mod">
          <ac:chgData name="ARIANNA BUSSOLA" userId="4bbd782a-97e6-4254-a8ba-a4d4baca4d58" providerId="ADAL" clId="{08AE95AB-5E10-4449-955D-D83ED58C1F90}" dt="2025-10-21T10:55:43.821" v="500" actId="20577"/>
          <ac:spMkLst>
            <pc:docMk/>
            <pc:sldMk cId="4205749329" sldId="270"/>
            <ac:spMk id="3" creationId="{CBEBA394-C462-AA96-FF7C-19B504A9ECE7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3:53.912" v="855" actId="20577"/>
        <pc:sldMkLst>
          <pc:docMk/>
          <pc:sldMk cId="508594250" sldId="271"/>
        </pc:sldMkLst>
        <pc:spChg chg="del mod">
          <ac:chgData name="ARIANNA BUSSOLA" userId="4bbd782a-97e6-4254-a8ba-a4d4baca4d58" providerId="ADAL" clId="{08AE95AB-5E10-4449-955D-D83ED58C1F90}" dt="2025-10-21T11:03:39.712" v="851" actId="478"/>
          <ac:spMkLst>
            <pc:docMk/>
            <pc:sldMk cId="508594250" sldId="271"/>
            <ac:spMk id="2" creationId="{9C896A2C-E58D-32A7-F1A7-ABDCAAB74E09}"/>
          </ac:spMkLst>
        </pc:spChg>
        <pc:spChg chg="mod">
          <ac:chgData name="ARIANNA BUSSOLA" userId="4bbd782a-97e6-4254-a8ba-a4d4baca4d58" providerId="ADAL" clId="{08AE95AB-5E10-4449-955D-D83ED58C1F90}" dt="2025-10-21T11:03:53.912" v="855" actId="20577"/>
          <ac:spMkLst>
            <pc:docMk/>
            <pc:sldMk cId="508594250" sldId="271"/>
            <ac:spMk id="3" creationId="{430D4C8C-F36C-4584-0BBF-6387A71452B1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664" v="382" actId="47"/>
        <pc:sldMkLst>
          <pc:docMk/>
          <pc:sldMk cId="3846346863" sldId="271"/>
        </pc:sldMkLst>
        <pc:spChg chg="add mod">
          <ac:chgData name="ARIANNA BUSSOLA" userId="4bbd782a-97e6-4254-a8ba-a4d4baca4d58" providerId="ADAL" clId="{08AE95AB-5E10-4449-955D-D83ED58C1F90}" dt="2025-10-21T10:41:46.425" v="195" actId="1076"/>
          <ac:spMkLst>
            <pc:docMk/>
            <pc:sldMk cId="3846346863" sldId="271"/>
            <ac:spMk id="2" creationId="{BC093D3B-6705-66BA-90CD-D2A4EDBC855E}"/>
          </ac:spMkLst>
        </pc:spChg>
        <pc:spChg chg="mod">
          <ac:chgData name="ARIANNA BUSSOLA" userId="4bbd782a-97e6-4254-a8ba-a4d4baca4d58" providerId="ADAL" clId="{08AE95AB-5E10-4449-955D-D83ED58C1F90}" dt="2025-10-21T10:41:41.119" v="194"/>
          <ac:spMkLst>
            <pc:docMk/>
            <pc:sldMk cId="3846346863" sldId="271"/>
            <ac:spMk id="3" creationId="{5C95F636-CD25-E99B-D07B-CBD9591CEB81}"/>
          </ac:spMkLst>
        </pc:spChg>
      </pc:sldChg>
      <pc:sldChg chg="addSp modSp add del">
        <pc:chgData name="ARIANNA BUSSOLA" userId="4bbd782a-97e6-4254-a8ba-a4d4baca4d58" providerId="ADAL" clId="{08AE95AB-5E10-4449-955D-D83ED58C1F90}" dt="2025-10-21T10:52:28.727" v="384" actId="47"/>
        <pc:sldMkLst>
          <pc:docMk/>
          <pc:sldMk cId="568435140" sldId="272"/>
        </pc:sldMkLst>
        <pc:spChg chg="add mod">
          <ac:chgData name="ARIANNA BUSSOLA" userId="4bbd782a-97e6-4254-a8ba-a4d4baca4d58" providerId="ADAL" clId="{08AE95AB-5E10-4449-955D-D83ED58C1F90}" dt="2025-10-21T10:32:09.849" v="26"/>
          <ac:spMkLst>
            <pc:docMk/>
            <pc:sldMk cId="568435140" sldId="272"/>
            <ac:spMk id="2" creationId="{0830F7BB-6CC4-B819-E159-FDFB868BD75D}"/>
          </ac:spMkLst>
        </pc:spChg>
        <pc:spChg chg="mod">
          <ac:chgData name="ARIANNA BUSSOLA" userId="4bbd782a-97e6-4254-a8ba-a4d4baca4d58" providerId="ADAL" clId="{08AE95AB-5E10-4449-955D-D83ED58C1F90}" dt="2025-10-21T10:42:24.918" v="248"/>
          <ac:spMkLst>
            <pc:docMk/>
            <pc:sldMk cId="568435140" sldId="272"/>
            <ac:spMk id="3" creationId="{9C5A1180-1D98-543D-3C72-D197118F9576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11.276" v="864" actId="478"/>
        <pc:sldMkLst>
          <pc:docMk/>
          <pc:sldMk cId="2829679085" sldId="272"/>
        </pc:sldMkLst>
        <pc:spChg chg="del mod">
          <ac:chgData name="ARIANNA BUSSOLA" userId="4bbd782a-97e6-4254-a8ba-a4d4baca4d58" providerId="ADAL" clId="{08AE95AB-5E10-4449-955D-D83ED58C1F90}" dt="2025-10-21T11:04:11.276" v="864" actId="478"/>
          <ac:spMkLst>
            <pc:docMk/>
            <pc:sldMk cId="2829679085" sldId="272"/>
            <ac:spMk id="2" creationId="{69F9F974-4D9D-785D-465D-72009E2046D4}"/>
          </ac:spMkLst>
        </pc:spChg>
        <pc:spChg chg="mod">
          <ac:chgData name="ARIANNA BUSSOLA" userId="4bbd782a-97e6-4254-a8ba-a4d4baca4d58" providerId="ADAL" clId="{08AE95AB-5E10-4449-955D-D83ED58C1F90}" dt="2025-10-21T10:56:52.518" v="577" actId="6549"/>
          <ac:spMkLst>
            <pc:docMk/>
            <pc:sldMk cId="2829679085" sldId="272"/>
            <ac:spMk id="3" creationId="{B68C0572-1B93-865E-5F8B-0CDF73F55A29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790" v="386" actId="47"/>
        <pc:sldMkLst>
          <pc:docMk/>
          <pc:sldMk cId="710619127" sldId="273"/>
        </pc:sldMkLst>
        <pc:spChg chg="add mod">
          <ac:chgData name="ARIANNA BUSSOLA" userId="4bbd782a-97e6-4254-a8ba-a4d4baca4d58" providerId="ADAL" clId="{08AE95AB-5E10-4449-955D-D83ED58C1F90}" dt="2025-10-21T10:46:11.952" v="338" actId="1076"/>
          <ac:spMkLst>
            <pc:docMk/>
            <pc:sldMk cId="710619127" sldId="273"/>
            <ac:spMk id="2" creationId="{6BA2CF0A-7898-48CF-BC12-8CC4BC039757}"/>
          </ac:spMkLst>
        </pc:spChg>
        <pc:spChg chg="mod">
          <ac:chgData name="ARIANNA BUSSOLA" userId="4bbd782a-97e6-4254-a8ba-a4d4baca4d58" providerId="ADAL" clId="{08AE95AB-5E10-4449-955D-D83ED58C1F90}" dt="2025-10-21T10:46:09.838" v="337"/>
          <ac:spMkLst>
            <pc:docMk/>
            <pc:sldMk cId="710619127" sldId="273"/>
            <ac:spMk id="3" creationId="{EDD36AE7-7AB3-CD65-C326-0CC3BFA9E701}"/>
          </ac:spMkLst>
        </pc:spChg>
      </pc:sldChg>
      <pc:sldChg chg="delSp modSp add mod">
        <pc:chgData name="ARIANNA BUSSOLA" userId="4bbd782a-97e6-4254-a8ba-a4d4baca4d58" providerId="ADAL" clId="{08AE95AB-5E10-4449-955D-D83ED58C1F90}" dt="2025-10-22T13:38:32.741" v="939" actId="20577"/>
        <pc:sldMkLst>
          <pc:docMk/>
          <pc:sldMk cId="3349942488" sldId="273"/>
        </pc:sldMkLst>
        <pc:spChg chg="del mod">
          <ac:chgData name="ARIANNA BUSSOLA" userId="4bbd782a-97e6-4254-a8ba-a4d4baca4d58" providerId="ADAL" clId="{08AE95AB-5E10-4449-955D-D83ED58C1F90}" dt="2025-10-21T11:04:17.755" v="866" actId="478"/>
          <ac:spMkLst>
            <pc:docMk/>
            <pc:sldMk cId="3349942488" sldId="273"/>
            <ac:spMk id="2" creationId="{A583315D-163C-7F72-D929-11FDA98E99B0}"/>
          </ac:spMkLst>
        </pc:spChg>
        <pc:spChg chg="mod">
          <ac:chgData name="ARIANNA BUSSOLA" userId="4bbd782a-97e6-4254-a8ba-a4d4baca4d58" providerId="ADAL" clId="{08AE95AB-5E10-4449-955D-D83ED58C1F90}" dt="2025-10-22T13:38:32.741" v="939" actId="20577"/>
          <ac:spMkLst>
            <pc:docMk/>
            <pc:sldMk cId="3349942488" sldId="273"/>
            <ac:spMk id="3" creationId="{90183E7D-6BCD-80D1-E898-EB7E87AF1023}"/>
          </ac:spMkLst>
        </pc:spChg>
      </pc:sldChg>
      <pc:sldChg chg="addSp modSp add del mod">
        <pc:chgData name="ARIANNA BUSSOLA" userId="4bbd782a-97e6-4254-a8ba-a4d4baca4d58" providerId="ADAL" clId="{08AE95AB-5E10-4449-955D-D83ED58C1F90}" dt="2025-10-21T10:52:28.853" v="388" actId="47"/>
        <pc:sldMkLst>
          <pc:docMk/>
          <pc:sldMk cId="293251523" sldId="274"/>
        </pc:sldMkLst>
        <pc:spChg chg="add mod">
          <ac:chgData name="ARIANNA BUSSOLA" userId="4bbd782a-97e6-4254-a8ba-a4d4baca4d58" providerId="ADAL" clId="{08AE95AB-5E10-4449-955D-D83ED58C1F90}" dt="2025-10-21T10:44:00.668" v="289" actId="1076"/>
          <ac:spMkLst>
            <pc:docMk/>
            <pc:sldMk cId="293251523" sldId="274"/>
            <ac:spMk id="2" creationId="{7309A61D-1CB0-C59B-CB11-510768BDCA2D}"/>
          </ac:spMkLst>
        </pc:spChg>
        <pc:spChg chg="mod">
          <ac:chgData name="ARIANNA BUSSOLA" userId="4bbd782a-97e6-4254-a8ba-a4d4baca4d58" providerId="ADAL" clId="{08AE95AB-5E10-4449-955D-D83ED58C1F90}" dt="2025-10-21T10:43:56.562" v="288"/>
          <ac:spMkLst>
            <pc:docMk/>
            <pc:sldMk cId="293251523" sldId="274"/>
            <ac:spMk id="3" creationId="{2E0111C6-7271-CD98-7968-E79C1C8C569E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25.879" v="868" actId="478"/>
        <pc:sldMkLst>
          <pc:docMk/>
          <pc:sldMk cId="1430204302" sldId="274"/>
        </pc:sldMkLst>
        <pc:spChg chg="del mod">
          <ac:chgData name="ARIANNA BUSSOLA" userId="4bbd782a-97e6-4254-a8ba-a4d4baca4d58" providerId="ADAL" clId="{08AE95AB-5E10-4449-955D-D83ED58C1F90}" dt="2025-10-21T11:04:25.879" v="868" actId="478"/>
          <ac:spMkLst>
            <pc:docMk/>
            <pc:sldMk cId="1430204302" sldId="274"/>
            <ac:spMk id="2" creationId="{04A33344-2497-1E36-0DC9-863ACED9F7FA}"/>
          </ac:spMkLst>
        </pc:spChg>
        <pc:spChg chg="mod">
          <ac:chgData name="ARIANNA BUSSOLA" userId="4bbd782a-97e6-4254-a8ba-a4d4baca4d58" providerId="ADAL" clId="{08AE95AB-5E10-4449-955D-D83ED58C1F90}" dt="2025-10-21T10:58:20.323" v="626" actId="20577"/>
          <ac:spMkLst>
            <pc:docMk/>
            <pc:sldMk cId="1430204302" sldId="274"/>
            <ac:spMk id="3" creationId="{2A1C9C65-8C6E-03DA-CF78-A46A52602642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34.320" v="870" actId="478"/>
        <pc:sldMkLst>
          <pc:docMk/>
          <pc:sldMk cId="2588811541" sldId="275"/>
        </pc:sldMkLst>
        <pc:spChg chg="del">
          <ac:chgData name="ARIANNA BUSSOLA" userId="4bbd782a-97e6-4254-a8ba-a4d4baca4d58" providerId="ADAL" clId="{08AE95AB-5E10-4449-955D-D83ED58C1F90}" dt="2025-10-21T11:04:34.320" v="870" actId="478"/>
          <ac:spMkLst>
            <pc:docMk/>
            <pc:sldMk cId="2588811541" sldId="275"/>
            <ac:spMk id="2" creationId="{3DF470D5-2196-CAA9-DA09-086FBCD3748C}"/>
          </ac:spMkLst>
        </pc:spChg>
        <pc:spChg chg="mod">
          <ac:chgData name="ARIANNA BUSSOLA" userId="4bbd782a-97e6-4254-a8ba-a4d4baca4d58" providerId="ADAL" clId="{08AE95AB-5E10-4449-955D-D83ED58C1F90}" dt="2025-10-21T10:58:44.890" v="643" actId="20577"/>
          <ac:spMkLst>
            <pc:docMk/>
            <pc:sldMk cId="2588811541" sldId="275"/>
            <ac:spMk id="3" creationId="{EFF97E0B-1E51-CDE8-FCA0-1FF992D9B8CB}"/>
          </ac:spMkLst>
        </pc:spChg>
      </pc:sldChg>
      <pc:sldChg chg="delSp modSp add del mod">
        <pc:chgData name="ARIANNA BUSSOLA" userId="4bbd782a-97e6-4254-a8ba-a4d4baca4d58" providerId="ADAL" clId="{08AE95AB-5E10-4449-955D-D83ED58C1F90}" dt="2025-10-21T10:52:28.901" v="389" actId="47"/>
        <pc:sldMkLst>
          <pc:docMk/>
          <pc:sldMk cId="3835717238" sldId="275"/>
        </pc:sldMkLst>
        <pc:spChg chg="del">
          <ac:chgData name="ARIANNA BUSSOLA" userId="4bbd782a-97e6-4254-a8ba-a4d4baca4d58" providerId="ADAL" clId="{08AE95AB-5E10-4449-955D-D83ED58C1F90}" dt="2025-10-21T10:44:46.632" v="307" actId="478"/>
          <ac:spMkLst>
            <pc:docMk/>
            <pc:sldMk cId="3835717238" sldId="275"/>
            <ac:spMk id="2" creationId="{A278ABFC-D81E-0162-C94C-FAA8C55982CF}"/>
          </ac:spMkLst>
        </pc:spChg>
        <pc:spChg chg="mod">
          <ac:chgData name="ARIANNA BUSSOLA" userId="4bbd782a-97e6-4254-a8ba-a4d4baca4d58" providerId="ADAL" clId="{08AE95AB-5E10-4449-955D-D83ED58C1F90}" dt="2025-10-21T10:46:20.915" v="340"/>
          <ac:spMkLst>
            <pc:docMk/>
            <pc:sldMk cId="3835717238" sldId="275"/>
            <ac:spMk id="3" creationId="{930093AB-CA3C-DCB7-CAE2-71B09D818F92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4:43.934" v="872" actId="478"/>
        <pc:sldMkLst>
          <pc:docMk/>
          <pc:sldMk cId="492521298" sldId="276"/>
        </pc:sldMkLst>
        <pc:spChg chg="del mod">
          <ac:chgData name="ARIANNA BUSSOLA" userId="4bbd782a-97e6-4254-a8ba-a4d4baca4d58" providerId="ADAL" clId="{08AE95AB-5E10-4449-955D-D83ED58C1F90}" dt="2025-10-21T11:04:43.934" v="872" actId="478"/>
          <ac:spMkLst>
            <pc:docMk/>
            <pc:sldMk cId="492521298" sldId="276"/>
            <ac:spMk id="2" creationId="{BB834FE2-4DA4-4F5A-90A1-697427A6AA74}"/>
          </ac:spMkLst>
        </pc:spChg>
        <pc:spChg chg="mod">
          <ac:chgData name="ARIANNA BUSSOLA" userId="4bbd782a-97e6-4254-a8ba-a4d4baca4d58" providerId="ADAL" clId="{08AE95AB-5E10-4449-955D-D83ED58C1F90}" dt="2025-10-21T10:59:41.247" v="671" actId="20577"/>
          <ac:spMkLst>
            <pc:docMk/>
            <pc:sldMk cId="492521298" sldId="276"/>
            <ac:spMk id="3" creationId="{17223FD4-7076-9876-99D1-6F19F52A29D1}"/>
          </ac:spMkLst>
        </pc:spChg>
      </pc:sldChg>
      <pc:sldChg chg="modSp add del mod">
        <pc:chgData name="ARIANNA BUSSOLA" userId="4bbd782a-97e6-4254-a8ba-a4d4baca4d58" providerId="ADAL" clId="{08AE95AB-5E10-4449-955D-D83ED58C1F90}" dt="2025-10-21T10:52:28.934" v="390" actId="47"/>
        <pc:sldMkLst>
          <pc:docMk/>
          <pc:sldMk cId="2931918573" sldId="276"/>
        </pc:sldMkLst>
        <pc:spChg chg="mod">
          <ac:chgData name="ARIANNA BUSSOLA" userId="4bbd782a-97e6-4254-a8ba-a4d4baca4d58" providerId="ADAL" clId="{08AE95AB-5E10-4449-955D-D83ED58C1F90}" dt="2025-10-21T10:46:28.822" v="342" actId="1076"/>
          <ac:spMkLst>
            <pc:docMk/>
            <pc:sldMk cId="2931918573" sldId="276"/>
            <ac:spMk id="2" creationId="{F12EF8A1-3A4E-14C2-A4EF-4538B8BCDFEF}"/>
          </ac:spMkLst>
        </pc:spChg>
        <pc:spChg chg="mod">
          <ac:chgData name="ARIANNA BUSSOLA" userId="4bbd782a-97e6-4254-a8ba-a4d4baca4d58" providerId="ADAL" clId="{08AE95AB-5E10-4449-955D-D83ED58C1F90}" dt="2025-10-21T10:46:24.715" v="341"/>
          <ac:spMkLst>
            <pc:docMk/>
            <pc:sldMk cId="2931918573" sldId="276"/>
            <ac:spMk id="3" creationId="{18C8CF76-CC90-19EF-CE92-9A2E6808C50B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5:41.384" v="911" actId="6549"/>
        <pc:sldMkLst>
          <pc:docMk/>
          <pc:sldMk cId="3861983403" sldId="277"/>
        </pc:sldMkLst>
        <pc:spChg chg="del mod">
          <ac:chgData name="ARIANNA BUSSOLA" userId="4bbd782a-97e6-4254-a8ba-a4d4baca4d58" providerId="ADAL" clId="{08AE95AB-5E10-4449-955D-D83ED58C1F90}" dt="2025-10-21T11:04:59.021" v="874" actId="478"/>
          <ac:spMkLst>
            <pc:docMk/>
            <pc:sldMk cId="3861983403" sldId="277"/>
            <ac:spMk id="2" creationId="{275F5A65-E466-A509-E10B-1E9828B2B360}"/>
          </ac:spMkLst>
        </pc:spChg>
        <pc:spChg chg="mod">
          <ac:chgData name="ARIANNA BUSSOLA" userId="4bbd782a-97e6-4254-a8ba-a4d4baca4d58" providerId="ADAL" clId="{08AE95AB-5E10-4449-955D-D83ED58C1F90}" dt="2025-10-21T11:05:41.384" v="911" actId="6549"/>
          <ac:spMkLst>
            <pc:docMk/>
            <pc:sldMk cId="3861983403" sldId="277"/>
            <ac:spMk id="3" creationId="{3D178B46-FED4-74CF-D1CE-CF343DFC5305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5:47.793" v="915" actId="6549"/>
        <pc:sldMkLst>
          <pc:docMk/>
          <pc:sldMk cId="3888328606" sldId="278"/>
        </pc:sldMkLst>
        <pc:spChg chg="del">
          <ac:chgData name="ARIANNA BUSSOLA" userId="4bbd782a-97e6-4254-a8ba-a4d4baca4d58" providerId="ADAL" clId="{08AE95AB-5E10-4449-955D-D83ED58C1F90}" dt="2025-10-21T11:05:28.529" v="909" actId="478"/>
          <ac:spMkLst>
            <pc:docMk/>
            <pc:sldMk cId="3888328606" sldId="278"/>
            <ac:spMk id="2" creationId="{7FF8C7E0-46F0-5262-C9BB-83FFD1039AC4}"/>
          </ac:spMkLst>
        </pc:spChg>
        <pc:spChg chg="mod">
          <ac:chgData name="ARIANNA BUSSOLA" userId="4bbd782a-97e6-4254-a8ba-a4d4baca4d58" providerId="ADAL" clId="{08AE95AB-5E10-4449-955D-D83ED58C1F90}" dt="2025-10-21T11:05:47.793" v="915" actId="6549"/>
          <ac:spMkLst>
            <pc:docMk/>
            <pc:sldMk cId="3888328606" sldId="278"/>
            <ac:spMk id="3" creationId="{13E901BE-E8A8-A041-4AB0-F4B1EE4C9614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6:04.778" v="921" actId="478"/>
        <pc:sldMkLst>
          <pc:docMk/>
          <pc:sldMk cId="641988304" sldId="279"/>
        </pc:sldMkLst>
        <pc:spChg chg="del mod">
          <ac:chgData name="ARIANNA BUSSOLA" userId="4bbd782a-97e6-4254-a8ba-a4d4baca4d58" providerId="ADAL" clId="{08AE95AB-5E10-4449-955D-D83ED58C1F90}" dt="2025-10-21T11:06:04.778" v="921" actId="478"/>
          <ac:spMkLst>
            <pc:docMk/>
            <pc:sldMk cId="641988304" sldId="279"/>
            <ac:spMk id="2" creationId="{BA205492-56AB-1151-6ED4-6996FCC0DFD6}"/>
          </ac:spMkLst>
        </pc:spChg>
        <pc:spChg chg="mod">
          <ac:chgData name="ARIANNA BUSSOLA" userId="4bbd782a-97e6-4254-a8ba-a4d4baca4d58" providerId="ADAL" clId="{08AE95AB-5E10-4449-955D-D83ED58C1F90}" dt="2025-10-21T11:01:41.037" v="797" actId="20577"/>
          <ac:spMkLst>
            <pc:docMk/>
            <pc:sldMk cId="641988304" sldId="279"/>
            <ac:spMk id="3" creationId="{8F27B9AF-6FF9-1901-33F5-EE30CDDD32A9}"/>
          </ac:spMkLst>
        </pc:spChg>
      </pc:sldChg>
      <pc:sldChg chg="delSp modSp add mod">
        <pc:chgData name="ARIANNA BUSSOLA" userId="4bbd782a-97e6-4254-a8ba-a4d4baca4d58" providerId="ADAL" clId="{08AE95AB-5E10-4449-955D-D83ED58C1F90}" dt="2025-10-21T11:06:09.567" v="923" actId="478"/>
        <pc:sldMkLst>
          <pc:docMk/>
          <pc:sldMk cId="4186808674" sldId="280"/>
        </pc:sldMkLst>
        <pc:spChg chg="del mod">
          <ac:chgData name="ARIANNA BUSSOLA" userId="4bbd782a-97e6-4254-a8ba-a4d4baca4d58" providerId="ADAL" clId="{08AE95AB-5E10-4449-955D-D83ED58C1F90}" dt="2025-10-21T11:06:09.567" v="923" actId="478"/>
          <ac:spMkLst>
            <pc:docMk/>
            <pc:sldMk cId="4186808674" sldId="280"/>
            <ac:spMk id="2" creationId="{67266CA9-B016-9A3C-BEEA-F5086646814D}"/>
          </ac:spMkLst>
        </pc:spChg>
        <pc:spChg chg="mod">
          <ac:chgData name="ARIANNA BUSSOLA" userId="4bbd782a-97e6-4254-a8ba-a4d4baca4d58" providerId="ADAL" clId="{08AE95AB-5E10-4449-955D-D83ED58C1F90}" dt="2025-10-21T11:02:13.524" v="816" actId="20577"/>
          <ac:spMkLst>
            <pc:docMk/>
            <pc:sldMk cId="4186808674" sldId="280"/>
            <ac:spMk id="3" creationId="{0DD2DFD9-C0EE-4705-A685-7639ADDE3A19}"/>
          </ac:spMkLst>
        </pc:spChg>
      </pc:sldChg>
      <pc:sldChg chg="delSp modSp add mod ord">
        <pc:chgData name="ARIANNA BUSSOLA" userId="4bbd782a-97e6-4254-a8ba-a4d4baca4d58" providerId="ADAL" clId="{08AE95AB-5E10-4449-955D-D83ED58C1F90}" dt="2025-10-21T11:05:56.832" v="919" actId="478"/>
        <pc:sldMkLst>
          <pc:docMk/>
          <pc:sldMk cId="1108301183" sldId="281"/>
        </pc:sldMkLst>
        <pc:spChg chg="del mod">
          <ac:chgData name="ARIANNA BUSSOLA" userId="4bbd782a-97e6-4254-a8ba-a4d4baca4d58" providerId="ADAL" clId="{08AE95AB-5E10-4449-955D-D83ED58C1F90}" dt="2025-10-21T11:05:56.832" v="919" actId="478"/>
          <ac:spMkLst>
            <pc:docMk/>
            <pc:sldMk cId="1108301183" sldId="281"/>
            <ac:spMk id="2" creationId="{810E45AE-D466-59CF-68FE-2EC182B854E5}"/>
          </ac:spMkLst>
        </pc:spChg>
        <pc:spChg chg="mod">
          <ac:chgData name="ARIANNA BUSSOLA" userId="4bbd782a-97e6-4254-a8ba-a4d4baca4d58" providerId="ADAL" clId="{08AE95AB-5E10-4449-955D-D83ED58C1F90}" dt="2025-10-21T11:02:41.416" v="841" actId="20577"/>
          <ac:spMkLst>
            <pc:docMk/>
            <pc:sldMk cId="1108301183" sldId="281"/>
            <ac:spMk id="3" creationId="{7E1C0CD3-A3C6-C2D5-A354-976E44DEA9C6}"/>
          </ac:spMkLst>
        </pc:spChg>
      </pc:sldChg>
      <pc:sldChg chg="add del">
        <pc:chgData name="ARIANNA BUSSOLA" userId="4bbd782a-97e6-4254-a8ba-a4d4baca4d58" providerId="ADAL" clId="{08AE95AB-5E10-4449-955D-D83ED58C1F90}" dt="2025-10-21T11:02:45.955" v="843" actId="47"/>
        <pc:sldMkLst>
          <pc:docMk/>
          <pc:sldMk cId="242726555" sldId="282"/>
        </pc:sldMkLst>
      </pc:sldChg>
      <pc:sldChg chg="add del">
        <pc:chgData name="ARIANNA BUSSOLA" userId="4bbd782a-97e6-4254-a8ba-a4d4baca4d58" providerId="ADAL" clId="{08AE95AB-5E10-4449-955D-D83ED58C1F90}" dt="2025-10-22T13:37:32.684" v="925" actId="47"/>
        <pc:sldMkLst>
          <pc:docMk/>
          <pc:sldMk cId="1908367545" sldId="282"/>
        </pc:sldMkLst>
      </pc:sldChg>
      <pc:sldChg chg="add del">
        <pc:chgData name="ARIANNA BUSSOLA" userId="4bbd782a-97e6-4254-a8ba-a4d4baca4d58" providerId="ADAL" clId="{08AE95AB-5E10-4449-955D-D83ED58C1F90}" dt="2025-10-22T13:37:33.457" v="926" actId="47"/>
        <pc:sldMkLst>
          <pc:docMk/>
          <pc:sldMk cId="3542361868" sldId="283"/>
        </pc:sldMkLst>
      </pc:sldChg>
      <pc:sldChg chg="add del">
        <pc:chgData name="ARIANNA BUSSOLA" userId="4bbd782a-97e6-4254-a8ba-a4d4baca4d58" providerId="ADAL" clId="{08AE95AB-5E10-4449-955D-D83ED58C1F90}" dt="2025-10-22T13:37:34.429" v="927" actId="47"/>
        <pc:sldMkLst>
          <pc:docMk/>
          <pc:sldMk cId="1157174561" sldId="284"/>
        </pc:sldMkLst>
      </pc:sldChg>
      <pc:sldChg chg="modSp add del mod">
        <pc:chgData name="ARIANNA BUSSOLA" userId="4bbd782a-97e6-4254-a8ba-a4d4baca4d58" providerId="ADAL" clId="{08AE95AB-5E10-4449-955D-D83ED58C1F90}" dt="2025-10-22T13:37:35.484" v="928" actId="47"/>
        <pc:sldMkLst>
          <pc:docMk/>
          <pc:sldMk cId="3279524206" sldId="285"/>
        </pc:sldMkLst>
        <pc:spChg chg="mod">
          <ac:chgData name="ARIANNA BUSSOLA" userId="4bbd782a-97e6-4254-a8ba-a4d4baca4d58" providerId="ADAL" clId="{08AE95AB-5E10-4449-955D-D83ED58C1F90}" dt="2025-10-21T11:04:02.297" v="862" actId="6549"/>
          <ac:spMkLst>
            <pc:docMk/>
            <pc:sldMk cId="3279524206" sldId="285"/>
            <ac:spMk id="3" creationId="{B5524896-61CD-74D8-3D90-155810D9B3D6}"/>
          </ac:spMkLst>
        </pc:spChg>
      </pc:sldChg>
      <pc:sldChg chg="add del">
        <pc:chgData name="ARIANNA BUSSOLA" userId="4bbd782a-97e6-4254-a8ba-a4d4baca4d58" providerId="ADAL" clId="{08AE95AB-5E10-4449-955D-D83ED58C1F90}" dt="2025-10-22T13:37:36.667" v="929" actId="47"/>
        <pc:sldMkLst>
          <pc:docMk/>
          <pc:sldMk cId="3066066157" sldId="286"/>
        </pc:sldMkLst>
      </pc:sldChg>
      <pc:sldChg chg="add del">
        <pc:chgData name="ARIANNA BUSSOLA" userId="4bbd782a-97e6-4254-a8ba-a4d4baca4d58" providerId="ADAL" clId="{08AE95AB-5E10-4449-955D-D83ED58C1F90}" dt="2025-10-22T13:37:37.982" v="930" actId="47"/>
        <pc:sldMkLst>
          <pc:docMk/>
          <pc:sldMk cId="2541588182" sldId="287"/>
        </pc:sldMkLst>
      </pc:sldChg>
      <pc:sldChg chg="add del">
        <pc:chgData name="ARIANNA BUSSOLA" userId="4bbd782a-97e6-4254-a8ba-a4d4baca4d58" providerId="ADAL" clId="{08AE95AB-5E10-4449-955D-D83ED58C1F90}" dt="2025-10-22T13:37:39.424" v="931" actId="47"/>
        <pc:sldMkLst>
          <pc:docMk/>
          <pc:sldMk cId="3211103659" sldId="288"/>
        </pc:sldMkLst>
      </pc:sldChg>
      <pc:sldChg chg="add del">
        <pc:chgData name="ARIANNA BUSSOLA" userId="4bbd782a-97e6-4254-a8ba-a4d4baca4d58" providerId="ADAL" clId="{08AE95AB-5E10-4449-955D-D83ED58C1F90}" dt="2025-10-22T13:37:40.729" v="932" actId="47"/>
        <pc:sldMkLst>
          <pc:docMk/>
          <pc:sldMk cId="59349457" sldId="289"/>
        </pc:sldMkLst>
      </pc:sldChg>
      <pc:sldChg chg="add del">
        <pc:chgData name="ARIANNA BUSSOLA" userId="4bbd782a-97e6-4254-a8ba-a4d4baca4d58" providerId="ADAL" clId="{08AE95AB-5E10-4449-955D-D83ED58C1F90}" dt="2025-10-22T13:37:42.049" v="933" actId="47"/>
        <pc:sldMkLst>
          <pc:docMk/>
          <pc:sldMk cId="3421934801" sldId="290"/>
        </pc:sldMkLst>
      </pc:sldChg>
      <pc:sldChg chg="modSp add del mod">
        <pc:chgData name="ARIANNA BUSSOLA" userId="4bbd782a-97e6-4254-a8ba-a4d4baca4d58" providerId="ADAL" clId="{08AE95AB-5E10-4449-955D-D83ED58C1F90}" dt="2025-10-22T13:37:44.654" v="934" actId="47"/>
        <pc:sldMkLst>
          <pc:docMk/>
          <pc:sldMk cId="2553800673" sldId="291"/>
        </pc:sldMkLst>
        <pc:spChg chg="mod">
          <ac:chgData name="ARIANNA BUSSOLA" userId="4bbd782a-97e6-4254-a8ba-a4d4baca4d58" providerId="ADAL" clId="{08AE95AB-5E10-4449-955D-D83ED58C1F90}" dt="2025-10-21T11:05:44.684" v="913" actId="6549"/>
          <ac:spMkLst>
            <pc:docMk/>
            <pc:sldMk cId="2553800673" sldId="291"/>
            <ac:spMk id="3" creationId="{10B624C7-94E5-4615-FECF-DA528BF261D9}"/>
          </ac:spMkLst>
        </pc:spChg>
      </pc:sldChg>
      <pc:sldChg chg="modSp add del mod">
        <pc:chgData name="ARIANNA BUSSOLA" userId="4bbd782a-97e6-4254-a8ba-a4d4baca4d58" providerId="ADAL" clId="{08AE95AB-5E10-4449-955D-D83ED58C1F90}" dt="2025-10-22T13:37:45.905" v="935" actId="47"/>
        <pc:sldMkLst>
          <pc:docMk/>
          <pc:sldMk cId="225763964" sldId="292"/>
        </pc:sldMkLst>
        <pc:spChg chg="mod">
          <ac:chgData name="ARIANNA BUSSOLA" userId="4bbd782a-97e6-4254-a8ba-a4d4baca4d58" providerId="ADAL" clId="{08AE95AB-5E10-4449-955D-D83ED58C1F90}" dt="2025-10-21T11:05:51.143" v="917" actId="6549"/>
          <ac:spMkLst>
            <pc:docMk/>
            <pc:sldMk cId="225763964" sldId="292"/>
            <ac:spMk id="3" creationId="{E9847A3D-7E40-EF04-4FA9-7F59EE81C6B8}"/>
          </ac:spMkLst>
        </pc:spChg>
      </pc:sldChg>
      <pc:sldChg chg="add del">
        <pc:chgData name="ARIANNA BUSSOLA" userId="4bbd782a-97e6-4254-a8ba-a4d4baca4d58" providerId="ADAL" clId="{08AE95AB-5E10-4449-955D-D83ED58C1F90}" dt="2025-10-22T13:37:47.147" v="936" actId="47"/>
        <pc:sldMkLst>
          <pc:docMk/>
          <pc:sldMk cId="1407866712" sldId="293"/>
        </pc:sldMkLst>
      </pc:sldChg>
      <pc:sldChg chg="add del">
        <pc:chgData name="ARIANNA BUSSOLA" userId="4bbd782a-97e6-4254-a8ba-a4d4baca4d58" providerId="ADAL" clId="{08AE95AB-5E10-4449-955D-D83ED58C1F90}" dt="2025-10-22T13:37:48.337" v="937" actId="47"/>
        <pc:sldMkLst>
          <pc:docMk/>
          <pc:sldMk cId="2908510369" sldId="294"/>
        </pc:sldMkLst>
      </pc:sldChg>
      <pc:sldChg chg="add del">
        <pc:chgData name="ARIANNA BUSSOLA" userId="4bbd782a-97e6-4254-a8ba-a4d4baca4d58" providerId="ADAL" clId="{08AE95AB-5E10-4449-955D-D83ED58C1F90}" dt="2025-10-22T13:37:49.503" v="938" actId="47"/>
        <pc:sldMkLst>
          <pc:docMk/>
          <pc:sldMk cId="991538875" sldId="2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E1FAB0-A9FC-9281-AB43-1DF1F902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6A4746-82B8-5526-4DA2-B9630A61D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08CB2-E63E-65A0-F998-1F422555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8DCE7-7AAA-58E0-9F1A-7805EC31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4290B0-6EB6-D40A-6223-A6BF7E56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39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99FA93-EA53-3D8F-FA04-889C8141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C912D6B-0280-D6DA-B42A-67CEC7FC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5EE67B-7169-43B9-2377-FAB28BC7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5DC1EA-0120-A7BA-D87D-96E89F73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349F9C-EC7C-1E82-1A49-70F157EB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611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41A477F-86E7-F5CA-A232-F36518931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6CFA0C4-B2B4-99A9-B2C5-92229C5D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D79C0A-81BA-3340-C6F8-A6F83DCE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A749EB-A2E4-64FC-23DC-676CC2A5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42E7E8-BBCC-0866-3528-55F491DF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59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E58BE1-833B-7019-1A9B-0182F89F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2E8D8D-3BCB-D66D-0700-8B5EB564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FD4046-9DC2-4724-971D-D8B85F6C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360D6-F864-94BA-4109-3F080B80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25D61-383C-A05B-5873-68B0C40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56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3F2529-7488-8C3B-5CA3-B83DE968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ACBDE1-1C5E-BC92-96C3-EF7DFADC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A0DA6-142F-C9D6-0FB5-362391AE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C53A50-71C7-796C-35F0-B522248A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7CE19-3A83-F2C7-D739-A6512FCD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80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1A2424-59AA-5405-9854-03F0749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AAE9B-A856-DC7B-F94D-EBD57497C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8B55B4-CDA8-C56E-6B8D-096CC77F5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05745F-D53F-4BAA-B19A-18B7193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BA60FE-29FA-C758-0412-07A38047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A1965B-0310-F481-980E-2AAC663B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28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810C7-BB02-D54E-1932-A5A859F1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2325B4-D7A4-83D9-2D95-01FAAF6C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307B1F-C52F-5837-B671-579925141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8EBF63E-674D-4676-C6C4-EC436EF0C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A179552-B45F-5D3D-568A-99EBAAE61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324C21-6A05-0CA3-5296-7EB2FE51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0C4F044-306C-BC80-3024-3A2E9D3A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46F7018-8C4A-A2B1-8353-1ACF4159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36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533A4F-A8E8-1C78-DDA1-8768D861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7A2BDA5-3F31-A7B7-972B-C65185B9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9F9DD02-F3FA-5AF9-6A9E-831EACCA1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12C365-194D-2AC1-687B-98E08C2D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547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BBD5DF-5D88-8C39-677A-2E6261FA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9B9510-A965-36BE-02D7-EB45F755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0887B6-B99A-D4DC-5506-F168F015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6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80BD8-016D-A23E-E91C-777233D3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4063B8-5202-6D73-8A7A-2D01FCF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CD1A95-D795-D218-7AD6-DF34A1E29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9B3F23-9745-C9D8-C0CE-344F98C4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39DCCA-1A30-C1D3-0469-FD882421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65B232-127F-A271-1EEC-CAF9775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16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633987-0796-A96B-437F-1EA1676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D73EAF2-F19B-9F4B-DC18-81E9D70A5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95A20E-D4B3-4AE0-2E96-8444EBF2E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D06B24-67F5-B943-E6B7-97A3B31C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FAA734E-F8CF-8301-E8F2-C4B68F8E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419B6E-C13A-DF5A-27F5-7CCB6CA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95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3A7DF4-92C5-3BE2-92AF-A7DB2407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A6A065-C000-03E2-FB10-7B77AC3F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4E17B6-E3DD-A6F1-E4A2-784EB4FB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CC4F6-95D2-489A-A23F-401950643572}" type="datetimeFigureOut">
              <a:rPr lang="it-IT" smtClean="0"/>
              <a:t>22/10/2025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50F85F-02D6-2DBD-2CA8-E2E1C1B23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5EEC83-D43C-FFA7-E820-05B49E81B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925CE-0738-40CA-8CF0-6ACE35101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80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A2698-7CF7-9182-6C24-ED7E7D101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QUIZ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DF151F-BEC0-550A-6A21-8D5767789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Pre</a:t>
            </a:r>
            <a:r>
              <a:rPr lang="it-IT" dirty="0"/>
              <a:t>-elaborazione del testo</a:t>
            </a:r>
          </a:p>
        </p:txBody>
      </p:sp>
    </p:spTree>
    <p:extLst>
      <p:ext uri="{BB962C8B-B14F-4D97-AF65-F5344CB8AC3E}">
        <p14:creationId xmlns:p14="http://schemas.microsoft.com/office/powerpoint/2010/main" val="12547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73E27-DD1D-2E30-F963-766D72EE6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F97E0B-1E51-CDE8-FCA0-1FF992D9B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la principale differenza tra </a:t>
            </a:r>
            <a:r>
              <a:rPr lang="it-IT" dirty="0" err="1"/>
              <a:t>stemming</a:t>
            </a:r>
            <a:r>
              <a:rPr lang="it-IT" dirty="0"/>
              <a:t> e lemmatizzazione?</a:t>
            </a:r>
          </a:p>
          <a:p>
            <a:pPr marL="514350" indent="-514350">
              <a:buAutoNum type="alphaLcParenR"/>
            </a:pPr>
            <a:r>
              <a:rPr lang="it-IT" dirty="0"/>
              <a:t>La lemmatizzazione è più veloce dello </a:t>
            </a:r>
            <a:r>
              <a:rPr lang="it-IT" dirty="0" err="1"/>
              <a:t>stemming</a:t>
            </a:r>
            <a:r>
              <a:rPr lang="it-IT" dirty="0"/>
              <a:t>.</a:t>
            </a:r>
          </a:p>
          <a:p>
            <a:pPr marL="514350" indent="-514350">
              <a:buAutoNum type="alphaLcParenR"/>
            </a:pPr>
            <a:r>
              <a:rPr lang="it-IT" dirty="0"/>
              <a:t>La lemmatizzazione produce sempre una parola di senso compiuto, mentre lo </a:t>
            </a:r>
            <a:r>
              <a:rPr lang="it-IT" dirty="0" err="1"/>
              <a:t>stemming</a:t>
            </a:r>
            <a:r>
              <a:rPr lang="it-IT" dirty="0"/>
              <a:t> no.</a:t>
            </a:r>
          </a:p>
          <a:p>
            <a:pPr marL="514350" indent="-514350">
              <a:buAutoNum type="alphaLcParenR"/>
            </a:pPr>
            <a:r>
              <a:rPr lang="it-IT" dirty="0"/>
              <a:t>Lo </a:t>
            </a:r>
            <a:r>
              <a:rPr lang="it-IT" dirty="0" err="1"/>
              <a:t>stemming</a:t>
            </a:r>
            <a:r>
              <a:rPr lang="it-IT" dirty="0"/>
              <a:t> funziona solo con i verbi.</a:t>
            </a:r>
          </a:p>
          <a:p>
            <a:pPr marL="514350" indent="-514350">
              <a:buAutoNum type="alphaLcParenR"/>
            </a:pPr>
            <a:r>
              <a:rPr lang="it-IT" dirty="0"/>
              <a:t>Non c'è nessuna differenza.</a:t>
            </a:r>
          </a:p>
        </p:txBody>
      </p:sp>
    </p:spTree>
    <p:extLst>
      <p:ext uri="{BB962C8B-B14F-4D97-AF65-F5344CB8AC3E}">
        <p14:creationId xmlns:p14="http://schemas.microsoft.com/office/powerpoint/2010/main" val="258881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A76F4-6BD9-64A0-D101-7B3A5AD07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23FD4-7076-9876-99D1-6F19F52A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questi casi la lemmatizzazione sarebbe più utile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In un'analisi rapida e approssimativa del testo.</a:t>
            </a:r>
          </a:p>
          <a:p>
            <a:pPr marL="514350" indent="-514350">
              <a:buAutoNum type="alphaLcParenR"/>
            </a:pPr>
            <a:r>
              <a:rPr lang="it-IT" dirty="0"/>
              <a:t>In un sistema di indicizzazione per motori di ricerca dove la velocità è critica.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In un'applicazione di chatbot che deve comprendere il significato preciso delle parole.</a:t>
            </a:r>
          </a:p>
          <a:p>
            <a:pPr marL="514350" indent="-514350">
              <a:buAutoNum type="alphaLcParenR"/>
            </a:pPr>
            <a:r>
              <a:rPr lang="it-IT" dirty="0"/>
              <a:t>In nessun caso, lo </a:t>
            </a:r>
            <a:r>
              <a:rPr lang="it-IT" dirty="0" err="1"/>
              <a:t>stemming</a:t>
            </a:r>
            <a:r>
              <a:rPr lang="it-IT" dirty="0"/>
              <a:t> è sempre meglio.</a:t>
            </a:r>
          </a:p>
        </p:txBody>
      </p:sp>
    </p:spTree>
    <p:extLst>
      <p:ext uri="{BB962C8B-B14F-4D97-AF65-F5344CB8AC3E}">
        <p14:creationId xmlns:p14="http://schemas.microsoft.com/office/powerpoint/2010/main" val="492521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0931-1030-5BA6-E30C-D5D68CD7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178B46-FED4-74CF-D1CE-CF343DFC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Cosa sono le stop words?</a:t>
            </a:r>
          </a:p>
          <a:p>
            <a:pPr marL="514350" indent="-514350">
              <a:buAutoNum type="alphaLcParenR"/>
            </a:pPr>
            <a:r>
              <a:rPr lang="it-IT" dirty="0"/>
              <a:t>Le parole più importanti di un testo.</a:t>
            </a:r>
          </a:p>
          <a:p>
            <a:pPr marL="514350" indent="-514350">
              <a:buAutoNum type="alphaLcParenR"/>
            </a:pPr>
            <a:r>
              <a:rPr lang="it-IT" dirty="0"/>
              <a:t>Le parole che devono essere rimosse perché offensive.</a:t>
            </a:r>
          </a:p>
          <a:p>
            <a:pPr marL="514350" indent="-514350">
              <a:buAutoNum type="alphaLcParenR"/>
            </a:pPr>
            <a:r>
              <a:rPr lang="it-IT" dirty="0"/>
              <a:t>Le parole che appaiono solo una volta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Le parole molto comuni in una lingua che spesso non portano molto significato.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198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8E41-2590-14C6-3CC3-268F85116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E901BE-E8A8-A041-4AB0-F4B1EE4C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Perché si rimuovono le stop words?</a:t>
            </a:r>
          </a:p>
          <a:p>
            <a:pPr marL="514350" indent="-514350">
              <a:buAutoNum type="alphaLcParenR"/>
            </a:pPr>
            <a:r>
              <a:rPr lang="it-IT" dirty="0"/>
              <a:t>Per rendere il testo più corto.</a:t>
            </a:r>
          </a:p>
          <a:p>
            <a:pPr marL="514350" indent="-514350">
              <a:buAutoNum type="alphaLcParenR"/>
            </a:pPr>
            <a:r>
              <a:rPr lang="it-IT" dirty="0"/>
              <a:t>Per ridurre il "rumore" e aiutare i modelli a concentrarsi sulle parole che portano più informazione.</a:t>
            </a:r>
          </a:p>
          <a:p>
            <a:pPr marL="514350" indent="-514350">
              <a:buAutoNum type="alphaLcParenR"/>
            </a:pPr>
            <a:r>
              <a:rPr lang="it-IT" dirty="0"/>
              <a:t>Perché sono difficili da pronunciare.</a:t>
            </a:r>
          </a:p>
          <a:p>
            <a:pPr marL="514350" indent="-514350">
              <a:buAutoNum type="alphaLcParenR"/>
            </a:pPr>
            <a:r>
              <a:rPr lang="it-IT" dirty="0"/>
              <a:t>Per rispettare le leggi sulla privacy.</a:t>
            </a:r>
          </a:p>
        </p:txBody>
      </p:sp>
    </p:spTree>
    <p:extLst>
      <p:ext uri="{BB962C8B-B14F-4D97-AF65-F5344CB8AC3E}">
        <p14:creationId xmlns:p14="http://schemas.microsoft.com/office/powerpoint/2010/main" val="388832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5B534-968D-A0A7-7AA2-7583C3CE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1C0CD3-A3C6-C2D5-A354-976E44DE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il primo passo per rimuovere le stop words?</a:t>
            </a:r>
          </a:p>
          <a:p>
            <a:pPr marL="514350" indent="-514350">
              <a:buAutoNum type="alphaLcParenR"/>
            </a:pPr>
            <a:r>
              <a:rPr lang="it-IT" dirty="0"/>
              <a:t>Contare la frequenza di tutte le parole.</a:t>
            </a:r>
          </a:p>
          <a:p>
            <a:pPr marL="514350" indent="-514350">
              <a:buAutoNum type="alphaLcParenR"/>
            </a:pPr>
            <a:r>
              <a:rPr lang="it-IT" dirty="0"/>
              <a:t>Tradurre il testo in inglese.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Creare una lista di stop words da escludere.</a:t>
            </a:r>
          </a:p>
          <a:p>
            <a:pPr marL="514350" indent="-514350">
              <a:buAutoNum type="alphaLcParenR"/>
            </a:pPr>
            <a:r>
              <a:rPr lang="it-IT" dirty="0"/>
              <a:t>Sostituire le stop words con altre parole.</a:t>
            </a:r>
          </a:p>
        </p:txBody>
      </p:sp>
    </p:spTree>
    <p:extLst>
      <p:ext uri="{BB962C8B-B14F-4D97-AF65-F5344CB8AC3E}">
        <p14:creationId xmlns:p14="http://schemas.microsoft.com/office/powerpoint/2010/main" val="110830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567C7-7393-649C-1E2D-0B85D42CC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7B9AF-6FF9-1901-33F5-EE30CDDD3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di queste parole è più probabile che sia considerata una stop word in italiano?</a:t>
            </a:r>
          </a:p>
          <a:p>
            <a:pPr marL="514350" indent="-514350">
              <a:buAutoNum type="alphaLcParenR"/>
            </a:pPr>
            <a:r>
              <a:rPr lang="it-IT" dirty="0"/>
              <a:t>"Intelligenza"</a:t>
            </a:r>
          </a:p>
          <a:p>
            <a:pPr marL="514350" indent="-514350">
              <a:buAutoNum type="alphaLcParenR"/>
            </a:pPr>
            <a:r>
              <a:rPr lang="it-IT" dirty="0"/>
              <a:t>"Ragazzo"</a:t>
            </a:r>
          </a:p>
          <a:p>
            <a:pPr marL="514350" indent="-514350">
              <a:buAutoNum type="alphaLcParenR"/>
            </a:pPr>
            <a:r>
              <a:rPr lang="it-IT" dirty="0"/>
              <a:t>"E"</a:t>
            </a:r>
          </a:p>
          <a:p>
            <a:pPr marL="514350" indent="-514350">
              <a:buAutoNum type="alphaLcParenR"/>
            </a:pPr>
            <a:r>
              <a:rPr lang="it-IT" dirty="0"/>
              <a:t>"Modello"</a:t>
            </a:r>
          </a:p>
        </p:txBody>
      </p:sp>
    </p:spTree>
    <p:extLst>
      <p:ext uri="{BB962C8B-B14F-4D97-AF65-F5344CB8AC3E}">
        <p14:creationId xmlns:p14="http://schemas.microsoft.com/office/powerpoint/2010/main" val="64198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27CD4-747A-E641-158B-04C3B9CF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D2DFD9-C0EE-4705-A685-7639ADDE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In quale di queste applicazioni potrebbe NON essere una buona idea rimuovere le stop words?</a:t>
            </a:r>
          </a:p>
          <a:p>
            <a:pPr marL="514350" indent="-514350">
              <a:buAutoNum type="alphaLcParenR"/>
            </a:pPr>
            <a:r>
              <a:rPr lang="it-IT" dirty="0"/>
              <a:t>Analisi del sentiment di una recensione.</a:t>
            </a:r>
          </a:p>
          <a:p>
            <a:pPr marL="514350" indent="-514350">
              <a:buAutoNum type="alphaLcParenR"/>
            </a:pPr>
            <a:r>
              <a:rPr lang="it-IT" dirty="0"/>
              <a:t>Ricerca di parole chiave in un documento.</a:t>
            </a:r>
          </a:p>
          <a:p>
            <a:pPr marL="514350" indent="-514350">
              <a:buAutoNum type="alphaLcParenR"/>
            </a:pPr>
            <a:r>
              <a:rPr lang="it-IT" dirty="0"/>
              <a:t>Classificazione di articoli di notizie per argomento.</a:t>
            </a:r>
          </a:p>
          <a:p>
            <a:pPr marL="514350" indent="-514350">
              <a:buAutoNum type="alphaLcParenR"/>
            </a:pPr>
            <a:r>
              <a:rPr lang="it-IT" dirty="0"/>
              <a:t>Analisi dello stile di scrittura di un autore.</a:t>
            </a:r>
          </a:p>
        </p:txBody>
      </p:sp>
    </p:spTree>
    <p:extLst>
      <p:ext uri="{BB962C8B-B14F-4D97-AF65-F5344CB8AC3E}">
        <p14:creationId xmlns:p14="http://schemas.microsoft.com/office/powerpoint/2010/main" val="418680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6A8DDB-C8F5-03ED-B279-E060067F2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la "tokenizzazione" nel contesto del Natural Language Processing (NLP)?</a:t>
            </a:r>
          </a:p>
          <a:p>
            <a:pPr marL="514350" indent="-514350">
              <a:buAutoNum type="alphaLcParenR"/>
            </a:pPr>
            <a:r>
              <a:rPr lang="it-IT" dirty="0"/>
              <a:t>La traduzione di un testo in un'altra lingua.</a:t>
            </a:r>
          </a:p>
          <a:p>
            <a:pPr marL="514350" indent="-514350">
              <a:buAutoNum type="alphaLcParenR"/>
            </a:pPr>
            <a:r>
              <a:rPr lang="it-IT" dirty="0"/>
              <a:t>La divisione di un testo in unità più piccole, come parole o frasi, chiamate "token".</a:t>
            </a:r>
          </a:p>
          <a:p>
            <a:pPr marL="514350" indent="-514350">
              <a:buAutoNum type="alphaLcParenR"/>
            </a:pPr>
            <a:r>
              <a:rPr lang="it-IT" dirty="0"/>
              <a:t>La correzione degli errori grammaticali in un testo.</a:t>
            </a:r>
          </a:p>
          <a:p>
            <a:pPr marL="514350" indent="-514350">
              <a:buAutoNum type="alphaLcParenR"/>
            </a:pPr>
            <a:r>
              <a:rPr lang="it-IT" dirty="0"/>
              <a:t>La generazione di un riassunto di un testo.</a:t>
            </a:r>
          </a:p>
        </p:txBody>
      </p:sp>
    </p:spTree>
    <p:extLst>
      <p:ext uri="{BB962C8B-B14F-4D97-AF65-F5344CB8AC3E}">
        <p14:creationId xmlns:p14="http://schemas.microsoft.com/office/powerpoint/2010/main" val="255819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00A3E-5BFD-F195-42CD-27DA14A5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F656C-7DC3-E028-A3B7-9371D2774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Se applichiamo solo la tokenizzazione alla frase "L'IA sta cambiando il mondo", quale potrebbe essere il risultato?</a:t>
            </a:r>
          </a:p>
          <a:p>
            <a:pPr marL="514350" indent="-514350">
              <a:buAutoNum type="alphaLcParenR"/>
            </a:pPr>
            <a:r>
              <a:rPr lang="it-IT" dirty="0"/>
              <a:t>"mondo il cambiando sta L’IA"</a:t>
            </a:r>
          </a:p>
          <a:p>
            <a:pPr marL="514350" indent="-514350">
              <a:buAutoNum type="alphaLcParenR"/>
            </a:pPr>
            <a:r>
              <a:rPr lang="it-IT" dirty="0"/>
              <a:t>"L'Intelligenza Artificiale sta cambiando il mondo"</a:t>
            </a:r>
          </a:p>
          <a:p>
            <a:pPr marL="514350" indent="-514350">
              <a:buAutoNum type="alphaLcParenR"/>
            </a:pPr>
            <a:r>
              <a:rPr lang="it-IT" dirty="0"/>
              <a:t>["IA", "mondo"]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["L'IA", "sta", "cambiando", "il", "mondo"]</a:t>
            </a:r>
          </a:p>
          <a:p>
            <a:pPr marL="514350" indent="-514350">
              <a:buAutoNum type="alphaLcParenR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682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D7C37-3CB5-DB4F-4D0B-BECA421CC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99850C-547F-47F9-FE7A-49E683F27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potrebbe essere una sfida nella tokenizzazione?</a:t>
            </a:r>
          </a:p>
          <a:p>
            <a:pPr marL="514350" indent="-514350">
              <a:buAutoNum type="alphaLcParenR"/>
            </a:pPr>
            <a:r>
              <a:rPr lang="it-IT" dirty="0"/>
              <a:t>La gestione della punteggiatura e delle parole composte.</a:t>
            </a:r>
          </a:p>
          <a:p>
            <a:pPr marL="514350" indent="-514350">
              <a:buAutoNum type="alphaLcParenR"/>
            </a:pPr>
            <a:r>
              <a:rPr lang="it-IT" dirty="0"/>
              <a:t>La scelta del colore del testo.</a:t>
            </a:r>
          </a:p>
          <a:p>
            <a:pPr marL="514350" indent="-514350">
              <a:buAutoNum type="alphaLcParenR"/>
            </a:pPr>
            <a:r>
              <a:rPr lang="it-IT" dirty="0"/>
              <a:t>La velocità di connessione a internet.</a:t>
            </a:r>
          </a:p>
          <a:p>
            <a:pPr marL="514350" indent="-514350">
              <a:buAutoNum type="alphaLcParenR"/>
            </a:pPr>
            <a:r>
              <a:rPr lang="it-IT" dirty="0"/>
              <a:t>La lunghezza del testo.</a:t>
            </a:r>
          </a:p>
        </p:txBody>
      </p:sp>
    </p:spTree>
    <p:extLst>
      <p:ext uri="{BB962C8B-B14F-4D97-AF65-F5344CB8AC3E}">
        <p14:creationId xmlns:p14="http://schemas.microsoft.com/office/powerpoint/2010/main" val="363977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D501-3ACE-82A5-C59F-27F348F5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EBA394-C462-AA96-FF7C-19B504A9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lo "</a:t>
            </a:r>
            <a:r>
              <a:rPr lang="it-IT" dirty="0" err="1"/>
              <a:t>stemming</a:t>
            </a:r>
            <a:r>
              <a:rPr lang="it-IT" dirty="0"/>
              <a:t>"?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aggiungere prefissi e suffissi alle parole.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contare il numero di parole in un testo.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processo per trovare la radice di una parola.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tradurre le parole in un'altra lingua.</a:t>
            </a:r>
          </a:p>
        </p:txBody>
      </p:sp>
    </p:spTree>
    <p:extLst>
      <p:ext uri="{BB962C8B-B14F-4D97-AF65-F5344CB8AC3E}">
        <p14:creationId xmlns:p14="http://schemas.microsoft.com/office/powerpoint/2010/main" val="420574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DCB6-D8EB-77BA-F959-1187C203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0D4C8C-F36C-4584-0BBF-6387A714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l'obiettivo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Aumentare la complessità del testo.</a:t>
            </a:r>
          </a:p>
          <a:p>
            <a:pPr marL="514350" indent="-514350">
              <a:buAutoNum type="alphaLcParenR"/>
            </a:pPr>
            <a:r>
              <a:rPr lang="it-IT" dirty="0"/>
              <a:t>Raggruppare insieme diverse forme di una stessa parola.</a:t>
            </a:r>
          </a:p>
          <a:p>
            <a:pPr marL="514350" indent="-514350">
              <a:buAutoNum type="alphaLcParenR"/>
            </a:pPr>
            <a:r>
              <a:rPr lang="it-IT" dirty="0"/>
              <a:t>Controllare l'ortografia delle parole.</a:t>
            </a:r>
          </a:p>
          <a:p>
            <a:pPr marL="514350" indent="-514350">
              <a:buAutoNum type="alphaLcParenR"/>
            </a:pPr>
            <a:r>
              <a:rPr lang="it-IT" dirty="0"/>
              <a:t>Sostituire le parole con dei codici.</a:t>
            </a:r>
          </a:p>
        </p:txBody>
      </p:sp>
    </p:spTree>
    <p:extLst>
      <p:ext uri="{BB962C8B-B14F-4D97-AF65-F5344CB8AC3E}">
        <p14:creationId xmlns:p14="http://schemas.microsoft.com/office/powerpoint/2010/main" val="50859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4920-5CFF-C4B3-72B9-0658C6DC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8C0572-1B93-865E-5F8B-0CDF73F55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Quale potrebbe essere il risultato dello </a:t>
            </a:r>
            <a:r>
              <a:rPr lang="it-IT" dirty="0" err="1"/>
              <a:t>stemming</a:t>
            </a:r>
            <a:r>
              <a:rPr lang="it-IT" dirty="0"/>
              <a:t> della parola "running"?</a:t>
            </a:r>
          </a:p>
          <a:p>
            <a:pPr marL="514350" indent="-514350">
              <a:buAutoNum type="alphaLcParenR"/>
            </a:pPr>
            <a:r>
              <a:rPr lang="it-IT" dirty="0" err="1"/>
              <a:t>run</a:t>
            </a:r>
            <a:endParaRPr lang="it-IT" dirty="0"/>
          </a:p>
          <a:p>
            <a:pPr marL="514350" indent="-514350">
              <a:buAutoNum type="alphaLcParenR"/>
            </a:pPr>
            <a:r>
              <a:rPr lang="it-IT" dirty="0" err="1"/>
              <a:t>ran</a:t>
            </a:r>
            <a:endParaRPr lang="it-IT" dirty="0"/>
          </a:p>
          <a:p>
            <a:pPr marL="514350" indent="-514350">
              <a:buAutoNum type="alphaLcParenR"/>
            </a:pPr>
            <a:r>
              <a:rPr lang="it-IT" dirty="0"/>
              <a:t>runner</a:t>
            </a:r>
          </a:p>
          <a:p>
            <a:pPr marL="514350" indent="-514350">
              <a:buAutoNum type="alphaLcParenR"/>
            </a:pPr>
            <a:r>
              <a:rPr lang="it-IT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82967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04B2-BACC-E322-2E6B-477A9197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183E7D-6BCD-80D1-E898-EB7E87AF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Qual è un potenziale problema dello </a:t>
            </a:r>
            <a:r>
              <a:rPr lang="it-IT" dirty="0" err="1"/>
              <a:t>stemming</a:t>
            </a:r>
            <a:r>
              <a:rPr lang="it-IT" dirty="0"/>
              <a:t>?</a:t>
            </a:r>
          </a:p>
          <a:p>
            <a:pPr marL="514350" indent="-514350">
              <a:buAutoNum type="alphaLcParenR"/>
            </a:pPr>
            <a:r>
              <a:rPr lang="it-IT" dirty="0"/>
              <a:t>È un processo molto lento.</a:t>
            </a:r>
          </a:p>
          <a:p>
            <a:pPr marL="514350" indent="-514350">
              <a:buAutoNum type="alphaLcParenR"/>
            </a:pPr>
            <a:r>
              <a:rPr lang="it-IT" dirty="0"/>
              <a:t>Può produrre radici che non sono parole reali. </a:t>
            </a:r>
          </a:p>
          <a:p>
            <a:pPr marL="514350" indent="-514350">
              <a:buAutoNum type="alphaLcParenR"/>
            </a:pPr>
            <a:r>
              <a:rPr lang="it-IT" dirty="0"/>
              <a:t>Funziona solo con la lingua inglese.</a:t>
            </a:r>
          </a:p>
          <a:p>
            <a:pPr marL="514350" indent="-514350">
              <a:buAutoNum type="alphaLcParenR"/>
            </a:pPr>
            <a:r>
              <a:rPr lang="it-IT" dirty="0"/>
              <a:t>Richiede un dizionario molto grande.</a:t>
            </a:r>
          </a:p>
        </p:txBody>
      </p:sp>
    </p:spTree>
    <p:extLst>
      <p:ext uri="{BB962C8B-B14F-4D97-AF65-F5344CB8AC3E}">
        <p14:creationId xmlns:p14="http://schemas.microsoft.com/office/powerpoint/2010/main" val="334994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DEC8-D4C0-DE75-2901-0817F95B7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C9C65-8C6E-03DA-CF78-A46A52602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Cos'è la "lemmatizzazione"?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trovare i sinonimi di una parola.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dividere una frase in parole.</a:t>
            </a:r>
          </a:p>
          <a:p>
            <a:pPr marL="514350" indent="-514350">
              <a:buFont typeface="Arial" panose="020B0604020202020204" pitchFamily="34" charset="0"/>
              <a:buAutoNum type="alphaLcParenR"/>
            </a:pPr>
            <a:r>
              <a:rPr lang="it-IT" dirty="0"/>
              <a:t>Un processo che riduce una parola alla sua forma base del dizionario (lemma).</a:t>
            </a:r>
          </a:p>
          <a:p>
            <a:pPr marL="514350" indent="-514350">
              <a:buAutoNum type="alphaLcParenR"/>
            </a:pPr>
            <a:r>
              <a:rPr lang="it-IT" dirty="0"/>
              <a:t>Un processo per generare parole casuali.</a:t>
            </a:r>
          </a:p>
        </p:txBody>
      </p:sp>
    </p:spTree>
    <p:extLst>
      <p:ext uri="{BB962C8B-B14F-4D97-AF65-F5344CB8AC3E}">
        <p14:creationId xmlns:p14="http://schemas.microsoft.com/office/powerpoint/2010/main" val="14302043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651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QUIZ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ARIANNA BUSSOLA</dc:creator>
  <cp:lastModifiedBy>ARIANNA BUSSOLA</cp:lastModifiedBy>
  <cp:revision>1</cp:revision>
  <dcterms:created xsi:type="dcterms:W3CDTF">2025-10-21T10:21:21Z</dcterms:created>
  <dcterms:modified xsi:type="dcterms:W3CDTF">2025-10-22T13:38:42Z</dcterms:modified>
</cp:coreProperties>
</file>