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Scaling Laws: parametri, dati, compute</a:t>
            </a:r>
            <a:br/>
            <a:r>
              <a:t>Domande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Qual è il compromesso principale nella scelta della dimensione di un modello?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Tra accuratezza e velocità di inferenza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Tra prestazioni elevate e costi/risorse di addestramento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Tra numero di layer e dati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Tra bias e capacità di generalizzazione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Perché le scaling laws non sono considerate universali?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Perché si basano su osservazioni empiriche e architetture specifiche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Perché sono basate su formule teoriche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Perché non considerano la temperatura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Perché dipendono solo dal dataset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lo scopo principale delle scaling laws nei modelli linguistici?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Calcolare la velocità del training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Descrivere come le prestazioni cambiano con parametri, dati e compute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Misurare la temperatura della GPU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Determinare il numero di token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Quali sono i tre fattori principali che influenzano la loss di un LLM secondo Kaplan et al. (2020)?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Numero di layer, learning rate, tipo di GPU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Numero di parametri, dimensione del dataset, quantità di compute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Architettura, lingua, ottimizzatore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Dimensione dei batch, dropout, regolarizzazione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Cosa rappresenta la 'loss' in un modello di machine learning?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Un indicatore numerico di quanto il modello sbaglia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Il numero di layer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La quantità di dati di test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Il tempo di training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Cosa significa che una relazione segue una legge di potenza?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Che segue un andamento casuale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Che raddoppiando i fattori si ottiene un miglioramento costante e prevedibile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Che cresce linearmente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Che è inversamente proporzionale al tempo di training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Cosa succede quando un modello ha troppi pochi dati rispetto ai parametri?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Il modello generalizza meglio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Il modello tende a memorizzare i dati (overfitting)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Il modello diventa più efficiente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Il modello impara più lentamente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Qual è la differenza principale tra underfitting e overfitting?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Underfitting: modello troppo semplice; Overfitting: troppo complesso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Underfitting: modello troppo complesso; Overfitting: troppo semplice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Underfitting: dataset sbagliato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Overfitting: GPU non sufficiente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Cosa rappresenta il termine 'compute' nel contesto del training dei modelli?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La quantità di dati usati nel training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Il numero di parametri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La quantità di operazioni matematiche eseguite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La lunghezza delle frasi in input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Perché il compute può rappresentare un limite pratico?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Perché riduce l’accuratezza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 via dei costi, del tempo di calcolo e delle limitazioni hardware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Perché riduce i dati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Perché aumenta l’errore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