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Esempi concreti: GPT-3, LLaMA, Falcon</a:t>
            </a:r>
            <a:br/>
            <a:r>
              <a:t>Domande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Qual è la differenza chiave tra modelli closed-source e open-source?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Closed-source: più controllo ma meno trasparenza; Open-source: più accessibilità ma più complessità tecnica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Closed-source: più economici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Open-source: più lenti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Closed-source: solo per la ricerca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In quali settori industriali l’impatto dei modelli linguistici è più evidente?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Solo nel gaming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Sanità, finanza, educazione e creazione di contenuti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Meteorologia e sport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Solo nei social media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l'obiettivo principale dell'analisi dei modelli GPT-3, LLaMA e Falcon?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Analizzare modelli di computer vision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Confrontare diversi approcci di sviluppo dei LLM e valutarne l'impatto industriale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Creare nuovi modelli matematici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Studiare solo i bias dei modelli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Quanti parametri possiede GPT-3 e da quali tipi di dati è stato addestrato?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1,5 miliardi; dati scientifici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175 miliardi; CommonCrawl, libri, Wikipedia e testi selezionati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70 miliardi; Wikipedia e libri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7 miliardi; dataset proprietari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Perché GPT-3 è considerato un modello closed-source?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Perché è gratuito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Perché OpenAI non ha rilasciato pubblicamente i pesi o il dataset completo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Perché usa dati pubblici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Perché è open-source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Qual è la filosofia principale alla base dello sviluppo di LLaMA?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Rendere la tecnologia open-source e trasparente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Creare un modello chiuso per uso commerciale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Ottimizzare solo il compute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Ridurre la quantità di dati di training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Come si distingue LLaMA per quanto riguarda l'efficienza su hardware?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È più pesante di GPT-3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Può essere eseguito su laptop e dispositivi con risorse limitate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Richiede supercomputer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Non è compatibile con GPU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Cosa ha comportato il leak di LLaMA nel marzo 2023?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La cancellazione del progetto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La diffusione non autorizzata dei pesi che ha favorito l’adozione accademica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Un calo di prestazioni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Una versione commerciale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Qual è la principale innovazione architetturale introdotta da Falcon?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L’uso di FlashAttention e Multi-Query Attention per ridurre memoria e tempi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Un nuovo linguaggio di programmazione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Una riduzione del dataset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Un aumento di parametri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Cosa dimostra Falcon-180B rispetto ai modelli closed-source?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Che i modelli open-source possono raggiungere prestazioni competitive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Che i modelli open-source sono sempre migliori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Che i modelli piccoli sono inutili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Che serve più compute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