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Esempi concreti: GPT-3, LLaMA, Falcon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la differenza chiave tra modelli closed-source e open-source?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Closed-source: più controllo ma meno trasparenza; Open-source: più accessibilità ma più complessità tecnica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modelli closed-source offrono più controllo, ma quelli open-source sono più accessibili.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In quali settori industriali l’impatto dei modelli linguistici è più evidente?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Sanità, finanza, educazione e creazione di contenuti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modelli linguistici influenzano fortemente sanità, finanza ed educazione.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l'obiettivo principale dell'analisi dei modelli GPT-3, LLaMA e Falcon?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Confrontare diversi approcci di sviluppo dei LLM e valutarne l'impatto industriale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Lo scopo è confrontare modelli diversi per comprenderne le differenze tecniche e l’impatto industriale.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Quanti parametri possiede GPT-3 e da quali tipi di dati è stato addestrato?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175 miliardi; CommonCrawl, libri, Wikipedia e testi selezionati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GPT-3 è un modello di 175 miliardi di parametri addestrato su un enorme dataset di testi vari.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Perché GPT-3 è considerato un modello closed-source?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Perché OpenAI non ha rilasciato pubblicamente i pesi o il dataset completo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GPT-3 è closed-source perché i suoi pesi non sono pubblici, limitando la ricerca indipendente.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filosofia principale alla base dello sviluppo di LLaMA?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Rendere la tecnologia open-source e trasparente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LLaMA promuove la trasparenza e la collaborazione open-source nella ricerca AI.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Come si distingue LLaMA per quanto riguarda l'efficienza su hardware?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Può essere eseguito su laptop e dispositivi con risorse limitate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LLaMA è efficiente e può essere eseguito anche su dispositivi con risorse limitate.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ha comportato il leak di LLaMA nel marzo 2023?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La diffusione non autorizzata dei pesi che ha favorito l’adozione accademica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leak ha diffuso i pesi del modello, accelerando la ricerca e le ottimizzazioni open.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la principale innovazione architetturale introdotta da Falcon?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L’uso di FlashAttention e Multi-Query Attention per ridurre memoria e tempi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Falcon introduce ottimizzazioni architetturali che migliorano memoria e velocità.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Cosa dimostra Falcon-180B rispetto ai modelli closed-source?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Che i modelli open-source possono raggiungere prestazioni competitive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Falcon-180B dimostra che gli open model possono competere con i closed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