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Training distribuito e ottimizzazioni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Quali framework principali vengono usati per il training distribuito?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DeepSpeed e Megatron-LM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TensorFlow e PyTorch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Keras e Caffe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JAX e ONNX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Quando è utile applicare queste tecniche anche su modelli piccoli?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Quando si lavora su Google Colab o con una singola GPU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Solo con supercomputer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Solo per modelli Transformer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Mai, sono troppo complesse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lo scopo principale del training distribuito nei modelli di deep learning?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Permettere l’addestramento di modelli troppo grandi per una singola GPU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Ridurre i costi dei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Diminuire la complessità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Aumentare il numero di 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Cosa distingue il Data Parallelism dal Model Parallelism?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Il Data Parallelism divide il modello, il Model Parallelism divide i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Il Data Parallelism replica il modello, il Model Parallelism lo divide tra GPU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Il Model Parallelism usa CPU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Il Data Parallelism serve solo per modelli piccoli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Come funziona il Data Parallelism?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Ogni GPU addestra una copia del modello su una parte diversa dei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Ogni GPU addestra un modello diverso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Ogni GPU elabora tutto il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Ogni GPU si occupa solo della validazione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Qual è il principale vantaggio del Model Parallelism?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Permette di addestrare modelli che non entrano in una singola GPU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Riduce il numero di parametri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Evita l’uso delle GPU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Aumenta la precisione del training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Cosa si intende per Mixed Precision Training?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Addestramento con numeri a precisione ridotta per migliorare velocità e memoria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Riduzione dei layer nel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Aumento della dimensione dei batch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Riduzione dei dataset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Quali sono i benefici principali del Mixed Precision Training?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Maggiore velocità, minore uso di memoria, sfrutta Tensor Cores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Maggior accuratezza ma più lentezza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Aumento della complessità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Riduzione della scalabilità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Cos’è il Gradient Checkpointing e a cosa serve?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Tecnica che ricalcola alcune attivazioni per risparmiare memoria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Tecnica per migliorare la precisione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Metodo per eliminare bias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Algoritmo di ottimizzazione dei dati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 è il compromesso nell’uso del Gradient Checkpointing?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Riduce la memoria usata ma aumenta leggermente il tempo di calcolo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 la memoria ma riduce la precisione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Riduce il compute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Riduce la qualità del modello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