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Limiti del pre-training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Quali sono le principali preoccupazioni ambientali legate al pre-training?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Consumo di energia e impatto ambientale dei data center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Riduzione delle emissioni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Uso di energia rinnovabile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Minore utilizzo di acqua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Come il Retrieval-Augmented Generation (RAG) aiuta a superare i limiti del pre-training?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Combina un modello con un sistema di ricerca per fornire risposte aggiornate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 la dimensione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la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 i bias completamente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Cosa si intende per pre-training nei modelli linguistici di grandi dimensioni?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Addestramento su enormi quantità di testo per imparare strutture linguistiche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 tipo di modello supervisionato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algoritmo di ottimizzazione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metodo di compressione dei dati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i modelli pre-addestrati possono generare allucinazioni?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generano testo plausibile senza verificare i fatti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sono troppo piccoli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hanno pochi layer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non hanno dataset di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Quali sono gli effetti delle allucinazioni sull’affidabilità dei modelli?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Aumentano la precisione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Possono diffondere informazioni false e incoerenti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Riducono i costi di calcolo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Aumentano la memoria disponibile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si intende per dataset rumorosi?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Dati di addestramento che contengono errori, duplicati o incoerenze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Dataset perfettamente puliti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Solo dati visivi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insieme di test manuali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Quali sono le principali fonti di rumore nei dati di 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Web scraping di bassa qualità, duplicati e informazioni errate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Solo testi scientifici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Fonti controllate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Dataset di immagini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Come il rumore nei dati influisce sulle performance del modello?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modello impara bias e produce risposte incoerenti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modello diventa più veloce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modello migliora in accuratezza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modello si allena più facilmente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Perché è difficile mantenere aggiornati i foundation model?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via dei costi, della complessità e dell’obsolescenza dei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mancano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il dataset è troppo piccolo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non hanno supervisione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Quali sono i principali costi associati al pre-training su larga scala?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Alti costi di hardware, energia e personale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Solo il costo dell’elettricità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Costi minimi di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Solo il costo della GPU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