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Limiti del pre-training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Quali sono le principali preoccupazioni ambientali legate al pre-training?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Consumo di energia e impatto ambientale dei data center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pre-training consuma molta energia e contribuisce alle emissioni di CO2.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Come il Retrieval-Augmented Generation (RAG) aiuta a superare i limiti del pre-training?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Combina un modello con un sistema di ricerca per fornire risposte aggiornate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RAG consente al modello di accedere a informazioni esterne aggiornate e accurate.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Cosa si intende per pre-training nei modelli linguistici di grandi dimensioni?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Addestramento su enormi quantità di testo per imparare strutture linguistiche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pre-training serve per far apprendere ai modelli le regole linguistiche e conoscenze generali.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Perché i modelli pre-addestrati possono generare allucinazioni?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generano testo plausibile senza verificare i fatti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Gli LLM generano testo plausibile, ma non verificano la veridicità delle informazioni.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Quali sono gli effetti delle allucinazioni sull’affidabilità dei modelli?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Possono diffondere informazioni false e incoerenti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allucinazioni riducono la fiducia e possono generare disinformazione.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si intende per dataset rumorosi?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Dati di addestramento che contengono errori, duplicati o incoerenze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Dataset rumorosi contengono errori e dati ridondanti che compromettono l'apprendimento.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Quali sono le principali fonti di rumore nei dati di training?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Web scraping di bassa qualità, duplicati e informazioni errate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dataset online possono contenere informazioni errate e incoerenti.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Come il rumore nei dati influisce sulle performance del modello?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modello impara bias e produce risposte incoerenti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rumore porta il modello a riprodurre bias e risposte incoerenti.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Perché è difficile mantenere aggiornati i foundation model?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via dei costi, della complessità e dell’obsolescenza dei dati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Aggiornare foundation model è complesso e costoso, con rischio di perdita di conoscenze.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Quali sono i principali costi associati al pre-training su larga scala?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Alti costi di hardware, energia e personale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pre-training richiede enormi risorse computazionali e costi elevati.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