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Supervised Fine-Tuning: concetto e differenze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il rischio principale di un fine-tuning supervisionato eseguito su dati di bassa qualità?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apprende informazioni errate o distorte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diventa più robusto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modello riduce il rumore nei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migliora la generalizzazione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il fine-tuning supervisionato viene considerato una forma di apprendimento adattivo?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permette al modello di specializzarsi mantenendo la conoscenza generale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cancella la conoscenza precedente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usa sempre nuovi parametri casuali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funziona solo con dati non etichettati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Permettere al modello di imparare da zero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Adattare un modello pre-addestrato a un compito specifico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la dimensione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Cambiare l’architettura del modello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In cosa si differenzia il pre-training dal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pre-training usa dati non etichettati, il fine-tuning usa dati etichettati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Entrambi utilizzano dati etichettati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fine-tuning è più costoso del pre-training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pre-training serve per dati specifici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rappresentano le etichette (labels) in un dataset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Indicazioni che specificano la risposta corretta per ciascun esempio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Campioni di dati non supervisionati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Errori del modello durante l’addestramento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 pesi interni del modello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Perché il fine-tuning supervisionato è utile dopo il pre-training?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migliora la capacità del modello di risolvere compiti specifici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aumenta la dimensione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riduce la quantità di dati necessari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elimina il bisogno di pre-training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Quale delle seguenti affermazioni descrive meglio il processo di fine-tuning?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Aggiornare tutti i parametri del modello da zero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Regolare i parametri di un modello pre-addestrato con nuovi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Cambiare l’architettura della rete neurale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Creare un nuovo dataset da zero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il ruolo dei dati etichettati nel fine-tuning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Servono per guidare l’apprendimento del modello verso la risposta desiderata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Servono per misurare la temperatura della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Servono per controllare il tempo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Servono per aumentare la dimensione dei batch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Quale tra i seguenti è un vantaggio del fine-tuning supervisionato rispetto al training da zero?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Richiede meno dati e tempo di calcolo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È più lento e costoso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Richiede sempre nuovi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migliora la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Cosa succede se il dataset usato per il fine-tuning è troppo piccolo o poco rappresentativo?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rischia di non generalizzare correttamente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diventa più preciso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modello si allena più velocemente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elimina gli errori automaticamente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