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 algn="l">
              <a:defRPr sz="2800">
                <a:solidFill>
                  <a:srgbClr val="FFFFFF"/>
                </a:solidFill>
                <a:latin typeface="Noto Sans"/>
              </a:defRPr>
            </a:pPr>
            <a:r>
              <a:t>Quiz – Supervised Fine-Tuning: concetto e differenze</a:t>
            </a:r>
            <a:br/>
            <a:r>
              <a:t>Risposte</a:t>
            </a:r>
            <a:br/>
            <a:r>
              <a:t>ITS Bari – Generative AI</a:t>
            </a:r>
            <a:br/>
            <a:r>
              <a:t>Docente: Nazario Martino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9:</a:t>
            </a:r>
            <a:br/>
            <a:r>
              <a:t>Qual è il rischio principale di un fine-tuning supervisionato eseguito su dati di bassa qualità?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modello apprende informazioni errate o distorte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Dati errati portano a modelli imprecisi o con bias.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10:</a:t>
            </a:r>
            <a:br/>
            <a:r>
              <a:t>Perché il fine-tuning supervisionato viene considerato una forma di apprendimento adattivo?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permette al modello di specializzarsi mantenendo la conoscenza generale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modello si adatta a nuovi compiti senza perdere la conoscenza di base acquisita nel pre-training.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1:</a:t>
            </a:r>
            <a:br/>
            <a:r>
              <a:t>Qual è l’obiettivo principale del fine-tuning supervisionato?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Adattare un modello pre-addestrato a un compito specifico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fine-tuning supervisionato adatta un modello già addestrato a compiti specifici.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2:</a:t>
            </a:r>
            <a:br/>
            <a:r>
              <a:t>In cosa si differenzia il pre-training dal fine-tuning supervisionato?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pre-training usa dati non etichettati, il fine-tuning usa dati etichettati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Nel pre-training si apprendono regole generali dai dati non etichettati, nel fine-tuning si apprendono relazioni specifiche dai dati etichettati.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3:</a:t>
            </a:r>
            <a:br/>
            <a:r>
              <a:t>Cosa rappresentano le etichette (labels) in un dataset supervisionato?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Indicazioni che specificano la risposta corretta per ciascun esempio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etichette servono a guidare il modello nella fase di apprendimento supervisionato.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4:</a:t>
            </a:r>
            <a:br/>
            <a:r>
              <a:t>Perché il fine-tuning supervisionato è utile dopo il pre-training?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Perché migliora la capacità del modello di risolvere compiti specifici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fine-tuning consente di sfruttare la conoscenza generale del modello per migliorare le prestazioni su task specifici.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5:</a:t>
            </a:r>
            <a:br/>
            <a:r>
              <a:t>Quale delle seguenti affermazioni descrive meglio il processo di fine-tuning?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B. Regolare i parametri di un modello pre-addestrato con nuovi dati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Durante il fine-tuning, solo alcuni parametri del modello vengono adattati in base ai nuovi dati.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6:</a:t>
            </a:r>
            <a:br/>
            <a:r>
              <a:t>Qual è il ruolo dei dati etichettati nel fine-tuning supervisionato?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Servono per guidare l’apprendimento del modello verso la risposta desiderata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Le etichette sono essenziali per collegare input e output durante l’addestramento.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7:</a:t>
            </a:r>
            <a:br/>
            <a:r>
              <a:t>Quale tra i seguenti è un vantaggio del fine-tuning supervisionato rispetto al training da zero?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Richiede meno dati e tempo di calcolo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Il fine-tuning è più efficiente perché parte da un modello già addestrato.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E62F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371600"/>
            <a:ext cx="7315200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pPr>
              <a:defRPr sz="2400">
                <a:solidFill>
                  <a:srgbClr val="FFFFFF"/>
                </a:solidFill>
                <a:latin typeface="Noto Sans"/>
              </a:defRPr>
            </a:pPr>
            <a:r>
              <a:t>Domanda 8:</a:t>
            </a:r>
            <a:br/>
            <a:r>
              <a:t>Cosa succede se il dataset usato per il fine-tuning è troppo piccolo o poco rappresentativo?</a:t>
            </a:r>
          </a:p>
          <a:p>
            <a:pPr>
              <a:defRPr sz="2400" b="1">
                <a:solidFill>
                  <a:srgbClr val="FFFFFF"/>
                </a:solidFill>
                <a:latin typeface="Noto Sans"/>
              </a:defRPr>
            </a:pPr>
            <a:r>
              <a:t>✅ Risposta corretta: A. Il modello rischia di non generalizzare correttamente</a:t>
            </a:r>
          </a:p>
          <a:p>
            <a:pPr>
              <a:defRPr sz="2200">
                <a:solidFill>
                  <a:srgbClr val="FFFFFF"/>
                </a:solidFill>
                <a:latin typeface="Noto Sans"/>
              </a:defRPr>
            </a:pPr>
            <a:r>
              <a:t>📘 Spiegazione: Un dataset ridotto o non rappresentativo causa scarsa generalizzazione del modello.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