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Dataset per compiti specifici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Quali tecniche si usano per correggere dataset sbilanciati?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Undersampling, oversampling e weighted loss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Solo undersampling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Solo oversampling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Eliminazione casuale di dati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Cosa si intende per rappresentatività linguistica e demografica nei dataset?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Garantire diversità di lingue e demografie, evitando bias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Aggiungere più dati numerici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Ridurre le etichette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Aumentare il numero di feature tecniche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la differenza principale tra un dataset generico e uno specifico?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 dataset generici contengono dati ampi e vari, quelli specifici sono mirati a un task preciso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 dataset generici sono sempre migliori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 dataset specifici contengono solo immagini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Non c'è alcuna differenza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Qual è il vantaggio di utilizzare dataset open source come Hugging Face Datasets?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Sono sempre a pagamento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Offrono accesso libero, documentazione e supporto della community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Contengono solo dati non verificati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Non permettono la personalizzazione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Cosa garantisce la community di Hugging Face sui dataset pubblicati?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Verifica la qualità e fornisce documentazione standardizzata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Limita l’uso dei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Rimuove i metadati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Aggiunge errori intenzionali per test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Qual è la struttura del dataset IMDB per l’analisi del sentiment?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Contiene recensioni di film bilanciate in positive e negative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Contiene solo recensioni positive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Include solo metadati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Ha solo 1000 esempi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Perché la pulizia dei dati è un passaggio fondamentale nel preprocessing?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 eliminare errori, duplicati e dati inconsistenti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aumentare la complessità del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 creare nuovi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 ridurre il numero di feature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Cosa si intende per 'dataset rumorosi'?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Dataset con errori, duplicati o informazioni incoerenti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Dataset perfettamente bilanciati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Dataset con pochi esempi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Dataset solo di immagini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Quali formati sono comunemente usati per salvare i dataset di machine learning?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Solo XML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CSV e JSON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TXT e DOCX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PDF e XLSX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Perché il bilanciamento delle classi è importante in un dataset supervisionato?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 evitare che il modello impari a favorire la classe maggioritaria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ridurre il tempo di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 aumentare la complessità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 migliorare la qualità grafica dei dati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