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Dataset per compiti specifici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Quali tecniche si usano per correggere dataset sbilanciati?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Undersampling, oversampling e weighted loss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Le tecniche di bilanciamento migliorano la distribuzione delle classi nel dataset.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Cosa si intende per rappresentatività linguistica e demografica nei dataset?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Garantire diversità di lingue e demografie, evitando bias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rappresentatività garantisce equità linguistica e demografica nel modello finale.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la differenza principale tra un dataset generico e uno specifico?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 dataset generici contengono dati ampi e vari, quelli specifici sono mirati a un task preciso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 dataset specifici permettono di adattare un modello generale a un compito mirato.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Qual è il vantaggio di utilizzare dataset open source come Hugging Face Datasets?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B. Offrono accesso libero, documentazione e supporto della community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Le librerie open source come Hugging Face offrono dataset gratuiti e documentati.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Cosa garantisce la community di Hugging Face sui dataset pubblicati?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Verifica la qualità e fornisce documentazione standardizzata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community assicura la qualità dei dataset e la trasparenza tramite la documentazione.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Qual è la struttura del dataset IMDB per l’analisi del sentiment?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Contiene recensioni di film bilanciate in positive e negative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dataset IMDB contiene 50.000 recensioni di film, equamente bilanciate tra positive e negative.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Perché la pulizia dei dati è un passaggio fondamentale nel preprocessing?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 eliminare errori, duplicati e dati inconsistenti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pulizia rimuove errori, duplicati e testi sporchi, migliorando la qualità dei dati.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Cosa si intende per 'dataset rumorosi'?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Dataset con errori, duplicati o informazioni incoerenti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 dataset rumorosi contengono errori o dati non rappresentativi che influenzano l’addestramento.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Quali formati sono comunemente usati per salvare i dataset di machine learning?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B. CSV e JSON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CSV e JSON sono formati standard per gestire dati testuali e strutturati.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Perché il bilanciamento delle classi è importante in un dataset supervisionato?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 evitare che il modello impari a favorire la classe maggioritaria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Un dataset bilanciato consente al modello di apprendere correttamente tutte le classi.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