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Metodi di fine-tuning: full vs efficienti (LoRA, QLoRA)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Quando è consigliato usare il full fine-tuning rispetto a LoRA o QLoRA?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Quando si hanno molte risorse e serve la massima performance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Quando si hanno poche risorse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Quando si lavora su piccoli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Sempre, indipendentemente dalle risorse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Cosa rappresentano le matrici A e B nel metodo LoRA?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Due piccole matrici che rappresentano le modifiche ai pesi originali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 layer congelati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 dati di input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Le variabili di 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la principale differenza tra full fine-tuning e efficient fine-tuning?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full fine-tuning aggiorna tutti i parametri, l’efficiente solo una parte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Entrambi aggiornano tutti 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L’efficiente usa più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c’è differenza significativa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il full fine-tuning è considerato costoso?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richiede di riaddestrare tutto il modello e salvare copie complete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usa meno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ignora 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non richiede GPU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significa 'Parameter-Efficient Fine-Tuning' (PEFT)?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Aggiornare solo una parte dei parametri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Eliminare i parametri non necessari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Riaddestrare tutti i layer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Cambiare architettura del modello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l’obiettivo principale del metodo LoRA?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Ridurre il numero di parametri da aggiornare durante il fine-tuning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Aumentare la complessità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Cambiare il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Eliminare layer del modello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Cosa fa LoRA durante il fine-tuning di un modello linguistico?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Congela i pesi originali e aggiunge piccole matrici addestrabili (A e B)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Aggiorna tutti i pesi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Elimina i layer intermedi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Duplica i parametri esistenti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il vantaggio principale dell’approccio LoRA?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Riduce memoria e tempo mantenendo buone prestazioni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 la complessità del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Richiede più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Riduce la qualità del modello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il principio chiave della quantizzazione usata in QLoRA?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Ridurre la precisione numerica dei pesi per diminuire la memoria usata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Aumentare la precisione numerica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Convertire i pesi in 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Duplicare i layer del modello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il beneficio pratico di QLoRA rispetto a LoRA?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Permette il fine-tuning di modelli enormi su una sola GPU consumer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l’efficienza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Rende il modello meno accurato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