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>
                <a:solidFill>
                  <a:srgbClr val="FFFFFF"/>
                </a:solidFill>
                <a:latin typeface="Noto Sans"/>
              </a:defRPr>
            </a:pPr>
            <a:r>
              <a:t>Quiz – Metodi di fine-tuning: full vs efficienti (LoRA, QLoRA)</a:t>
            </a:r>
            <a:br/>
            <a:r>
              <a:t>Risposte</a:t>
            </a:r>
            <a:br/>
            <a:r>
              <a:t>ITS Bari – Generative AI</a:t>
            </a:r>
            <a:br/>
            <a:r>
              <a:t>Docente: Nazario Martino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9:</a:t>
            </a:r>
            <a:br/>
            <a:r>
              <a:t>Quando è consigliato usare il full fine-tuning rispetto a LoRA o QLoRA?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Quando si hanno molte risorse e serve la massima performance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Il full fine-tuning è consigliato solo quando si hanno risorse elevate e obiettivi di massima precisione.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10:</a:t>
            </a:r>
            <a:br/>
            <a:r>
              <a:t>Cosa rappresentano le matrici A e B nel metodo LoRA?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Due piccole matrici che rappresentano le modifiche ai pesi originali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Le matrici A e B approssimano i cambiamenti nei pesi originali con un numero ridotto di parametri.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1:</a:t>
            </a:r>
            <a:br/>
            <a:r>
              <a:t>Qual è la principale differenza tra full fine-tuning e efficient fine-tuning?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Il full fine-tuning aggiorna tutti i parametri, l’efficiente solo una parte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Nel full fine-tuning si aggiornano tutti i parametri, mentre nei metodi efficienti solo una parte selezionata.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2:</a:t>
            </a:r>
            <a:br/>
            <a:r>
              <a:t>Perché il full fine-tuning è considerato costoso?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Perché richiede di riaddestrare tutto il modello e salvare copie complete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Il full fine-tuning richiede molte GPU e grandi quantità di memoria per riaddestrare l’intero modello.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3:</a:t>
            </a:r>
            <a:br/>
            <a:r>
              <a:t>Cosa significa 'Parameter-Efficient Fine-Tuning' (PEFT)?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Aggiornare solo una parte dei parametri del modello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Il PEFT ottimizza solo una parte dei parametri per ridurre costi e tempi di calcolo.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4:</a:t>
            </a:r>
            <a:br/>
            <a:r>
              <a:t>Qual è l’obiettivo principale del metodo LoRA?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Ridurre il numero di parametri da aggiornare durante il fine-tuning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LoRA consente di eseguire il fine-tuning aggiornando solo poche matrici aggiuntive.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5:</a:t>
            </a:r>
            <a:br/>
            <a:r>
              <a:t>Cosa fa LoRA durante il fine-tuning di un modello linguistico?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Congela i pesi originali e aggiunge piccole matrici addestrabili (A e B)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LoRA aggiunge due matrici A e B ai pesi congelati per rappresentare le modifiche necessarie.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6:</a:t>
            </a:r>
            <a:br/>
            <a:r>
              <a:t>Qual è il vantaggio principale dell’approccio LoRA?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Riduce memoria e tempo mantenendo buone prestazioni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LoRA riduce l’uso di memoria e mantiene quasi le stesse prestazioni del full fine-tuning.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7:</a:t>
            </a:r>
            <a:br/>
            <a:r>
              <a:t>Qual è il principio chiave della quantizzazione usata in QLoRA?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Ridurre la precisione numerica dei pesi per diminuire la memoria usata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La quantizzazione converte i pesi in numeri a minore precisione per risparmiare memoria.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8:</a:t>
            </a:r>
            <a:br/>
            <a:r>
              <a:t>Qual è il beneficio pratico di QLoRA rispetto a LoRA?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Permette il fine-tuning di modelli enormi su una sola GPU consumer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QLoRA permette di addestrare grandi modelli su hardware consumer mantenendo buone prestazioni.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