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Librerie di supporto per il Fine-Tuning Supervisionato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Perché l’integrazione tra diverse librerie (es. PEFT + Transformers) è importante?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permette di combinare vantaggi complementari e ottimizzare le prestazioni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rendere il codice più complesso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sostituire 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aumentare la quantità di parametri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 è un vantaggio comune delle librerie di supporto per il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Semplificano il lavoro del ricercatore automatizzando configurazione e ottimizzazione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Riducono la qualità dei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Rimuovono la necessità di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Limitano la flessibilità dei modelli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il ruolo principale delle librerie di supporto nel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Automatizzare e semplificare il processo di addestramento dei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Creare nuovi dataset da zero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Rimuovere i bias nei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Gestire solo il pre-training dei modelli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Quale libreria open source è specificamente progettata per facilitare il fine-tuning supervisionato di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Axolotl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Matplotlib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NumPy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Scikit-learn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la funzione principale di DeepSpeed nel contesto del training distribuito?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Ottimizzare memoria e parallelismo nel training distribuito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Gestire i file CSV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Generare etichette per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Creare nuovi layer di rete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offre la libreria Hugging Face Transformers per il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Un’interfaccia semplice per caricare modelli e dataset pre-addestrati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ambiente di sviluppo web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motore grafico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database di immagini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vantaggio principale di usare Axolotl per il fine-tuning?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Facilita la configurazione e l’esecuzione di esperimenti complessi su LLM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 la dimensione dei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Gestisce il pre-training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Rimuove la quantizzazione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significa l’acronimo PEFT nelle librerie di fine-tuning?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Parameter-Efficient Fine-Tuning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Parallel Execution Fine-Tuning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Pre-trained Efficient Framework Transformer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Post-Evaluation Fine-Tuning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uno dei benefici principali dell’utilizzo di DeepSpeed ZeRO?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Riduzione dell’uso di memoria mantenendo l’efficienza computazionale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Aumento della precisione numerica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Creazione automatica di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Eliminazione dei layer di rete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Come le librerie moderne riducono il consumo di memoria durante il 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Attraverso tecniche come quantizzazione e gradient checkpointing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Aumentando la dimensione del batch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Rimuovendo layer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Usando solo CPU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