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Perché serve RLHF dopo SFT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una delle sfide principali nell’uso del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difficoltà nel raccogliere e valutare feedback umani di qualità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L’assenza di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scarsa potenza di calcolo richiesta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L’eccessiva semplicità del processo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In cosa differisce il feedback umano dal feedback supervisionato tradizionale?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feedback umano valuta la qualità complessiva delle risposte, non solo la correttezza oggettiva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Entrambi si basano su metriche identiche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feedback umano è completamente automatico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Non ci sono differenze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lo scopo principale dell’uso di RLHF dopo il Supervised Fine-Tuning (SFT)?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Ottimizzare il comportamento del modello in base alle preferenze umane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Aumentare la velocità di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Ridurre la dimensione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Evitare il pre-training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Perché il solo Supervised Fine-Tuning non è sufficiente per ottenere un modello allineato?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si basa su dati statici e non riflette preferenze soggettive umane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usa troppi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è troppo costoso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non utilizza etichette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aggiunge il feedback umano nel processo di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Permette di valutare la qualità delle risposte e guidare l’ottimizzazione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Riduce il tempo di inferenza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Elimina la necessità del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Aumenta la complessità del modello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la prima fase del processo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Addestramento supervisionato (SFT)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Ottimizzazione tramite PPO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Creazione del modello di ricompensa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Raccolta di preferenze umane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il ruolo del modello di ricompensa (Reward Model) nel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Assegna un punteggio di qualità alle risposte del modello basato sulle preferenze umane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Gestisce la generazione del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 i parametri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Misura la velocità del 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Cosa significa 'allineamento' nel contesto dei Large Language Models?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capacità del modello di rispondere in modo coerente con valori e intenzioni umane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L’efficienza computazionale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velocità di risposta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La dimensione del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Perché il RLHF migliora la sicurezza e l’affidabilità del modello?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incorpora criteri umani nella valutazione delle risposte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elimina la necessità di SFT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riduce la complessità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migliora solo la velocità di inferenza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il principale vantaggio di combinare SFT e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Combina conoscenza supervisionata e preferenze umane per ottimizzare il comportamento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 la dimensione del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 la generalizzazione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 l’uso di reward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