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Perché serve RLHF dopo SFT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 è una delle sfide principali nell’uso del RLHF?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La difficoltà nel raccogliere e valutare feedback umani di qualità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Raccogliere dati umani di qualità è costoso e complesso ma cruciale per il RLHF.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In cosa differisce il feedback umano dal feedback supervisionato tradizionale?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Il feedback umano valuta la qualità complessiva delle risposte, non solo la correttezza oggettiva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feedback umano tiene conto di preferenze qualitative, non solo di esattezza oggettiva.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lo scopo principale dell’uso di RLHF dopo il Supervised Fine-Tuning (SFT)?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Ottimizzare il comportamento del modello in base alle preferenze umane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RLHF serve a ottimizzare il modello per rispondere secondo criteri di qualità umani.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Perché il solo Supervised Fine-Tuning non è sufficiente per ottenere un modello allineato?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si basa su dati statici e non riflette preferenze soggettive umane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L’SFT non cattura le sfumature delle preferenze umane, essendo basato su dati fissi.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aggiunge il feedback umano nel processo di RLHF?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Permette di valutare la qualità delle risposte e guidare l’ottimizzazione del modello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feedback umano consente di valutare la qualità delle risposte e migliorare l’allineamento.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Qual è la prima fase del processo RLHF?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D. Raccolta di preferenze umane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prima fase consiste nel raccogliere e annotare le preferenze umane.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il ruolo del modello di ricompensa (Reward Model) nel RLHF?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Assegna un punteggio di qualità alle risposte del modello basato sulle preferenze umane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modello di ricompensa assegna un punteggio che guida l’ottimizzazione del comportamento.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Cosa significa 'allineamento' nel contesto dei Large Language Models?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La capacità del modello di rispondere in modo coerente con valori e intenzioni umane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L’allineamento indica la coerenza tra il comportamento del modello e i valori umani.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Perché il RLHF migliora la sicurezza e l’affidabilità del modello?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incorpora criteri umani nella valutazione delle risposte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RLHF integra la valutazione umana, riducendo risposte scorrette o pericolose.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il principale vantaggio di combinare SFT e RLHF?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Combina conoscenza supervisionata e preferenze umane per ottimizzare il comportamento del modello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SFT fornisce la base linguistica, RLHF ottimizza la coerenza e il comportamento.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