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Dataset di preferenze: raccolta e annotazione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il vantaggio principale dei dataset di preferenze rispetto a quelli supervisionati?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Catturano sfumature qualitative e soggettive più difficili da modellare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preferenze umane catturano sfumature qualitative che i dati supervisionati non coprono.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la qualità delle annotazioni è cruciale per il modello di ricompensa (Reward Model)?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errori nelle preferenze compromettono la qualità dell’addestramento del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qualità delle annotazioni influenza direttamente la precisione del Reward Model.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della raccolta di dataset di preferenze nel contesto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Creare un modello che rifletta le preferenze e i giudizi qualitativi umani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dataset di preferenze servono per addestrare modelli che rispettano i giudizi umani.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Come vengono tipicamente raccolte le preferenze umane per l’addestramento dei modelli?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Attraverso il confronto tra coppie di risposte generate dal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Gli annotatori scelgono la risposta migliore tra due opzioni generate dal modello.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confrontano gli annotatori durante la raccolta dei dati di preferenza?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Due o più risposte generate dal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Gli annotatori confrontano risposte per stabilire quale sia più coerente e naturale.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Perché è importante la coerenza tra annotatori nel processo di etichettatura?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 garantire che i giudizi siano affidabili e riproducibili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coerenza tra annotatori garantisce l’affidabilità del dataset.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un rischio comune nella raccolta dei dati di preferenza umana?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Bias soggettivo e incoerenza tra annotatori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bias umano può introdurre errori sistematici nei dati di addestramento.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la differenza tra un dataset supervisionato e uno di preferenze?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primo contiene risposte corrette, il secondo valutazioni qualitative delle risposte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Nel dataset supervisionato si fornisce la risposta corretta, nel dataset di preferenze si valuta la qualità.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Come si può mitigare il bias introdotto dagli annotatori umani?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Con più annotatori e controlli di qualità incrociati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Coinvolgere più annotatori e verifiche riduce i bias individuali.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Cosa significa 'pairwise comparison' nel contesto del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Una valutazione tra due risposte per stabilire quale sia preferibile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pairwise comparison è un confronto a coppie per addestrare il modello di ricompensa.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