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PPO – Proximal Policy Optimization: concetti chiave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Cosa rappresenta la 'reward function' nel contesto di PPO applicato a RLHF?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Una misura numerica che indica la qualità della risposta del modello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reward function misura la qualità o desiderabilità della risposta secondo criteri umani.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Perché PPO è adatto all’addestramento di Large Language Models?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bilancia stabilità, efficienza e adattabilità a modelli complessi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PPO è adatto ai LLM perché combina stabilità, efficienza e scalabilità.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l’obiettivo principale dell’algoritmo PPO nel contesto del RLHF?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Ottimizzare il comportamento del modello massimizzando la reward basata su preferenze umane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PPO massimizza la reward derivata dal giudizio umano, migliorando il comportamento del modello.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Cosa significa l’acronimo PPO?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Proximal Policy Optimization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PPO significa Proximal Policy Optimization, un algoritmo di RL usato in RLHF.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Perché PPO è considerato più stabile rispetto ad altri algoritmi di reinforcement learning?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limita l’ampiezza degli aggiornamenti della policy tramite clipping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clipping limita variazioni troppo grandi nella policy, garantendo stabilità.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Cosa si intende per 'policy' in PPO?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Una strategia di comportamento del modello che associa stati ad azioni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La policy definisce come il modello decide le azioni in base agli input.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il ruolo della funzione di clipping in PPO?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Serve a evitare che la policy cambi troppo rapidamente tra un aggiornamento e l’altro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clipping impedisce aggiornamenti eccessivi, mantenendo la coerenza della policy.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Cosa succede se l’aggiornamento della policy è troppo grande?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Può rendere instabile l’addestramento e peggiorare le prestazioni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Aggiornamenti troppo grandi rendono instabile la policy e riducono la reward.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 è la differenza tra PPO e altri metodi come TRPO (Trust Region Policy Optimization)?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PPO è più semplice e non richiede vincoli di ottimizzazione complessi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PPO è più semplice da implementare rispetto a TRPO e richiede meno vincoli matematici.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il vantaggio di usare PPO nel fine-tuning dei modelli linguistici?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Stabilizza l’addestramento dei modelli linguistici riducendo variazioni eccessive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Nei LLM, PPO aiuta a mantenere risposte coerenti durante il fine-tuning.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