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Direct Preference Optimization (DPO) vs PPO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Perché DPO è considerato più efficiente dal punto di vista computazionale?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elimina il modello di reward e riduce le fasi di calcolo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DPO è più efficiente perché elimina una fase di calcolo e riduce la complessità computazionale.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In quali casi può essere preferibile usare PPO rispetto a DPO?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Quando serve controllare direttamente la reward o affinare la policy con maggiore precisione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PPO è preferibile quando serve maggiore controllo o un reward model esplicito.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la principale differenza tra DPO e PPO nel contesto dell’RLHF?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DPO ottimizza direttamente le preferenze umane senza un modello di ricompensa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DPO sostituisce il PPO rimuovendo il modello di reward e ottimizzando direttamente le preferenze.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DPO non richiede un modello di ricompensa separato?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utilizza direttamente il confronto tra risposte preferite e non preferite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DPO si basa su confronti diretti tra risposte preferite e non preferite senza stimare la reward.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il vantaggio principale del DPO rispetto al PPO?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È più semplice e non necessita di un reward model esplicito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L’assenza del modello di ricompensa rende DPO più semplice ed efficiente.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ottimizza direttamente l’approccio DPO?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La probabilità logaritmica delle risposte preferite rispetto a quelle non preferite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DPO massimizza la probabilità delle risposte umane preferite rispetto a quelle rifiutate.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un limite dell’approccio PPO rispetto al DPO?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Richiede un passaggio intermedio di stima della reward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PPO richiede di stimare la reward prima di ottimizzare la policy, aumentando la complessità.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Come il DPO semplifica il processo di addestramento rispetto al PPO?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Rimuove la necessità di un modello di reward e di una fase di reinforcement learning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DPO unisce raccolta di preferenze e ottimizzazione in un’unica fase di addestramento.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Cosa rappresenta la 'preference pair' nel contesto del DPO?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Una coppia di risposte in cui una è giudicata migliore dell’altra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preference pairs sono coppie di risposte usate per apprendere le preferenze umane.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una possibile limitazione dell’approccio DPO?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Può essere meno stabile se le preferenze umane sono incoerenti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Se le preferenze umane sono incoerenti o rumorose, DPO può produrre risultati instabili.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