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Integrazione RLHF in pipeline reali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una difficoltà comune nell’integrazione del RLHF in pipeline complesse?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complessità del coordinamento tra diverse fasi e strumenti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L’eccessiva semplicità dei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L’assenza di dataset annotati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velocità di convergenza troppo alta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è importante monitorare costantemente la performance del modello RLHF durante l’integrazione?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evitare degradazioni del modello e garantire stabilità e coerenza nei risultati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ridurre il numero di token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aumentare la varianza del reward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ridurre il numero di layer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dell’integrazione del RLHF nelle pipeline di addestramento reali?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Allineare il comportamento del modello alle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Ridurre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Sostituire il dataset originale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Eliminare la fase di SFT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Quale fase precede solitamente l’uso del RLHF in una pipeline di addestramento?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Il pre-training e il fine-tuning supervisionato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quantizzazione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Il pruning dei pesi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La tokenizzazione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Come si combina il RLHF con il Supervised Fine-Tuning (SFT)?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RLHF utilizza il modello fine-tuned come base per l’ottimizzazione con feedback umano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RLHF sostituisce completamente il SFT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RLHF elimina la necessità di dataset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RLHF avviene prima del pre-training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Qual è il ruolo del modello di ricompensa (Reward Model) all’interno della pipeline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Valuta le risposte del modello assegnando un punteggio basato sulle preferenze umane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Gestisce la tokenizzazione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i costi hardware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Ottimizza i pesi congelati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Perché l’automazione è importante nell’integrazione del RLHF in sistemi di produzione?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gestire in modo efficiente grandi volumi di dati e modelli complessi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aumentare i costi computazionali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rendere il processo più manuale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ridurre la qualità del modello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Quali risorse sono più critiche per eseguire RLHF su larga scala?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GPU e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CPU e rete locale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Database e storage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Sensori esterni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Cosa si intende per ‘loop di ottimizzazione’ nel contesto RLHF?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 ciclo in cui il modello viene aggiornato in base alla ricompensa ottenuta dalle sue risposte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 processo di validazione automatica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Una tecnica di pruning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test di inferenza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Qual è uno dei principali vantaggi dell’integrazione del RLHF in pipeline reali?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Migliora l’allineamento e riduce i comportamenti indesiderati nei modelli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Aumenta il numero di parametri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Riduce la comprensione del linguaggio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Rende il training più casuale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