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>
                <a:solidFill>
                  <a:srgbClr val="FFFFFF"/>
                </a:solidFill>
                <a:latin typeface="Noto Sans"/>
              </a:defRPr>
            </a:pPr>
            <a:r>
              <a:t>Quiz – Casi d'uso RLHF</a:t>
            </a:r>
            <a:br/>
            <a:r>
              <a:t>Risposte</a:t>
            </a:r>
            <a:br/>
            <a:r>
              <a:t>ITS Bari – Generative AI</a:t>
            </a:r>
            <a:br/>
            <a:r>
              <a:t>Docente: Nazario Martino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9:</a:t>
            </a:r>
            <a:br/>
            <a:r>
              <a:t>In quali applicazioni industriali RLHF trova maggiore utilizzo?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Chatbot, assistenti vocali, traduttori automatici e generazione di contenuti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RLHF è ampiamente usato in chatbot, traduttori, assistenti vocali e content generation.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10:</a:t>
            </a:r>
            <a:br/>
            <a:r>
              <a:t>Perché RLHF è considerato un elemento chiave per la sicurezza nei modelli linguistici?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Perché riduce la probabilità di risposte tossiche o pericolose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RLHF limita comportamenti rischiosi, rendendo i modelli più sicuri e affidabili.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1:</a:t>
            </a:r>
            <a:br/>
            <a:r>
              <a:t>Qual è uno degli usi più comuni del RLHF nei Large Language Models?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Ottimizzare le risposte secondo le preferenze umane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Il RLHF viene usato per allineare i modelli alle preferenze umane, migliorando la qualità delle risposte.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2:</a:t>
            </a:r>
            <a:br/>
            <a:r>
              <a:t>Come il RLHF migliora le prestazioni dei chatbot conversazionali?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Allineando il tono e la qualità delle risposte alle aspettative dell’utente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Nei chatbot, RLHF rende le risposte più pertinenti e coerenti con le intenzioni dell’utente.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3:</a:t>
            </a:r>
            <a:br/>
            <a:r>
              <a:t>Qual è il contributo principale del RLHF nella generazione di testo?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Permette di generare testi più coerenti, naturali e rilevanti per l’utente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RLHF aumenta la coerenza e la naturalezza dei testi generati dai modelli linguistici.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4:</a:t>
            </a:r>
            <a:br/>
            <a:r>
              <a:t>In che modo RLHF aiuta a ridurre comportamenti indesiderati nei modelli linguistici?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Applicando penalità alle risposte inadeguate o non conformi ai criteri umani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Il reward model del RLHF penalizza risposte indesiderate e favorisce quelle corrette.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5:</a:t>
            </a:r>
            <a:br/>
            <a:r>
              <a:t>Quale azienda ha reso popolare l’uso di RLHF nei propri modelli linguistici commerciali?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OpenAI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OpenAI ha reso popolare RLHF con ChatGPT e InstructGPT.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6:</a:t>
            </a:r>
            <a:br/>
            <a:r>
              <a:t>Perché RLHF è utile nei modelli di generazione di codice come Codex o CodeLlama?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Aiuta il modello a fornire soluzioni più sicure e coerenti con le richieste degli utenti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Nei modelli di codice, RLHF migliora la precisione e la sicurezza delle soluzioni generate.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7:</a:t>
            </a:r>
            <a:br/>
            <a:r>
              <a:t>Qual è un possibile impiego del RLHF nei sistemi di assistenza virtuale?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Guidare il comportamento del sistema verso risposte più empatiche e utili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RLHF permette agli assistenti virtuali di rispondere in modo più utile e controllato.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8:</a:t>
            </a:r>
            <a:br/>
            <a:r>
              <a:t>Come contribuisce RLHF a migliorare la user experience?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Rende le risposte più pertinenti e coerenti con i valori e le aspettative dell’utente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La user experience migliora grazie a risposte coerenti con le aspettative e i valori umani.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