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Sfide pratiche nell’uso RLHF</a:t>
            </a:r>
            <a:br/>
            <a:r>
              <a:t>Domande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Cosa si intende per instabilità del training nel contesto RLHF?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Fluttuazioni eccessive nei risultati dovute a feedback o parametri instabili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Miglioramento costante della reward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Aumento della precisione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Riduzione del costo computazionale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Perché è importante la validazione continua del modello RLHF?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 garantire che il comportamento del modello rimanga coerente e sicuro nel tempo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 aumentare il numero di token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 migliorare la velocità di risposta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 ridurre la dimensione del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una delle principali difficoltà nell’implementazione del RLHF?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L’elevata complessità della pipeline e la gestione del feedback umano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L’assenza di dataset pre-addestrati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La mancanza di GPU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L’uso di troppi token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Perché la raccolta del feedback umano può essere complessa e costosa?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Perché richiede annotatori esperti e valutazioni qualitative complesse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Perché si basa su dati sintetici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Perché non richiede supervisione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Perché è completamente automatica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Qual è una conseguenza di un dataset di preferenze di bassa qualità?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Il modello apprende preferenze incoerenti o non rappresentative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Il modello diventa più preciso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Il modello riduce la complessità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Il modello aumenta la diversità dei dati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Come può il bias umano influenzare negativamente l’RLHF?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Può portare a modelli che riflettono pregiudizi o comportamenti indesiderati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Migliora la neutralità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Aumenta la velocità del training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Riduce il numero di parametri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Perché il RLHF richiede risorse computazionali elevate?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Perché deve addestrare modelli molto grandi con dati complessi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Perché non usa GPU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Perché utilizza solo dati statici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Perché non richiede ottimizzazione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Qual è una strategia comune per mitigare il bias nel feedback umano?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Utilizzare annotatori diversificati e linee guida chiare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Ridurre il numero di annotatori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Aumentare la complessità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Eliminare le preferenze negative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Come si può migliorare la coerenza tra annotatori nel RLHF?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Con sessioni di training e test di coerenza tra valutatori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Con l’aumento dei token di addestramento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Con meno annotatori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Eliminando i controlli di qualità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Qual è uno dei rischi legati a un reward model mal addestrato?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Il modello può generare risposte incoerenti o non allineate alle preferenze umane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Il modello diventa più efficiente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La reward aumenta automaticamente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Il modello migliora la generalizzazione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