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Introduzione alla valutazione LLM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Quale approccio di valutazione è più efficace per analizzare comportamenti etici o bias nei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valutazione umana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La valutazione automatica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 test di pre-training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pruning dei modelli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la valutazione continua è essenziale nei modelli linguistici moderni?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monitorare miglioramenti e degradazioni nelle prestazioni nel tempo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ridurre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velocizzare l’inferenza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ridurre il dataset di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della valutazione dei Large Language Models (LLM)?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Misurare le prestazioni, l’affidabilità e l’allineamento dei modelli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Aumentare la dimensione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Ridurre i costi hardware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Ottimizzare il pre-training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 è la differenza tra valutazione automatica e valutazione umana nei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prima si basa su metriche numeriche, la seconda su giudizi qualitativi umani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Sono identiche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valutazione umana è completamente automatica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valutazione automatica usa sempre dati di preferenza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misura la metrica 'factuality' nella valutazione dei modelli linguistici?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correttezza oggettiva delle informazioni fornite dal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La velocità di risposta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creatività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lunghezza del testo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Perché la coerenza è importante nella valutazione delle risposte dei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garantire che le risposte siano logicamente consistenti e rilevanti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ridurre il tempo di inferenza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migliorare la velocità di calcolo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limitare la complessità del linguaggio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un limite comune delle metriche automatiche come BLEU o ROUGE?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Non riescono a valutare la qualità semantica o la pertinenza delle risposte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Sono troppo complesse da calcolare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Richiedono supervisione umana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Sono sempre accurate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Quale metrica è più adatta per valutare la comprensione generale del linguaggio?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MMLU (Massive Multitask Language Understanding)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BLEU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ROUGE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METEOR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Cosa rappresenta il benchmark MMLU?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 test di comprensione linguistica su più domini e discipline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Una metrica per la velocità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dataset di immagini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algoritmo di ottimizzazione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il vantaggio della valutazione umana rispetto a quella automatica?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Fornisce giudizi più sfumati e basati su contesto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È più veloce da eseguire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È completamente oggettiva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richiede annotatori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