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>
                <a:solidFill>
                  <a:srgbClr val="FFFFFF"/>
                </a:solidFill>
                <a:latin typeface="Noto Sans"/>
              </a:defRPr>
            </a:pPr>
            <a:r>
              <a:t>Quiz – Metriche tradizionali per la valutazione LLM</a:t>
            </a:r>
            <a:br/>
            <a:r>
              <a:t>Domande</a:t>
            </a:r>
            <a:br/>
            <a:r>
              <a:t>ITS Bari – Generative AI</a:t>
            </a:r>
            <a:br/>
            <a:r>
              <a:t>Docente: Nazario Martino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9:</a:t>
            </a:r>
            <a:br/>
            <a:r>
              <a:t>In quale tipo di applicazione le metriche BLEU e ROUGE sono più comunemente utilizzate?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Traduzione automatica e riassunto di testo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Riconoscimento vocale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Classificazione di immagini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Reti neurali convoluzionali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10:</a:t>
            </a:r>
            <a:br/>
            <a:r>
              <a:t>Qual è una buona pratica quando si valutano LLM con metriche tradizionali?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Combinare metriche automatiche e valutazioni umane per una misurazione più completa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Affidarsi solo a BLEU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Usare sempre la metrica con il punteggio più alto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Ignorare la validazione manuale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1:</a:t>
            </a:r>
            <a:br/>
            <a:r>
              <a:t>Qual è l’obiettivo principale delle metriche tradizionali nella valutazione dei modelli linguistici?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Misurare la qualità linguistica e la similarità con testi di riferimento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Valutare la velocità del modello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Calcolare il numero di parametri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Stimare il costo di training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2:</a:t>
            </a:r>
            <a:br/>
            <a:r>
              <a:t>Cosa misura la metrica BLEU?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La somiglianza n-gram tra output del modello e testo di riferimento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La lunghezza media del testo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La coerenza semantica globale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La diversità lessicale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3:</a:t>
            </a:r>
            <a:br/>
            <a:r>
              <a:t>Perché la metrica ROUGE è utile nella valutazione di modelli di generazione testuale?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Perché misura l’overlap tra parole o frasi generate e testi di riferimento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Perché valuta la complessità sintattica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Perché misura la velocità di inferenza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Perché calcola la probabilità dei token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4:</a:t>
            </a:r>
            <a:br/>
            <a:r>
              <a:t>Cosa rappresenta la metrica METEOR?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Una metrica che combina precisione, richiamo e similarità semantica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Una metrica che misura la lunghezza delle frasi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Un algoritmo di generazione testuale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Un metodo di compressione del linguaggio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5:</a:t>
            </a:r>
            <a:br/>
            <a:r>
              <a:t>Cosa indica una bassa 'perplexity' in un modello linguistico?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Che il modello predice con maggiore sicurezza le parole successive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Che il modello è più lento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Che il modello è meno coerente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Che il dataset è troppo grande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6:</a:t>
            </a:r>
            <a:br/>
            <a:r>
              <a:t>Qual è una limitazione comune delle metriche tradizionali come BLEU e ROUGE?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Non valutano la qualità semantica o la coerenza del contenuto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Richiedono troppi dati di training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Sono troppo soggettive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Sono calcolabili solo manualmente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7:</a:t>
            </a:r>
            <a:br/>
            <a:r>
              <a:t>Come differisce la 'perplexity' dalle metriche di similarità testuale?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Misura la probabilità che il modello assegna a una sequenza di parole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Calcola la similarità n-gram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Confronta la struttura grammaticale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Analizza la semantica del testo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8:</a:t>
            </a:r>
            <a:br/>
            <a:r>
              <a:t>Perché le metriche automatiche possono non riflettere sempre la qualità percepita da un essere umano?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Perché si basano su corrispondenze letterali e non sul significato profondo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Perché sono troppo complesse da implementare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Perché usano dati sintetici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Perché ignorano la grammatica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