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Metriche tradizionali per la valutazione LLM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In quale tipo di applicazione le metriche BLEU e ROUGE sono più comunemente utilizzate?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Traduzione automatica e riassunto di testo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BLEU e ROUGE sono spesso usate per valutare traduzione automatica e riassunti.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 è una buona pratica quando si valutano LLM con metriche tradizionali?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Combinare metriche automatiche e valutazioni umane per una misurazione più completa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Combinare valutazioni automatiche e umane migliora l’affidabilità del processo di valutazione.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delle metriche tradizionali nella valutazione dei modelli linguistici?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Misurare la qualità linguistica e la similarità con testi di riferimento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metriche tradizionali servono a confrontare l’output del modello con testi di riferimento per stimarne la qualità.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misura la metrica BLEU?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La somiglianza n-gram tra output del modello e testo di riferimento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BLEU calcola la similarità basata su n-gram, valutando quanto un testo generato coincide con il riferimento.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Perché la metrica ROUGE è utile nella valutazione di modelli di generazione testuale?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misura l’overlap tra parole o frasi generate e testi di riferimento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ROUGE misura la sovrapposizione di termini o frasi tra testo generato e testo di riferimento.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rappresenta la metrica METEOR?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Una metrica che combina precisione, richiamo e similarità semantica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METEOR unisce aspetti lessicali e semantici, offrendo una valutazione più bilanciata della qualità.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Cosa indica una bassa 'perplexity' in un modello linguistico?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Che il modello predice con maggiore sicurezza le parole successive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Una bassa perplexity indica che il modello predice con alta fiducia le parole successive.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una limitazione comune delle metriche tradizionali come BLEU e ROUGE?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Non valutano la qualità semantica o la coerenza del contenuto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Metriche come BLEU e ROUGE non catturano il significato o la coerenza del testo generato.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Come differisce la 'perplexity' dalle metriche di similarità testuale?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Misura la probabilità che il modello assegna a una sequenza di parole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perplexity valuta quanto bene il modello prevede sequenze, non quanto somiglia a un riferimento.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le metriche automatiche possono non riflettere sempre la qualità percepita da un essere umano?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si basano su corrispondenze letterali e non sul significato profondo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metriche automatiche non sempre comprendono il significato o la pertinenza per l’utente.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