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800">
                <a:solidFill>
                  <a:srgbClr val="FFFFFF"/>
                </a:solidFill>
                <a:latin typeface="Noto Sans"/>
              </a:defRPr>
            </a:pPr>
            <a:r>
              <a:t>Quiz – Benchmark generali per LLM</a:t>
            </a:r>
            <a:br/>
            <a:r>
              <a:t>Domande</a:t>
            </a:r>
            <a:br/>
            <a:r>
              <a:t>ITS Bari – Generative AI</a:t>
            </a:r>
            <a:br/>
            <a:r>
              <a:t>Docente: Nazario Martino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9:</a:t>
            </a:r>
            <a:br/>
            <a:r>
              <a:t>Cosa si intende per 'comprehensive evaluation' nel contesto dei benchmark LLM?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Una valutazione che considera più aspetti di performance, robustezza e bias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Una metrica di similarità lessicale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Un test di pre-training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Un tipo di loss function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10:</a:t>
            </a:r>
            <a:br/>
            <a:r>
              <a:t>Quale di questi benchmark valuta competenze di ragionamento e conoscenza su più discipline?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MMLU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BLEU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ROUGE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METEOR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1:</a:t>
            </a:r>
            <a:br/>
            <a:r>
              <a:t>Qual è lo scopo principale dei benchmark generali per LLM?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Valutare in modo ampio la competenza linguistica e cognitiva del modello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Misurare la velocità di inferenza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Calcolare la complessità computazionale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Determinare il numero di parametri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2:</a:t>
            </a:r>
            <a:br/>
            <a:r>
              <a:t>Cosa misura il benchmark MMLU?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La comprensione linguistica e il ragionamento su più domini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La velocità di addestramento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La qualità delle immagini generate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L’efficienza energetica del modello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3:</a:t>
            </a:r>
            <a:br/>
            <a:r>
              <a:t>Qual è una caratteristica distintiva del benchmark HELM?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Include valutazioni su più dimensioni come accuratezza, robustezza ed equità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Si concentra solo su un compito di classificazione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Misura la latenza del modello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Valuta la compressione dei dati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4:</a:t>
            </a:r>
            <a:br/>
            <a:r>
              <a:t>A cosa serve il benchmark BIG-bench?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Testare le capacità di ragionamento e creatività dei modelli linguistici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Analizzare la velocità di training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Valutare il consumo di memoria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Misurare la traduzione automatica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5:</a:t>
            </a:r>
            <a:br/>
            <a:r>
              <a:t>Qual è l’obiettivo del benchmark SuperGLUE?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Misurare la comprensione del linguaggio naturale attraverso compiti complessi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Valutare la generazione di immagini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Misurare la quantità di dati utilizzati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Analizzare la struttura sintattica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6:</a:t>
            </a:r>
            <a:br/>
            <a:r>
              <a:t>Come si differenziano i benchmark generali da quelli specifici per task?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I benchmark generali valutano più abilità, mentre quelli specifici testano compiti mirati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I generali richiedono meno dati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I generali sono sempre più recenti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I generali misurano solo la grammatica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7:</a:t>
            </a:r>
            <a:br/>
            <a:r>
              <a:t>Qual è una limitazione comune dei benchmark generali per LLM?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Non coprono tutte le sfumature di linguaggio e contesto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Sono troppo semplici da risolvere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Non possono essere automatizzati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Usano solo dati sintetici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600">
                <a:solidFill>
                  <a:srgbClr val="FFFFFF"/>
                </a:solidFill>
                <a:latin typeface="Noto Sans"/>
              </a:defRPr>
            </a:pPr>
            <a:r>
              <a:t>Domanda 8:</a:t>
            </a:r>
            <a:br/>
            <a:r>
              <a:t>Perché è importante valutare i modelli su più benchmark diversi?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A. Per ottenere una valutazione più completa e ridurre la dipendenza da un singolo test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B. Per aumentare la difficoltà del training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C. Per ridurre il numero di dati</a:t>
            </a:r>
          </a:p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D. Per migliorare la velocità di inferenza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